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97" name="Group 2396">
            <a:extLst>
              <a:ext uri="{FF2B5EF4-FFF2-40B4-BE49-F238E27FC236}">
                <a16:creationId xmlns:a16="http://schemas.microsoft.com/office/drawing/2014/main" id="{AA7058BA-7259-43D4-B0B5-7A72D613C26A}"/>
              </a:ext>
            </a:extLst>
          </p:cNvPr>
          <p:cNvGrpSpPr/>
          <p:nvPr/>
        </p:nvGrpSpPr>
        <p:grpSpPr>
          <a:xfrm rot="1780816">
            <a:off x="8484821" y="1530473"/>
            <a:ext cx="2095484" cy="4654200"/>
            <a:chOff x="4888977" y="1469019"/>
            <a:chExt cx="2095484" cy="4654200"/>
          </a:xfrm>
        </p:grpSpPr>
        <p:grpSp>
          <p:nvGrpSpPr>
            <p:cNvPr id="2398" name="Group 2397">
              <a:extLst>
                <a:ext uri="{FF2B5EF4-FFF2-40B4-BE49-F238E27FC236}">
                  <a16:creationId xmlns:a16="http://schemas.microsoft.com/office/drawing/2014/main" id="{40AEAD59-7160-4C07-A51D-E7A573F0BEED}"/>
                </a:ext>
              </a:extLst>
            </p:cNvPr>
            <p:cNvGrpSpPr/>
            <p:nvPr/>
          </p:nvGrpSpPr>
          <p:grpSpPr>
            <a:xfrm>
              <a:off x="4888977" y="1469019"/>
              <a:ext cx="2095484" cy="4654200"/>
              <a:chOff x="4801427" y="476797"/>
              <a:chExt cx="2603209" cy="5781889"/>
            </a:xfrm>
          </p:grpSpPr>
          <p:sp>
            <p:nvSpPr>
              <p:cNvPr id="2400" name="Freeform: Shape 2399">
                <a:extLst>
                  <a:ext uri="{FF2B5EF4-FFF2-40B4-BE49-F238E27FC236}">
                    <a16:creationId xmlns:a16="http://schemas.microsoft.com/office/drawing/2014/main" id="{DFD2D876-2366-4F18-AC4E-63D425EF05F9}"/>
                  </a:ext>
                </a:extLst>
              </p:cNvPr>
              <p:cNvSpPr/>
              <p:nvPr/>
            </p:nvSpPr>
            <p:spPr>
              <a:xfrm>
                <a:off x="4891690" y="525437"/>
                <a:ext cx="2512946" cy="5733249"/>
              </a:xfrm>
              <a:custGeom>
                <a:avLst/>
                <a:gdLst>
                  <a:gd name="connsiteX0" fmla="*/ 1256473 w 2512946"/>
                  <a:gd name="connsiteY0" fmla="*/ 0 h 5733249"/>
                  <a:gd name="connsiteX1" fmla="*/ 2512946 w 2512946"/>
                  <a:gd name="connsiteY1" fmla="*/ 1256473 h 5733249"/>
                  <a:gd name="connsiteX2" fmla="*/ 1958979 w 2512946"/>
                  <a:gd name="connsiteY2" fmla="*/ 2298360 h 5733249"/>
                  <a:gd name="connsiteX3" fmla="*/ 1786254 w 2512946"/>
                  <a:gd name="connsiteY3" fmla="*/ 2392112 h 5733249"/>
                  <a:gd name="connsiteX4" fmla="*/ 1786253 w 2512946"/>
                  <a:gd name="connsiteY4" fmla="*/ 5390548 h 5733249"/>
                  <a:gd name="connsiteX5" fmla="*/ 1788081 w 2512946"/>
                  <a:gd name="connsiteY5" fmla="*/ 5412936 h 5733249"/>
                  <a:gd name="connsiteX6" fmla="*/ 1778486 w 2512946"/>
                  <a:gd name="connsiteY6" fmla="*/ 5426643 h 5733249"/>
                  <a:gd name="connsiteX7" fmla="*/ 1650097 w 2512946"/>
                  <a:gd name="connsiteY7" fmla="*/ 5553204 h 5733249"/>
                  <a:gd name="connsiteX8" fmla="*/ 1573338 w 2512946"/>
                  <a:gd name="connsiteY8" fmla="*/ 5624481 h 5733249"/>
                  <a:gd name="connsiteX9" fmla="*/ 1571516 w 2512946"/>
                  <a:gd name="connsiteY9" fmla="*/ 5619112 h 5733249"/>
                  <a:gd name="connsiteX10" fmla="*/ 1571511 w 2512946"/>
                  <a:gd name="connsiteY10" fmla="*/ 5619455 h 5733249"/>
                  <a:gd name="connsiteX11" fmla="*/ 1569684 w 2512946"/>
                  <a:gd name="connsiteY11" fmla="*/ 5628137 h 5733249"/>
                  <a:gd name="connsiteX12" fmla="*/ 1479674 w 2512946"/>
                  <a:gd name="connsiteY12" fmla="*/ 5717689 h 5733249"/>
                  <a:gd name="connsiteX13" fmla="*/ 1440838 w 2512946"/>
                  <a:gd name="connsiteY13" fmla="*/ 5733223 h 5733249"/>
                  <a:gd name="connsiteX14" fmla="*/ 1368648 w 2512946"/>
                  <a:gd name="connsiteY14" fmla="*/ 5731396 h 5733249"/>
                  <a:gd name="connsiteX15" fmla="*/ 1368633 w 2512946"/>
                  <a:gd name="connsiteY15" fmla="*/ 5722667 h 5733249"/>
                  <a:gd name="connsiteX16" fmla="*/ 1364428 w 2512946"/>
                  <a:gd name="connsiteY16" fmla="*/ 5727405 h 5733249"/>
                  <a:gd name="connsiteX17" fmla="*/ 1354027 w 2512946"/>
                  <a:gd name="connsiteY17" fmla="*/ 5728197 h 5733249"/>
                  <a:gd name="connsiteX18" fmla="*/ 1326156 w 2512946"/>
                  <a:gd name="connsiteY18" fmla="*/ 5705810 h 5733249"/>
                  <a:gd name="connsiteX19" fmla="*/ 968403 w 2512946"/>
                  <a:gd name="connsiteY19" fmla="*/ 5282721 h 5733249"/>
                  <a:gd name="connsiteX20" fmla="*/ 970688 w 2512946"/>
                  <a:gd name="connsiteY20" fmla="*/ 5216928 h 5733249"/>
                  <a:gd name="connsiteX21" fmla="*/ 1067093 w 2512946"/>
                  <a:gd name="connsiteY21" fmla="*/ 5102703 h 5733249"/>
                  <a:gd name="connsiteX22" fmla="*/ 1069377 w 2512946"/>
                  <a:gd name="connsiteY22" fmla="*/ 5028228 h 5733249"/>
                  <a:gd name="connsiteX23" fmla="*/ 1130146 w 2512946"/>
                  <a:gd name="connsiteY23" fmla="*/ 4908064 h 5733249"/>
                  <a:gd name="connsiteX24" fmla="*/ 1334380 w 2512946"/>
                  <a:gd name="connsiteY24" fmla="*/ 4751804 h 5733249"/>
                  <a:gd name="connsiteX25" fmla="*/ 1368647 w 2512946"/>
                  <a:gd name="connsiteY25" fmla="*/ 4709312 h 5733249"/>
                  <a:gd name="connsiteX26" fmla="*/ 1374569 w 2512946"/>
                  <a:gd name="connsiteY26" fmla="*/ 4714428 h 5733249"/>
                  <a:gd name="connsiteX27" fmla="*/ 1374587 w 2512946"/>
                  <a:gd name="connsiteY27" fmla="*/ 4709770 h 5733249"/>
                  <a:gd name="connsiteX28" fmla="*/ 1376872 w 2512946"/>
                  <a:gd name="connsiteY28" fmla="*/ 4698804 h 5733249"/>
                  <a:gd name="connsiteX29" fmla="*/ 1414338 w 2512946"/>
                  <a:gd name="connsiteY29" fmla="*/ 4581838 h 5733249"/>
                  <a:gd name="connsiteX30" fmla="*/ 1417993 w 2512946"/>
                  <a:gd name="connsiteY30" fmla="*/ 4579553 h 5733249"/>
                  <a:gd name="connsiteX31" fmla="*/ 1413424 w 2512946"/>
                  <a:gd name="connsiteY31" fmla="*/ 4526096 h 5733249"/>
                  <a:gd name="connsiteX32" fmla="*/ 1380984 w 2512946"/>
                  <a:gd name="connsiteY32" fmla="*/ 4494113 h 5733249"/>
                  <a:gd name="connsiteX33" fmla="*/ 1381441 w 2512946"/>
                  <a:gd name="connsiteY33" fmla="*/ 4490915 h 5733249"/>
                  <a:gd name="connsiteX34" fmla="*/ 1382500 w 2512946"/>
                  <a:gd name="connsiteY34" fmla="*/ 4481575 h 5733249"/>
                  <a:gd name="connsiteX35" fmla="*/ 1377329 w 2512946"/>
                  <a:gd name="connsiteY35" fmla="*/ 4490001 h 5733249"/>
                  <a:gd name="connsiteX36" fmla="*/ 1213302 w 2512946"/>
                  <a:gd name="connsiteY36" fmla="*/ 4351561 h 5733249"/>
                  <a:gd name="connsiteX37" fmla="*/ 1208621 w 2512946"/>
                  <a:gd name="connsiteY37" fmla="*/ 4340862 h 5733249"/>
                  <a:gd name="connsiteX38" fmla="*/ 1203250 w 2512946"/>
                  <a:gd name="connsiteY38" fmla="*/ 4344250 h 5733249"/>
                  <a:gd name="connsiteX39" fmla="*/ 1195026 w 2512946"/>
                  <a:gd name="connsiteY39" fmla="*/ 4338767 h 5733249"/>
                  <a:gd name="connsiteX40" fmla="*/ 1166241 w 2512946"/>
                  <a:gd name="connsiteY40" fmla="*/ 4311810 h 5733249"/>
                  <a:gd name="connsiteX41" fmla="*/ 1199138 w 2512946"/>
                  <a:gd name="connsiteY41" fmla="*/ 4247844 h 5733249"/>
                  <a:gd name="connsiteX42" fmla="*/ 1211931 w 2512946"/>
                  <a:gd name="connsiteY42" fmla="*/ 4214491 h 5733249"/>
                  <a:gd name="connsiteX43" fmla="*/ 1199594 w 2512946"/>
                  <a:gd name="connsiteY43" fmla="*/ 4114430 h 5733249"/>
                  <a:gd name="connsiteX44" fmla="*/ 1098620 w 2512946"/>
                  <a:gd name="connsiteY44" fmla="*/ 3982386 h 5733249"/>
                  <a:gd name="connsiteX45" fmla="*/ 1098620 w 2512946"/>
                  <a:gd name="connsiteY45" fmla="*/ 3922989 h 5733249"/>
                  <a:gd name="connsiteX46" fmla="*/ 1170810 w 2512946"/>
                  <a:gd name="connsiteY46" fmla="*/ 3779523 h 5733249"/>
                  <a:gd name="connsiteX47" fmla="*/ 1132430 w 2512946"/>
                  <a:gd name="connsiteY47" fmla="*/ 3656617 h 5733249"/>
                  <a:gd name="connsiteX48" fmla="*/ 1108214 w 2512946"/>
                  <a:gd name="connsiteY48" fmla="*/ 3620979 h 5733249"/>
                  <a:gd name="connsiteX49" fmla="*/ 1112327 w 2512946"/>
                  <a:gd name="connsiteY49" fmla="*/ 3616867 h 5733249"/>
                  <a:gd name="connsiteX50" fmla="*/ 1112783 w 2512946"/>
                  <a:gd name="connsiteY50" fmla="*/ 3615953 h 5733249"/>
                  <a:gd name="connsiteX51" fmla="*/ 1108214 w 2512946"/>
                  <a:gd name="connsiteY51" fmla="*/ 3613669 h 5733249"/>
                  <a:gd name="connsiteX52" fmla="*/ 1044706 w 2512946"/>
                  <a:gd name="connsiteY52" fmla="*/ 3561125 h 5733249"/>
                  <a:gd name="connsiteX53" fmla="*/ 1035111 w 2512946"/>
                  <a:gd name="connsiteY53" fmla="*/ 3515435 h 5733249"/>
                  <a:gd name="connsiteX54" fmla="*/ 1107588 w 2512946"/>
                  <a:gd name="connsiteY54" fmla="*/ 3387617 h 5733249"/>
                  <a:gd name="connsiteX55" fmla="*/ 1107616 w 2512946"/>
                  <a:gd name="connsiteY55" fmla="*/ 3389398 h 5733249"/>
                  <a:gd name="connsiteX56" fmla="*/ 1108948 w 2512946"/>
                  <a:gd name="connsiteY56" fmla="*/ 3255494 h 5733249"/>
                  <a:gd name="connsiteX57" fmla="*/ 985765 w 2512946"/>
                  <a:gd name="connsiteY57" fmla="*/ 3114278 h 5733249"/>
                  <a:gd name="connsiteX58" fmla="*/ 981653 w 2512946"/>
                  <a:gd name="connsiteY58" fmla="*/ 3074985 h 5733249"/>
                  <a:gd name="connsiteX59" fmla="*/ 1031455 w 2512946"/>
                  <a:gd name="connsiteY59" fmla="*/ 3001424 h 5733249"/>
                  <a:gd name="connsiteX60" fmla="*/ 965661 w 2512946"/>
                  <a:gd name="connsiteY60" fmla="*/ 2813182 h 5733249"/>
                  <a:gd name="connsiteX61" fmla="*/ 954633 w 2512946"/>
                  <a:gd name="connsiteY61" fmla="*/ 2811082 h 5733249"/>
                  <a:gd name="connsiteX62" fmla="*/ 954633 w 2512946"/>
                  <a:gd name="connsiteY62" fmla="*/ 2665235 h 5733249"/>
                  <a:gd name="connsiteX63" fmla="*/ 697790 w 2512946"/>
                  <a:gd name="connsiteY63" fmla="*/ 2665235 h 5733249"/>
                  <a:gd name="connsiteX64" fmla="*/ 704315 w 2512946"/>
                  <a:gd name="connsiteY64" fmla="*/ 2483299 h 5733249"/>
                  <a:gd name="connsiteX65" fmla="*/ 707012 w 2512946"/>
                  <a:gd name="connsiteY65" fmla="*/ 2381430 h 5733249"/>
                  <a:gd name="connsiteX66" fmla="*/ 553967 w 2512946"/>
                  <a:gd name="connsiteY66" fmla="*/ 2298360 h 5733249"/>
                  <a:gd name="connsiteX67" fmla="*/ 0 w 2512946"/>
                  <a:gd name="connsiteY67" fmla="*/ 1256473 h 5733249"/>
                  <a:gd name="connsiteX68" fmla="*/ 1256473 w 2512946"/>
                  <a:gd name="connsiteY68" fmla="*/ 0 h 5733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2512946" h="5733249">
                    <a:moveTo>
                      <a:pt x="1256473" y="0"/>
                    </a:moveTo>
                    <a:cubicBezTo>
                      <a:pt x="1950404" y="0"/>
                      <a:pt x="2512946" y="562542"/>
                      <a:pt x="2512946" y="1256473"/>
                    </a:cubicBezTo>
                    <a:cubicBezTo>
                      <a:pt x="2512946" y="1690180"/>
                      <a:pt x="2293203" y="2072563"/>
                      <a:pt x="1958979" y="2298360"/>
                    </a:cubicBezTo>
                    <a:lnTo>
                      <a:pt x="1786254" y="2392112"/>
                    </a:lnTo>
                    <a:lnTo>
                      <a:pt x="1786253" y="5390548"/>
                    </a:lnTo>
                    <a:cubicBezTo>
                      <a:pt x="1786253" y="5397859"/>
                      <a:pt x="1784426" y="5405626"/>
                      <a:pt x="1788081" y="5412936"/>
                    </a:cubicBezTo>
                    <a:lnTo>
                      <a:pt x="1778486" y="5426643"/>
                    </a:lnTo>
                    <a:cubicBezTo>
                      <a:pt x="1734623" y="5467764"/>
                      <a:pt x="1691675" y="5509799"/>
                      <a:pt x="1650097" y="5553204"/>
                    </a:cubicBezTo>
                    <a:cubicBezTo>
                      <a:pt x="1625882" y="5578791"/>
                      <a:pt x="1600752" y="5602550"/>
                      <a:pt x="1573338" y="5624481"/>
                    </a:cubicBezTo>
                    <a:lnTo>
                      <a:pt x="1571516" y="5619112"/>
                    </a:lnTo>
                    <a:cubicBezTo>
                      <a:pt x="1571514" y="5619226"/>
                      <a:pt x="1571513" y="5619341"/>
                      <a:pt x="1571511" y="5619455"/>
                    </a:cubicBezTo>
                    <a:cubicBezTo>
                      <a:pt x="1571054" y="5622197"/>
                      <a:pt x="1571054" y="5625395"/>
                      <a:pt x="1569684" y="5628137"/>
                    </a:cubicBezTo>
                    <a:lnTo>
                      <a:pt x="1479674" y="5717689"/>
                    </a:lnTo>
                    <a:cubicBezTo>
                      <a:pt x="1469166" y="5728197"/>
                      <a:pt x="1455916" y="5733681"/>
                      <a:pt x="1440838" y="5733223"/>
                    </a:cubicBezTo>
                    <a:lnTo>
                      <a:pt x="1368648" y="5731396"/>
                    </a:lnTo>
                    <a:cubicBezTo>
                      <a:pt x="1368643" y="5728486"/>
                      <a:pt x="1368638" y="5725577"/>
                      <a:pt x="1368633" y="5722667"/>
                    </a:cubicBezTo>
                    <a:lnTo>
                      <a:pt x="1364428" y="5727405"/>
                    </a:lnTo>
                    <a:cubicBezTo>
                      <a:pt x="1362051" y="5728511"/>
                      <a:pt x="1358710" y="5728883"/>
                      <a:pt x="1354027" y="5728197"/>
                    </a:cubicBezTo>
                    <a:cubicBezTo>
                      <a:pt x="1341691" y="5724542"/>
                      <a:pt x="1333923" y="5714948"/>
                      <a:pt x="1326156" y="5705810"/>
                    </a:cubicBezTo>
                    <a:lnTo>
                      <a:pt x="968403" y="5282721"/>
                    </a:lnTo>
                    <a:cubicBezTo>
                      <a:pt x="946929" y="5257591"/>
                      <a:pt x="947843" y="5242057"/>
                      <a:pt x="970688" y="5216928"/>
                    </a:cubicBezTo>
                    <a:cubicBezTo>
                      <a:pt x="1004041" y="5179918"/>
                      <a:pt x="1041963" y="5147022"/>
                      <a:pt x="1067093" y="5102703"/>
                    </a:cubicBezTo>
                    <a:cubicBezTo>
                      <a:pt x="1075317" y="5078030"/>
                      <a:pt x="1071205" y="5052900"/>
                      <a:pt x="1069377" y="5028228"/>
                    </a:cubicBezTo>
                    <a:cubicBezTo>
                      <a:pt x="1062067" y="4933650"/>
                      <a:pt x="1059326" y="4951012"/>
                      <a:pt x="1130146" y="4908064"/>
                    </a:cubicBezTo>
                    <a:cubicBezTo>
                      <a:pt x="1203707" y="4863288"/>
                      <a:pt x="1274983" y="4815313"/>
                      <a:pt x="1334380" y="4751804"/>
                    </a:cubicBezTo>
                    <a:cubicBezTo>
                      <a:pt x="1346716" y="4738554"/>
                      <a:pt x="1357225" y="4723476"/>
                      <a:pt x="1368647" y="4709312"/>
                    </a:cubicBezTo>
                    <a:lnTo>
                      <a:pt x="1374569" y="4714428"/>
                    </a:lnTo>
                    <a:cubicBezTo>
                      <a:pt x="1374575" y="4712875"/>
                      <a:pt x="1374581" y="4711323"/>
                      <a:pt x="1374587" y="4709770"/>
                    </a:cubicBezTo>
                    <a:cubicBezTo>
                      <a:pt x="1374587" y="4705657"/>
                      <a:pt x="1375044" y="4702459"/>
                      <a:pt x="1376872" y="4698804"/>
                    </a:cubicBezTo>
                    <a:cubicBezTo>
                      <a:pt x="1394691" y="4661795"/>
                      <a:pt x="1409311" y="4623415"/>
                      <a:pt x="1414338" y="4581838"/>
                    </a:cubicBezTo>
                    <a:cubicBezTo>
                      <a:pt x="1415708" y="4581381"/>
                      <a:pt x="1416622" y="4580467"/>
                      <a:pt x="1417993" y="4579553"/>
                    </a:cubicBezTo>
                    <a:cubicBezTo>
                      <a:pt x="1421191" y="4561277"/>
                      <a:pt x="1430786" y="4542545"/>
                      <a:pt x="1413424" y="4526096"/>
                    </a:cubicBezTo>
                    <a:cubicBezTo>
                      <a:pt x="1402458" y="4515131"/>
                      <a:pt x="1391950" y="4504622"/>
                      <a:pt x="1380984" y="4494113"/>
                    </a:cubicBezTo>
                    <a:cubicBezTo>
                      <a:pt x="1380984" y="4493199"/>
                      <a:pt x="1381441" y="4491828"/>
                      <a:pt x="1381441" y="4490915"/>
                    </a:cubicBezTo>
                    <a:lnTo>
                      <a:pt x="1382500" y="4481575"/>
                    </a:lnTo>
                    <a:lnTo>
                      <a:pt x="1377329" y="4490001"/>
                    </a:lnTo>
                    <a:lnTo>
                      <a:pt x="1213302" y="4351561"/>
                    </a:lnTo>
                    <a:lnTo>
                      <a:pt x="1208621" y="4340862"/>
                    </a:lnTo>
                    <a:lnTo>
                      <a:pt x="1203250" y="4344250"/>
                    </a:lnTo>
                    <a:lnTo>
                      <a:pt x="1195026" y="4338767"/>
                    </a:lnTo>
                    <a:cubicBezTo>
                      <a:pt x="1185431" y="4329629"/>
                      <a:pt x="1175836" y="4320491"/>
                      <a:pt x="1166241" y="4311810"/>
                    </a:cubicBezTo>
                    <a:cubicBezTo>
                      <a:pt x="1175836" y="4289422"/>
                      <a:pt x="1184060" y="4267034"/>
                      <a:pt x="1199138" y="4247844"/>
                    </a:cubicBezTo>
                    <a:cubicBezTo>
                      <a:pt x="1206753" y="4231624"/>
                      <a:pt x="1210646" y="4237088"/>
                      <a:pt x="1211931" y="4214491"/>
                    </a:cubicBezTo>
                    <a:cubicBezTo>
                      <a:pt x="1212007" y="4192255"/>
                      <a:pt x="1218479" y="4153114"/>
                      <a:pt x="1199594" y="4114430"/>
                    </a:cubicBezTo>
                    <a:cubicBezTo>
                      <a:pt x="1169896" y="4067369"/>
                      <a:pt x="1131973" y="4026705"/>
                      <a:pt x="1098620" y="3982386"/>
                    </a:cubicBezTo>
                    <a:cubicBezTo>
                      <a:pt x="1093137" y="3962739"/>
                      <a:pt x="1093137" y="3942636"/>
                      <a:pt x="1098620" y="3922989"/>
                    </a:cubicBezTo>
                    <a:cubicBezTo>
                      <a:pt x="1131059" y="3879127"/>
                      <a:pt x="1154361" y="3831152"/>
                      <a:pt x="1170810" y="3779523"/>
                    </a:cubicBezTo>
                    <a:cubicBezTo>
                      <a:pt x="1179491" y="3732005"/>
                      <a:pt x="1155732" y="3694539"/>
                      <a:pt x="1132430" y="3656617"/>
                    </a:cubicBezTo>
                    <a:cubicBezTo>
                      <a:pt x="1125120" y="3644280"/>
                      <a:pt x="1116439" y="3632858"/>
                      <a:pt x="1108214" y="3620979"/>
                    </a:cubicBezTo>
                    <a:cubicBezTo>
                      <a:pt x="1106844" y="3617324"/>
                      <a:pt x="1108214" y="3615496"/>
                      <a:pt x="1112327" y="3616867"/>
                    </a:cubicBezTo>
                    <a:cubicBezTo>
                      <a:pt x="1112783" y="3616410"/>
                      <a:pt x="1112783" y="3616410"/>
                      <a:pt x="1112783" y="3615953"/>
                    </a:cubicBezTo>
                    <a:cubicBezTo>
                      <a:pt x="1111413" y="3615039"/>
                      <a:pt x="1110042" y="3614582"/>
                      <a:pt x="1108214" y="3613669"/>
                    </a:cubicBezTo>
                    <a:lnTo>
                      <a:pt x="1044706" y="3561125"/>
                    </a:lnTo>
                    <a:cubicBezTo>
                      <a:pt x="1027800" y="3548332"/>
                      <a:pt x="1025973" y="3533711"/>
                      <a:pt x="1035111" y="3515435"/>
                    </a:cubicBezTo>
                    <a:cubicBezTo>
                      <a:pt x="1045591" y="3486517"/>
                      <a:pt x="1095504" y="3408623"/>
                      <a:pt x="1107588" y="3387617"/>
                    </a:cubicBezTo>
                    <a:cubicBezTo>
                      <a:pt x="1107597" y="3388211"/>
                      <a:pt x="1107607" y="3388804"/>
                      <a:pt x="1107616" y="3389398"/>
                    </a:cubicBezTo>
                    <a:cubicBezTo>
                      <a:pt x="1107843" y="3367378"/>
                      <a:pt x="1129257" y="3301347"/>
                      <a:pt x="1108948" y="3255494"/>
                    </a:cubicBezTo>
                    <a:lnTo>
                      <a:pt x="985765" y="3114278"/>
                    </a:lnTo>
                    <a:cubicBezTo>
                      <a:pt x="969316" y="3102856"/>
                      <a:pt x="971144" y="3089606"/>
                      <a:pt x="981653" y="3074985"/>
                    </a:cubicBezTo>
                    <a:cubicBezTo>
                      <a:pt x="999472" y="3051226"/>
                      <a:pt x="1016834" y="3027467"/>
                      <a:pt x="1031455" y="3001424"/>
                    </a:cubicBezTo>
                    <a:cubicBezTo>
                      <a:pt x="1076688" y="2921467"/>
                      <a:pt x="1051102" y="2848363"/>
                      <a:pt x="965661" y="2813182"/>
                    </a:cubicBezTo>
                    <a:lnTo>
                      <a:pt x="954633" y="2811082"/>
                    </a:lnTo>
                    <a:lnTo>
                      <a:pt x="954633" y="2665235"/>
                    </a:lnTo>
                    <a:lnTo>
                      <a:pt x="697790" y="2665235"/>
                    </a:lnTo>
                    <a:lnTo>
                      <a:pt x="704315" y="2483299"/>
                    </a:lnTo>
                    <a:lnTo>
                      <a:pt x="707012" y="2381430"/>
                    </a:lnTo>
                    <a:lnTo>
                      <a:pt x="553967" y="2298360"/>
                    </a:lnTo>
                    <a:cubicBezTo>
                      <a:pt x="219743" y="2072563"/>
                      <a:pt x="0" y="1690180"/>
                      <a:pt x="0" y="1256473"/>
                    </a:cubicBezTo>
                    <a:cubicBezTo>
                      <a:pt x="0" y="562542"/>
                      <a:pt x="562542" y="0"/>
                      <a:pt x="1256473" y="0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1" name="Freeform: Shape 2400">
                <a:extLst>
                  <a:ext uri="{FF2B5EF4-FFF2-40B4-BE49-F238E27FC236}">
                    <a16:creationId xmlns:a16="http://schemas.microsoft.com/office/drawing/2014/main" id="{47E2CC29-5EE5-4417-9125-828240BA8820}"/>
                  </a:ext>
                </a:extLst>
              </p:cNvPr>
              <p:cNvSpPr/>
              <p:nvPr/>
            </p:nvSpPr>
            <p:spPr>
              <a:xfrm>
                <a:off x="4801427" y="476797"/>
                <a:ext cx="2512946" cy="5733249"/>
              </a:xfrm>
              <a:custGeom>
                <a:avLst/>
                <a:gdLst>
                  <a:gd name="connsiteX0" fmla="*/ 1256473 w 2512946"/>
                  <a:gd name="connsiteY0" fmla="*/ 0 h 5733249"/>
                  <a:gd name="connsiteX1" fmla="*/ 2512946 w 2512946"/>
                  <a:gd name="connsiteY1" fmla="*/ 1256473 h 5733249"/>
                  <a:gd name="connsiteX2" fmla="*/ 1958979 w 2512946"/>
                  <a:gd name="connsiteY2" fmla="*/ 2298360 h 5733249"/>
                  <a:gd name="connsiteX3" fmla="*/ 1786254 w 2512946"/>
                  <a:gd name="connsiteY3" fmla="*/ 2392112 h 5733249"/>
                  <a:gd name="connsiteX4" fmla="*/ 1786253 w 2512946"/>
                  <a:gd name="connsiteY4" fmla="*/ 5390548 h 5733249"/>
                  <a:gd name="connsiteX5" fmla="*/ 1788081 w 2512946"/>
                  <a:gd name="connsiteY5" fmla="*/ 5412936 h 5733249"/>
                  <a:gd name="connsiteX6" fmla="*/ 1778486 w 2512946"/>
                  <a:gd name="connsiteY6" fmla="*/ 5426643 h 5733249"/>
                  <a:gd name="connsiteX7" fmla="*/ 1650097 w 2512946"/>
                  <a:gd name="connsiteY7" fmla="*/ 5553204 h 5733249"/>
                  <a:gd name="connsiteX8" fmla="*/ 1573338 w 2512946"/>
                  <a:gd name="connsiteY8" fmla="*/ 5624481 h 5733249"/>
                  <a:gd name="connsiteX9" fmla="*/ 1571516 w 2512946"/>
                  <a:gd name="connsiteY9" fmla="*/ 5619112 h 5733249"/>
                  <a:gd name="connsiteX10" fmla="*/ 1571511 w 2512946"/>
                  <a:gd name="connsiteY10" fmla="*/ 5619455 h 5733249"/>
                  <a:gd name="connsiteX11" fmla="*/ 1569684 w 2512946"/>
                  <a:gd name="connsiteY11" fmla="*/ 5628137 h 5733249"/>
                  <a:gd name="connsiteX12" fmla="*/ 1479674 w 2512946"/>
                  <a:gd name="connsiteY12" fmla="*/ 5717689 h 5733249"/>
                  <a:gd name="connsiteX13" fmla="*/ 1440838 w 2512946"/>
                  <a:gd name="connsiteY13" fmla="*/ 5733223 h 5733249"/>
                  <a:gd name="connsiteX14" fmla="*/ 1368648 w 2512946"/>
                  <a:gd name="connsiteY14" fmla="*/ 5731396 h 5733249"/>
                  <a:gd name="connsiteX15" fmla="*/ 1368633 w 2512946"/>
                  <a:gd name="connsiteY15" fmla="*/ 5722667 h 5733249"/>
                  <a:gd name="connsiteX16" fmla="*/ 1364428 w 2512946"/>
                  <a:gd name="connsiteY16" fmla="*/ 5727405 h 5733249"/>
                  <a:gd name="connsiteX17" fmla="*/ 1354027 w 2512946"/>
                  <a:gd name="connsiteY17" fmla="*/ 5728197 h 5733249"/>
                  <a:gd name="connsiteX18" fmla="*/ 1326156 w 2512946"/>
                  <a:gd name="connsiteY18" fmla="*/ 5705810 h 5733249"/>
                  <a:gd name="connsiteX19" fmla="*/ 968403 w 2512946"/>
                  <a:gd name="connsiteY19" fmla="*/ 5282721 h 5733249"/>
                  <a:gd name="connsiteX20" fmla="*/ 970688 w 2512946"/>
                  <a:gd name="connsiteY20" fmla="*/ 5216928 h 5733249"/>
                  <a:gd name="connsiteX21" fmla="*/ 1067093 w 2512946"/>
                  <a:gd name="connsiteY21" fmla="*/ 5102703 h 5733249"/>
                  <a:gd name="connsiteX22" fmla="*/ 1069377 w 2512946"/>
                  <a:gd name="connsiteY22" fmla="*/ 5028228 h 5733249"/>
                  <a:gd name="connsiteX23" fmla="*/ 1130146 w 2512946"/>
                  <a:gd name="connsiteY23" fmla="*/ 4908064 h 5733249"/>
                  <a:gd name="connsiteX24" fmla="*/ 1334380 w 2512946"/>
                  <a:gd name="connsiteY24" fmla="*/ 4751804 h 5733249"/>
                  <a:gd name="connsiteX25" fmla="*/ 1368647 w 2512946"/>
                  <a:gd name="connsiteY25" fmla="*/ 4709312 h 5733249"/>
                  <a:gd name="connsiteX26" fmla="*/ 1374569 w 2512946"/>
                  <a:gd name="connsiteY26" fmla="*/ 4714428 h 5733249"/>
                  <a:gd name="connsiteX27" fmla="*/ 1374587 w 2512946"/>
                  <a:gd name="connsiteY27" fmla="*/ 4709770 h 5733249"/>
                  <a:gd name="connsiteX28" fmla="*/ 1376872 w 2512946"/>
                  <a:gd name="connsiteY28" fmla="*/ 4698804 h 5733249"/>
                  <a:gd name="connsiteX29" fmla="*/ 1414338 w 2512946"/>
                  <a:gd name="connsiteY29" fmla="*/ 4581838 h 5733249"/>
                  <a:gd name="connsiteX30" fmla="*/ 1417993 w 2512946"/>
                  <a:gd name="connsiteY30" fmla="*/ 4579553 h 5733249"/>
                  <a:gd name="connsiteX31" fmla="*/ 1413424 w 2512946"/>
                  <a:gd name="connsiteY31" fmla="*/ 4526096 h 5733249"/>
                  <a:gd name="connsiteX32" fmla="*/ 1380984 w 2512946"/>
                  <a:gd name="connsiteY32" fmla="*/ 4494113 h 5733249"/>
                  <a:gd name="connsiteX33" fmla="*/ 1381441 w 2512946"/>
                  <a:gd name="connsiteY33" fmla="*/ 4490915 h 5733249"/>
                  <a:gd name="connsiteX34" fmla="*/ 1382500 w 2512946"/>
                  <a:gd name="connsiteY34" fmla="*/ 4481575 h 5733249"/>
                  <a:gd name="connsiteX35" fmla="*/ 1377329 w 2512946"/>
                  <a:gd name="connsiteY35" fmla="*/ 4490001 h 5733249"/>
                  <a:gd name="connsiteX36" fmla="*/ 1213302 w 2512946"/>
                  <a:gd name="connsiteY36" fmla="*/ 4351561 h 5733249"/>
                  <a:gd name="connsiteX37" fmla="*/ 1208621 w 2512946"/>
                  <a:gd name="connsiteY37" fmla="*/ 4340862 h 5733249"/>
                  <a:gd name="connsiteX38" fmla="*/ 1203250 w 2512946"/>
                  <a:gd name="connsiteY38" fmla="*/ 4344250 h 5733249"/>
                  <a:gd name="connsiteX39" fmla="*/ 1195026 w 2512946"/>
                  <a:gd name="connsiteY39" fmla="*/ 4338767 h 5733249"/>
                  <a:gd name="connsiteX40" fmla="*/ 1166241 w 2512946"/>
                  <a:gd name="connsiteY40" fmla="*/ 4311810 h 5733249"/>
                  <a:gd name="connsiteX41" fmla="*/ 1199138 w 2512946"/>
                  <a:gd name="connsiteY41" fmla="*/ 4247844 h 5733249"/>
                  <a:gd name="connsiteX42" fmla="*/ 1211931 w 2512946"/>
                  <a:gd name="connsiteY42" fmla="*/ 4214491 h 5733249"/>
                  <a:gd name="connsiteX43" fmla="*/ 1199594 w 2512946"/>
                  <a:gd name="connsiteY43" fmla="*/ 4114430 h 5733249"/>
                  <a:gd name="connsiteX44" fmla="*/ 1098620 w 2512946"/>
                  <a:gd name="connsiteY44" fmla="*/ 3982386 h 5733249"/>
                  <a:gd name="connsiteX45" fmla="*/ 1098620 w 2512946"/>
                  <a:gd name="connsiteY45" fmla="*/ 3922989 h 5733249"/>
                  <a:gd name="connsiteX46" fmla="*/ 1170810 w 2512946"/>
                  <a:gd name="connsiteY46" fmla="*/ 3779523 h 5733249"/>
                  <a:gd name="connsiteX47" fmla="*/ 1132430 w 2512946"/>
                  <a:gd name="connsiteY47" fmla="*/ 3656617 h 5733249"/>
                  <a:gd name="connsiteX48" fmla="*/ 1108214 w 2512946"/>
                  <a:gd name="connsiteY48" fmla="*/ 3620979 h 5733249"/>
                  <a:gd name="connsiteX49" fmla="*/ 1112327 w 2512946"/>
                  <a:gd name="connsiteY49" fmla="*/ 3616867 h 5733249"/>
                  <a:gd name="connsiteX50" fmla="*/ 1112783 w 2512946"/>
                  <a:gd name="connsiteY50" fmla="*/ 3615953 h 5733249"/>
                  <a:gd name="connsiteX51" fmla="*/ 1108214 w 2512946"/>
                  <a:gd name="connsiteY51" fmla="*/ 3613669 h 5733249"/>
                  <a:gd name="connsiteX52" fmla="*/ 1044706 w 2512946"/>
                  <a:gd name="connsiteY52" fmla="*/ 3561125 h 5733249"/>
                  <a:gd name="connsiteX53" fmla="*/ 1035111 w 2512946"/>
                  <a:gd name="connsiteY53" fmla="*/ 3515435 h 5733249"/>
                  <a:gd name="connsiteX54" fmla="*/ 1107588 w 2512946"/>
                  <a:gd name="connsiteY54" fmla="*/ 3387617 h 5733249"/>
                  <a:gd name="connsiteX55" fmla="*/ 1107616 w 2512946"/>
                  <a:gd name="connsiteY55" fmla="*/ 3389398 h 5733249"/>
                  <a:gd name="connsiteX56" fmla="*/ 1108948 w 2512946"/>
                  <a:gd name="connsiteY56" fmla="*/ 3255494 h 5733249"/>
                  <a:gd name="connsiteX57" fmla="*/ 985765 w 2512946"/>
                  <a:gd name="connsiteY57" fmla="*/ 3114278 h 5733249"/>
                  <a:gd name="connsiteX58" fmla="*/ 981653 w 2512946"/>
                  <a:gd name="connsiteY58" fmla="*/ 3074985 h 5733249"/>
                  <a:gd name="connsiteX59" fmla="*/ 1031455 w 2512946"/>
                  <a:gd name="connsiteY59" fmla="*/ 3001424 h 5733249"/>
                  <a:gd name="connsiteX60" fmla="*/ 965661 w 2512946"/>
                  <a:gd name="connsiteY60" fmla="*/ 2813182 h 5733249"/>
                  <a:gd name="connsiteX61" fmla="*/ 936877 w 2512946"/>
                  <a:gd name="connsiteY61" fmla="*/ 2807699 h 5733249"/>
                  <a:gd name="connsiteX62" fmla="*/ 911290 w 2512946"/>
                  <a:gd name="connsiteY62" fmla="*/ 2780742 h 5733249"/>
                  <a:gd name="connsiteX63" fmla="*/ 912661 w 2512946"/>
                  <a:gd name="connsiteY63" fmla="*/ 2730483 h 5733249"/>
                  <a:gd name="connsiteX64" fmla="*/ 880221 w 2512946"/>
                  <a:gd name="connsiteY64" fmla="*/ 2715862 h 5733249"/>
                  <a:gd name="connsiteX65" fmla="*/ 846410 w 2512946"/>
                  <a:gd name="connsiteY65" fmla="*/ 2715862 h 5733249"/>
                  <a:gd name="connsiteX66" fmla="*/ 724875 w 2512946"/>
                  <a:gd name="connsiteY66" fmla="*/ 2730482 h 5733249"/>
                  <a:gd name="connsiteX67" fmla="*/ 696548 w 2512946"/>
                  <a:gd name="connsiteY67" fmla="*/ 2699870 h 5733249"/>
                  <a:gd name="connsiteX68" fmla="*/ 704315 w 2512946"/>
                  <a:gd name="connsiteY68" fmla="*/ 2483299 h 5733249"/>
                  <a:gd name="connsiteX69" fmla="*/ 707012 w 2512946"/>
                  <a:gd name="connsiteY69" fmla="*/ 2381430 h 5733249"/>
                  <a:gd name="connsiteX70" fmla="*/ 553967 w 2512946"/>
                  <a:gd name="connsiteY70" fmla="*/ 2298360 h 5733249"/>
                  <a:gd name="connsiteX71" fmla="*/ 0 w 2512946"/>
                  <a:gd name="connsiteY71" fmla="*/ 1256473 h 5733249"/>
                  <a:gd name="connsiteX72" fmla="*/ 1256473 w 2512946"/>
                  <a:gd name="connsiteY72" fmla="*/ 0 h 5733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</a:cxnLst>
                <a:rect l="l" t="t" r="r" b="b"/>
                <a:pathLst>
                  <a:path w="2512946" h="5733249">
                    <a:moveTo>
                      <a:pt x="1256473" y="0"/>
                    </a:moveTo>
                    <a:cubicBezTo>
                      <a:pt x="1950404" y="0"/>
                      <a:pt x="2512946" y="562542"/>
                      <a:pt x="2512946" y="1256473"/>
                    </a:cubicBezTo>
                    <a:cubicBezTo>
                      <a:pt x="2512946" y="1690180"/>
                      <a:pt x="2293203" y="2072563"/>
                      <a:pt x="1958979" y="2298360"/>
                    </a:cubicBezTo>
                    <a:lnTo>
                      <a:pt x="1786254" y="2392112"/>
                    </a:lnTo>
                    <a:lnTo>
                      <a:pt x="1786253" y="5390548"/>
                    </a:lnTo>
                    <a:cubicBezTo>
                      <a:pt x="1786253" y="5397859"/>
                      <a:pt x="1784426" y="5405626"/>
                      <a:pt x="1788081" y="5412936"/>
                    </a:cubicBezTo>
                    <a:lnTo>
                      <a:pt x="1778486" y="5426643"/>
                    </a:lnTo>
                    <a:cubicBezTo>
                      <a:pt x="1734623" y="5467764"/>
                      <a:pt x="1691675" y="5509799"/>
                      <a:pt x="1650097" y="5553204"/>
                    </a:cubicBezTo>
                    <a:cubicBezTo>
                      <a:pt x="1625882" y="5578791"/>
                      <a:pt x="1600752" y="5602550"/>
                      <a:pt x="1573338" y="5624481"/>
                    </a:cubicBezTo>
                    <a:lnTo>
                      <a:pt x="1571516" y="5619112"/>
                    </a:lnTo>
                    <a:cubicBezTo>
                      <a:pt x="1571514" y="5619226"/>
                      <a:pt x="1571513" y="5619341"/>
                      <a:pt x="1571511" y="5619455"/>
                    </a:cubicBezTo>
                    <a:cubicBezTo>
                      <a:pt x="1571054" y="5622197"/>
                      <a:pt x="1571054" y="5625395"/>
                      <a:pt x="1569684" y="5628137"/>
                    </a:cubicBezTo>
                    <a:lnTo>
                      <a:pt x="1479674" y="5717689"/>
                    </a:lnTo>
                    <a:cubicBezTo>
                      <a:pt x="1469166" y="5728197"/>
                      <a:pt x="1455916" y="5733681"/>
                      <a:pt x="1440838" y="5733223"/>
                    </a:cubicBezTo>
                    <a:lnTo>
                      <a:pt x="1368648" y="5731396"/>
                    </a:lnTo>
                    <a:cubicBezTo>
                      <a:pt x="1368643" y="5728486"/>
                      <a:pt x="1368638" y="5725577"/>
                      <a:pt x="1368633" y="5722667"/>
                    </a:cubicBezTo>
                    <a:lnTo>
                      <a:pt x="1364428" y="5727405"/>
                    </a:lnTo>
                    <a:cubicBezTo>
                      <a:pt x="1362051" y="5728511"/>
                      <a:pt x="1358710" y="5728883"/>
                      <a:pt x="1354027" y="5728197"/>
                    </a:cubicBezTo>
                    <a:cubicBezTo>
                      <a:pt x="1341691" y="5724542"/>
                      <a:pt x="1333923" y="5714948"/>
                      <a:pt x="1326156" y="5705810"/>
                    </a:cubicBezTo>
                    <a:lnTo>
                      <a:pt x="968403" y="5282721"/>
                    </a:lnTo>
                    <a:cubicBezTo>
                      <a:pt x="946929" y="5257591"/>
                      <a:pt x="947843" y="5242057"/>
                      <a:pt x="970688" y="5216928"/>
                    </a:cubicBezTo>
                    <a:cubicBezTo>
                      <a:pt x="1004041" y="5179918"/>
                      <a:pt x="1041963" y="5147022"/>
                      <a:pt x="1067093" y="5102703"/>
                    </a:cubicBezTo>
                    <a:cubicBezTo>
                      <a:pt x="1075317" y="5078030"/>
                      <a:pt x="1071205" y="5052900"/>
                      <a:pt x="1069377" y="5028228"/>
                    </a:cubicBezTo>
                    <a:cubicBezTo>
                      <a:pt x="1062067" y="4933650"/>
                      <a:pt x="1059326" y="4951012"/>
                      <a:pt x="1130146" y="4908064"/>
                    </a:cubicBezTo>
                    <a:cubicBezTo>
                      <a:pt x="1203707" y="4863288"/>
                      <a:pt x="1274983" y="4815313"/>
                      <a:pt x="1334380" y="4751804"/>
                    </a:cubicBezTo>
                    <a:cubicBezTo>
                      <a:pt x="1346716" y="4738554"/>
                      <a:pt x="1357225" y="4723476"/>
                      <a:pt x="1368647" y="4709312"/>
                    </a:cubicBezTo>
                    <a:lnTo>
                      <a:pt x="1374569" y="4714428"/>
                    </a:lnTo>
                    <a:cubicBezTo>
                      <a:pt x="1374575" y="4712875"/>
                      <a:pt x="1374581" y="4711323"/>
                      <a:pt x="1374587" y="4709770"/>
                    </a:cubicBezTo>
                    <a:cubicBezTo>
                      <a:pt x="1374587" y="4705657"/>
                      <a:pt x="1375044" y="4702459"/>
                      <a:pt x="1376872" y="4698804"/>
                    </a:cubicBezTo>
                    <a:cubicBezTo>
                      <a:pt x="1394691" y="4661795"/>
                      <a:pt x="1409311" y="4623415"/>
                      <a:pt x="1414338" y="4581838"/>
                    </a:cubicBezTo>
                    <a:cubicBezTo>
                      <a:pt x="1415708" y="4581381"/>
                      <a:pt x="1416622" y="4580467"/>
                      <a:pt x="1417993" y="4579553"/>
                    </a:cubicBezTo>
                    <a:cubicBezTo>
                      <a:pt x="1421191" y="4561277"/>
                      <a:pt x="1430786" y="4542545"/>
                      <a:pt x="1413424" y="4526096"/>
                    </a:cubicBezTo>
                    <a:cubicBezTo>
                      <a:pt x="1402458" y="4515131"/>
                      <a:pt x="1391950" y="4504622"/>
                      <a:pt x="1380984" y="4494113"/>
                    </a:cubicBezTo>
                    <a:cubicBezTo>
                      <a:pt x="1380984" y="4493199"/>
                      <a:pt x="1381441" y="4491828"/>
                      <a:pt x="1381441" y="4490915"/>
                    </a:cubicBezTo>
                    <a:lnTo>
                      <a:pt x="1382500" y="4481575"/>
                    </a:lnTo>
                    <a:lnTo>
                      <a:pt x="1377329" y="4490001"/>
                    </a:lnTo>
                    <a:lnTo>
                      <a:pt x="1213302" y="4351561"/>
                    </a:lnTo>
                    <a:lnTo>
                      <a:pt x="1208621" y="4340862"/>
                    </a:lnTo>
                    <a:lnTo>
                      <a:pt x="1203250" y="4344250"/>
                    </a:lnTo>
                    <a:lnTo>
                      <a:pt x="1195026" y="4338767"/>
                    </a:lnTo>
                    <a:cubicBezTo>
                      <a:pt x="1185431" y="4329629"/>
                      <a:pt x="1175836" y="4320491"/>
                      <a:pt x="1166241" y="4311810"/>
                    </a:cubicBezTo>
                    <a:cubicBezTo>
                      <a:pt x="1175836" y="4289422"/>
                      <a:pt x="1184060" y="4267034"/>
                      <a:pt x="1199138" y="4247844"/>
                    </a:cubicBezTo>
                    <a:cubicBezTo>
                      <a:pt x="1206753" y="4231624"/>
                      <a:pt x="1210646" y="4237088"/>
                      <a:pt x="1211931" y="4214491"/>
                    </a:cubicBezTo>
                    <a:cubicBezTo>
                      <a:pt x="1212007" y="4192255"/>
                      <a:pt x="1218479" y="4153114"/>
                      <a:pt x="1199594" y="4114430"/>
                    </a:cubicBezTo>
                    <a:cubicBezTo>
                      <a:pt x="1169896" y="4067369"/>
                      <a:pt x="1131973" y="4026705"/>
                      <a:pt x="1098620" y="3982386"/>
                    </a:cubicBezTo>
                    <a:cubicBezTo>
                      <a:pt x="1093137" y="3962739"/>
                      <a:pt x="1093137" y="3942636"/>
                      <a:pt x="1098620" y="3922989"/>
                    </a:cubicBezTo>
                    <a:cubicBezTo>
                      <a:pt x="1131059" y="3879127"/>
                      <a:pt x="1154361" y="3831152"/>
                      <a:pt x="1170810" y="3779523"/>
                    </a:cubicBezTo>
                    <a:cubicBezTo>
                      <a:pt x="1179491" y="3732005"/>
                      <a:pt x="1155732" y="3694539"/>
                      <a:pt x="1132430" y="3656617"/>
                    </a:cubicBezTo>
                    <a:cubicBezTo>
                      <a:pt x="1125120" y="3644280"/>
                      <a:pt x="1116439" y="3632858"/>
                      <a:pt x="1108214" y="3620979"/>
                    </a:cubicBezTo>
                    <a:cubicBezTo>
                      <a:pt x="1106844" y="3617324"/>
                      <a:pt x="1108214" y="3615496"/>
                      <a:pt x="1112327" y="3616867"/>
                    </a:cubicBezTo>
                    <a:cubicBezTo>
                      <a:pt x="1112783" y="3616410"/>
                      <a:pt x="1112783" y="3616410"/>
                      <a:pt x="1112783" y="3615953"/>
                    </a:cubicBezTo>
                    <a:cubicBezTo>
                      <a:pt x="1111413" y="3615039"/>
                      <a:pt x="1110042" y="3614582"/>
                      <a:pt x="1108214" y="3613669"/>
                    </a:cubicBezTo>
                    <a:lnTo>
                      <a:pt x="1044706" y="3561125"/>
                    </a:lnTo>
                    <a:cubicBezTo>
                      <a:pt x="1027800" y="3548332"/>
                      <a:pt x="1025973" y="3533711"/>
                      <a:pt x="1035111" y="3515435"/>
                    </a:cubicBezTo>
                    <a:cubicBezTo>
                      <a:pt x="1045591" y="3486517"/>
                      <a:pt x="1095504" y="3408623"/>
                      <a:pt x="1107588" y="3387617"/>
                    </a:cubicBezTo>
                    <a:cubicBezTo>
                      <a:pt x="1107597" y="3388211"/>
                      <a:pt x="1107607" y="3388804"/>
                      <a:pt x="1107616" y="3389398"/>
                    </a:cubicBezTo>
                    <a:cubicBezTo>
                      <a:pt x="1107843" y="3367378"/>
                      <a:pt x="1129257" y="3301347"/>
                      <a:pt x="1108948" y="3255494"/>
                    </a:cubicBezTo>
                    <a:lnTo>
                      <a:pt x="985765" y="3114278"/>
                    </a:lnTo>
                    <a:cubicBezTo>
                      <a:pt x="969316" y="3102856"/>
                      <a:pt x="971144" y="3089606"/>
                      <a:pt x="981653" y="3074985"/>
                    </a:cubicBezTo>
                    <a:cubicBezTo>
                      <a:pt x="999472" y="3051226"/>
                      <a:pt x="1016834" y="3027467"/>
                      <a:pt x="1031455" y="3001424"/>
                    </a:cubicBezTo>
                    <a:cubicBezTo>
                      <a:pt x="1076688" y="2921467"/>
                      <a:pt x="1051102" y="2848363"/>
                      <a:pt x="965661" y="2813182"/>
                    </a:cubicBezTo>
                    <a:cubicBezTo>
                      <a:pt x="956523" y="2809527"/>
                      <a:pt x="946929" y="2806785"/>
                      <a:pt x="936877" y="2807699"/>
                    </a:cubicBezTo>
                    <a:cubicBezTo>
                      <a:pt x="916316" y="2809983"/>
                      <a:pt x="909463" y="2799932"/>
                      <a:pt x="911290" y="2780742"/>
                    </a:cubicBezTo>
                    <a:cubicBezTo>
                      <a:pt x="912661" y="2764294"/>
                      <a:pt x="912204" y="2747389"/>
                      <a:pt x="912661" y="2730483"/>
                    </a:cubicBezTo>
                    <a:lnTo>
                      <a:pt x="880221" y="2715862"/>
                    </a:lnTo>
                    <a:lnTo>
                      <a:pt x="846410" y="2715862"/>
                    </a:lnTo>
                    <a:cubicBezTo>
                      <a:pt x="806203" y="2721801"/>
                      <a:pt x="766453" y="2733224"/>
                      <a:pt x="724875" y="2730482"/>
                    </a:cubicBezTo>
                    <a:cubicBezTo>
                      <a:pt x="697005" y="2728655"/>
                      <a:pt x="695177" y="2728655"/>
                      <a:pt x="696548" y="2699870"/>
                    </a:cubicBezTo>
                    <a:cubicBezTo>
                      <a:pt x="700660" y="2627679"/>
                      <a:pt x="703401" y="2555489"/>
                      <a:pt x="704315" y="2483299"/>
                    </a:cubicBezTo>
                    <a:lnTo>
                      <a:pt x="707012" y="2381430"/>
                    </a:lnTo>
                    <a:lnTo>
                      <a:pt x="553967" y="2298360"/>
                    </a:lnTo>
                    <a:cubicBezTo>
                      <a:pt x="219743" y="2072563"/>
                      <a:pt x="0" y="1690180"/>
                      <a:pt x="0" y="1256473"/>
                    </a:cubicBezTo>
                    <a:cubicBezTo>
                      <a:pt x="0" y="562542"/>
                      <a:pt x="562542" y="0"/>
                      <a:pt x="1256473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2" name="Circle: Hollow 2401">
                <a:extLst>
                  <a:ext uri="{FF2B5EF4-FFF2-40B4-BE49-F238E27FC236}">
                    <a16:creationId xmlns:a16="http://schemas.microsoft.com/office/drawing/2014/main" id="{1A9AB03C-6837-4620-AE52-DD14C9A9A147}"/>
                  </a:ext>
                </a:extLst>
              </p:cNvPr>
              <p:cNvSpPr/>
              <p:nvPr/>
            </p:nvSpPr>
            <p:spPr>
              <a:xfrm>
                <a:off x="4972584" y="647954"/>
                <a:ext cx="2170634" cy="2170634"/>
              </a:xfrm>
              <a:prstGeom prst="donut">
                <a:avLst>
                  <a:gd name="adj" fmla="val 125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03" name="Oval 2402">
                <a:extLst>
                  <a:ext uri="{FF2B5EF4-FFF2-40B4-BE49-F238E27FC236}">
                    <a16:creationId xmlns:a16="http://schemas.microsoft.com/office/drawing/2014/main" id="{3F1DB741-A590-4839-AE1F-EB5D4CFDADDE}"/>
                  </a:ext>
                </a:extLst>
              </p:cNvPr>
              <p:cNvSpPr/>
              <p:nvPr/>
            </p:nvSpPr>
            <p:spPr>
              <a:xfrm>
                <a:off x="5725844" y="817278"/>
                <a:ext cx="664112" cy="66411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4" name="Freeform: Shape 2403">
                <a:extLst>
                  <a:ext uri="{FF2B5EF4-FFF2-40B4-BE49-F238E27FC236}">
                    <a16:creationId xmlns:a16="http://schemas.microsoft.com/office/drawing/2014/main" id="{77C0D8D2-D412-43C0-A07E-EA162836E6A9}"/>
                  </a:ext>
                </a:extLst>
              </p:cNvPr>
              <p:cNvSpPr/>
              <p:nvPr/>
            </p:nvSpPr>
            <p:spPr>
              <a:xfrm>
                <a:off x="5730849" y="817278"/>
                <a:ext cx="379278" cy="664112"/>
              </a:xfrm>
              <a:custGeom>
                <a:avLst/>
                <a:gdLst>
                  <a:gd name="connsiteX0" fmla="*/ 332056 w 379278"/>
                  <a:gd name="connsiteY0" fmla="*/ 0 h 664112"/>
                  <a:gd name="connsiteX1" fmla="*/ 379278 w 379278"/>
                  <a:gd name="connsiteY1" fmla="*/ 4760 h 664112"/>
                  <a:gd name="connsiteX2" fmla="*/ 359578 w 379278"/>
                  <a:gd name="connsiteY2" fmla="*/ 6746 h 664112"/>
                  <a:gd name="connsiteX3" fmla="*/ 94443 w 379278"/>
                  <a:gd name="connsiteY3" fmla="*/ 332056 h 664112"/>
                  <a:gd name="connsiteX4" fmla="*/ 359578 w 379278"/>
                  <a:gd name="connsiteY4" fmla="*/ 657366 h 664112"/>
                  <a:gd name="connsiteX5" fmla="*/ 379278 w 379278"/>
                  <a:gd name="connsiteY5" fmla="*/ 659352 h 664112"/>
                  <a:gd name="connsiteX6" fmla="*/ 332056 w 379278"/>
                  <a:gd name="connsiteY6" fmla="*/ 664112 h 664112"/>
                  <a:gd name="connsiteX7" fmla="*/ 0 w 379278"/>
                  <a:gd name="connsiteY7" fmla="*/ 332056 h 664112"/>
                  <a:gd name="connsiteX8" fmla="*/ 332056 w 379278"/>
                  <a:gd name="connsiteY8" fmla="*/ 0 h 6641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9278" h="664112">
                    <a:moveTo>
                      <a:pt x="332056" y="0"/>
                    </a:moveTo>
                    <a:lnTo>
                      <a:pt x="379278" y="4760"/>
                    </a:lnTo>
                    <a:lnTo>
                      <a:pt x="359578" y="6746"/>
                    </a:lnTo>
                    <a:cubicBezTo>
                      <a:pt x="208266" y="37709"/>
                      <a:pt x="94443" y="171591"/>
                      <a:pt x="94443" y="332056"/>
                    </a:cubicBezTo>
                    <a:cubicBezTo>
                      <a:pt x="94443" y="492522"/>
                      <a:pt x="208266" y="626403"/>
                      <a:pt x="359578" y="657366"/>
                    </a:cubicBezTo>
                    <a:lnTo>
                      <a:pt x="379278" y="659352"/>
                    </a:lnTo>
                    <a:lnTo>
                      <a:pt x="332056" y="664112"/>
                    </a:lnTo>
                    <a:cubicBezTo>
                      <a:pt x="148667" y="664112"/>
                      <a:pt x="0" y="515445"/>
                      <a:pt x="0" y="332056"/>
                    </a:cubicBezTo>
                    <a:cubicBezTo>
                      <a:pt x="0" y="148667"/>
                      <a:pt x="148667" y="0"/>
                      <a:pt x="332056" y="0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5" name="Freeform: Shape 2404">
                <a:extLst>
                  <a:ext uri="{FF2B5EF4-FFF2-40B4-BE49-F238E27FC236}">
                    <a16:creationId xmlns:a16="http://schemas.microsoft.com/office/drawing/2014/main" id="{DAB5A54D-50DE-423E-99D0-5369F7D038BF}"/>
                  </a:ext>
                </a:extLst>
              </p:cNvPr>
              <p:cNvSpPr/>
              <p:nvPr/>
            </p:nvSpPr>
            <p:spPr>
              <a:xfrm rot="16200000">
                <a:off x="5000283" y="3582023"/>
                <a:ext cx="1721618" cy="296785"/>
              </a:xfrm>
              <a:custGeom>
                <a:avLst/>
                <a:gdLst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42101 w 1721618"/>
                  <a:gd name="connsiteY30" fmla="*/ 175116 h 296786"/>
                  <a:gd name="connsiteX31" fmla="*/ 1250166 w 1721618"/>
                  <a:gd name="connsiteY31" fmla="*/ 171542 h 296786"/>
                  <a:gd name="connsiteX32" fmla="*/ 1254640 w 1721618"/>
                  <a:gd name="connsiteY32" fmla="*/ 163599 h 296786"/>
                  <a:gd name="connsiteX33" fmla="*/ 1273943 w 1721618"/>
                  <a:gd name="connsiteY33" fmla="*/ 122980 h 296786"/>
                  <a:gd name="connsiteX34" fmla="*/ 1281986 w 1721618"/>
                  <a:gd name="connsiteY34" fmla="*/ 98853 h 296786"/>
                  <a:gd name="connsiteX35" fmla="*/ 1288421 w 1721618"/>
                  <a:gd name="connsiteY35" fmla="*/ 77538 h 296786"/>
                  <a:gd name="connsiteX36" fmla="*/ 1288019 w 1721618"/>
                  <a:gd name="connsiteY36" fmla="*/ 77135 h 296786"/>
                  <a:gd name="connsiteX37" fmla="*/ 1298475 w 1721618"/>
                  <a:gd name="connsiteY37" fmla="*/ 34910 h 296786"/>
                  <a:gd name="connsiteX38" fmla="*/ 1302497 w 1721618"/>
                  <a:gd name="connsiteY38" fmla="*/ 23247 h 296786"/>
                  <a:gd name="connsiteX39" fmla="*/ 1307322 w 1721618"/>
                  <a:gd name="connsiteY39" fmla="*/ 7161 h 296786"/>
                  <a:gd name="connsiteX40" fmla="*/ 1360408 w 1721618"/>
                  <a:gd name="connsiteY40" fmla="*/ 727 h 296786"/>
                  <a:gd name="connsiteX41" fmla="*/ 1508802 w 1721618"/>
                  <a:gd name="connsiteY41" fmla="*/ 1128 h 296786"/>
                  <a:gd name="connsiteX42" fmla="*/ 1580386 w 1721618"/>
                  <a:gd name="connsiteY42" fmla="*/ 14801 h 296786"/>
                  <a:gd name="connsiteX43" fmla="*/ 1604113 w 1721618"/>
                  <a:gd name="connsiteY43" fmla="*/ 34910 h 296786"/>
                  <a:gd name="connsiteX44" fmla="*/ 1640307 w 1721618"/>
                  <a:gd name="connsiteY44" fmla="*/ 71102 h 296786"/>
                  <a:gd name="connsiteX45" fmla="*/ 1660416 w 1721618"/>
                  <a:gd name="connsiteY45" fmla="*/ 90810 h 296786"/>
                  <a:gd name="connsiteX46" fmla="*/ 1712293 w 1721618"/>
                  <a:gd name="connsiteY46" fmla="*/ 151936 h 296786"/>
                  <a:gd name="connsiteX47" fmla="*/ 1719934 w 1721618"/>
                  <a:gd name="connsiteY47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42101 w 1721618"/>
                  <a:gd name="connsiteY30" fmla="*/ 175116 h 296786"/>
                  <a:gd name="connsiteX31" fmla="*/ 1254640 w 1721618"/>
                  <a:gd name="connsiteY31" fmla="*/ 163599 h 296786"/>
                  <a:gd name="connsiteX32" fmla="*/ 1273943 w 1721618"/>
                  <a:gd name="connsiteY32" fmla="*/ 122980 h 296786"/>
                  <a:gd name="connsiteX33" fmla="*/ 1281986 w 1721618"/>
                  <a:gd name="connsiteY33" fmla="*/ 98853 h 296786"/>
                  <a:gd name="connsiteX34" fmla="*/ 1288421 w 1721618"/>
                  <a:gd name="connsiteY34" fmla="*/ 77538 h 296786"/>
                  <a:gd name="connsiteX35" fmla="*/ 1288019 w 1721618"/>
                  <a:gd name="connsiteY35" fmla="*/ 77135 h 296786"/>
                  <a:gd name="connsiteX36" fmla="*/ 1298475 w 1721618"/>
                  <a:gd name="connsiteY36" fmla="*/ 34910 h 296786"/>
                  <a:gd name="connsiteX37" fmla="*/ 1302497 w 1721618"/>
                  <a:gd name="connsiteY37" fmla="*/ 23247 h 296786"/>
                  <a:gd name="connsiteX38" fmla="*/ 1307322 w 1721618"/>
                  <a:gd name="connsiteY38" fmla="*/ 7161 h 296786"/>
                  <a:gd name="connsiteX39" fmla="*/ 1360408 w 1721618"/>
                  <a:gd name="connsiteY39" fmla="*/ 727 h 296786"/>
                  <a:gd name="connsiteX40" fmla="*/ 1508802 w 1721618"/>
                  <a:gd name="connsiteY40" fmla="*/ 1128 h 296786"/>
                  <a:gd name="connsiteX41" fmla="*/ 1580386 w 1721618"/>
                  <a:gd name="connsiteY41" fmla="*/ 14801 h 296786"/>
                  <a:gd name="connsiteX42" fmla="*/ 1604113 w 1721618"/>
                  <a:gd name="connsiteY42" fmla="*/ 34910 h 296786"/>
                  <a:gd name="connsiteX43" fmla="*/ 1640307 w 1721618"/>
                  <a:gd name="connsiteY43" fmla="*/ 71102 h 296786"/>
                  <a:gd name="connsiteX44" fmla="*/ 1660416 w 1721618"/>
                  <a:gd name="connsiteY44" fmla="*/ 90810 h 296786"/>
                  <a:gd name="connsiteX45" fmla="*/ 1712293 w 1721618"/>
                  <a:gd name="connsiteY45" fmla="*/ 151936 h 296786"/>
                  <a:gd name="connsiteX46" fmla="*/ 1719934 w 1721618"/>
                  <a:gd name="connsiteY46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54640 w 1721618"/>
                  <a:gd name="connsiteY30" fmla="*/ 163599 h 296786"/>
                  <a:gd name="connsiteX31" fmla="*/ 1273943 w 1721618"/>
                  <a:gd name="connsiteY31" fmla="*/ 122980 h 296786"/>
                  <a:gd name="connsiteX32" fmla="*/ 1281986 w 1721618"/>
                  <a:gd name="connsiteY32" fmla="*/ 98853 h 296786"/>
                  <a:gd name="connsiteX33" fmla="*/ 1288421 w 1721618"/>
                  <a:gd name="connsiteY33" fmla="*/ 77538 h 296786"/>
                  <a:gd name="connsiteX34" fmla="*/ 1288019 w 1721618"/>
                  <a:gd name="connsiteY34" fmla="*/ 77135 h 296786"/>
                  <a:gd name="connsiteX35" fmla="*/ 1298475 w 1721618"/>
                  <a:gd name="connsiteY35" fmla="*/ 34910 h 296786"/>
                  <a:gd name="connsiteX36" fmla="*/ 1302497 w 1721618"/>
                  <a:gd name="connsiteY36" fmla="*/ 23247 h 296786"/>
                  <a:gd name="connsiteX37" fmla="*/ 1307322 w 1721618"/>
                  <a:gd name="connsiteY37" fmla="*/ 7161 h 296786"/>
                  <a:gd name="connsiteX38" fmla="*/ 1360408 w 1721618"/>
                  <a:gd name="connsiteY38" fmla="*/ 727 h 296786"/>
                  <a:gd name="connsiteX39" fmla="*/ 1508802 w 1721618"/>
                  <a:gd name="connsiteY39" fmla="*/ 1128 h 296786"/>
                  <a:gd name="connsiteX40" fmla="*/ 1580386 w 1721618"/>
                  <a:gd name="connsiteY40" fmla="*/ 14801 h 296786"/>
                  <a:gd name="connsiteX41" fmla="*/ 1604113 w 1721618"/>
                  <a:gd name="connsiteY41" fmla="*/ 34910 h 296786"/>
                  <a:gd name="connsiteX42" fmla="*/ 1640307 w 1721618"/>
                  <a:gd name="connsiteY42" fmla="*/ 71102 h 296786"/>
                  <a:gd name="connsiteX43" fmla="*/ 1660416 w 1721618"/>
                  <a:gd name="connsiteY43" fmla="*/ 90810 h 296786"/>
                  <a:gd name="connsiteX44" fmla="*/ 1712293 w 1721618"/>
                  <a:gd name="connsiteY44" fmla="*/ 151936 h 296786"/>
                  <a:gd name="connsiteX45" fmla="*/ 1719934 w 1721618"/>
                  <a:gd name="connsiteY45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73943 w 1721618"/>
                  <a:gd name="connsiteY30" fmla="*/ 122980 h 296786"/>
                  <a:gd name="connsiteX31" fmla="*/ 1281986 w 1721618"/>
                  <a:gd name="connsiteY31" fmla="*/ 98853 h 296786"/>
                  <a:gd name="connsiteX32" fmla="*/ 1288421 w 1721618"/>
                  <a:gd name="connsiteY32" fmla="*/ 77538 h 296786"/>
                  <a:gd name="connsiteX33" fmla="*/ 1288019 w 1721618"/>
                  <a:gd name="connsiteY33" fmla="*/ 77135 h 296786"/>
                  <a:gd name="connsiteX34" fmla="*/ 1298475 w 1721618"/>
                  <a:gd name="connsiteY34" fmla="*/ 34910 h 296786"/>
                  <a:gd name="connsiteX35" fmla="*/ 1302497 w 1721618"/>
                  <a:gd name="connsiteY35" fmla="*/ 23247 h 296786"/>
                  <a:gd name="connsiteX36" fmla="*/ 1307322 w 1721618"/>
                  <a:gd name="connsiteY36" fmla="*/ 7161 h 296786"/>
                  <a:gd name="connsiteX37" fmla="*/ 1360408 w 1721618"/>
                  <a:gd name="connsiteY37" fmla="*/ 727 h 296786"/>
                  <a:gd name="connsiteX38" fmla="*/ 1508802 w 1721618"/>
                  <a:gd name="connsiteY38" fmla="*/ 1128 h 296786"/>
                  <a:gd name="connsiteX39" fmla="*/ 1580386 w 1721618"/>
                  <a:gd name="connsiteY39" fmla="*/ 14801 h 296786"/>
                  <a:gd name="connsiteX40" fmla="*/ 1604113 w 1721618"/>
                  <a:gd name="connsiteY40" fmla="*/ 34910 h 296786"/>
                  <a:gd name="connsiteX41" fmla="*/ 1640307 w 1721618"/>
                  <a:gd name="connsiteY41" fmla="*/ 71102 h 296786"/>
                  <a:gd name="connsiteX42" fmla="*/ 1660416 w 1721618"/>
                  <a:gd name="connsiteY42" fmla="*/ 90810 h 296786"/>
                  <a:gd name="connsiteX43" fmla="*/ 1712293 w 1721618"/>
                  <a:gd name="connsiteY43" fmla="*/ 151936 h 296786"/>
                  <a:gd name="connsiteX44" fmla="*/ 1719934 w 1721618"/>
                  <a:gd name="connsiteY44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50349 w 1721618"/>
                  <a:gd name="connsiteY5" fmla="*/ 296763 h 296786"/>
                  <a:gd name="connsiteX6" fmla="*/ 1242101 w 1721618"/>
                  <a:gd name="connsiteY6" fmla="*/ 296786 h 296786"/>
                  <a:gd name="connsiteX7" fmla="*/ 1242101 w 1721618"/>
                  <a:gd name="connsiteY7" fmla="*/ 290284 h 296786"/>
                  <a:gd name="connsiteX8" fmla="*/ 690375 w 1721618"/>
                  <a:gd name="connsiteY8" fmla="*/ 291854 h 296786"/>
                  <a:gd name="connsiteX9" fmla="*/ 566098 w 1721618"/>
                  <a:gd name="connsiteY9" fmla="*/ 291854 h 296786"/>
                  <a:gd name="connsiteX10" fmla="*/ 528175 w 1721618"/>
                  <a:gd name="connsiteY10" fmla="*/ 294139 h 296786"/>
                  <a:gd name="connsiteX11" fmla="*/ 389278 w 1721618"/>
                  <a:gd name="connsiteY11" fmla="*/ 292311 h 296786"/>
                  <a:gd name="connsiteX12" fmla="*/ 258605 w 1721618"/>
                  <a:gd name="connsiteY12" fmla="*/ 294596 h 296786"/>
                  <a:gd name="connsiteX13" fmla="*/ 246726 w 1721618"/>
                  <a:gd name="connsiteY13" fmla="*/ 293225 h 296786"/>
                  <a:gd name="connsiteX14" fmla="*/ 238045 w 1721618"/>
                  <a:gd name="connsiteY14" fmla="*/ 294596 h 296786"/>
                  <a:gd name="connsiteX15" fmla="*/ 22389 w 1721618"/>
                  <a:gd name="connsiteY15" fmla="*/ 294596 h 296786"/>
                  <a:gd name="connsiteX16" fmla="*/ 0 w 1721618"/>
                  <a:gd name="connsiteY16" fmla="*/ 286372 h 296786"/>
                  <a:gd name="connsiteX17" fmla="*/ 132044 w 1721618"/>
                  <a:gd name="connsiteY17" fmla="*/ 185397 h 296786"/>
                  <a:gd name="connsiteX18" fmla="*/ 191441 w 1721618"/>
                  <a:gd name="connsiteY18" fmla="*/ 185397 h 296786"/>
                  <a:gd name="connsiteX19" fmla="*/ 334907 w 1721618"/>
                  <a:gd name="connsiteY19" fmla="*/ 257587 h 296786"/>
                  <a:gd name="connsiteX20" fmla="*/ 457813 w 1721618"/>
                  <a:gd name="connsiteY20" fmla="*/ 219208 h 296786"/>
                  <a:gd name="connsiteX21" fmla="*/ 493451 w 1721618"/>
                  <a:gd name="connsiteY21" fmla="*/ 194992 h 296786"/>
                  <a:gd name="connsiteX22" fmla="*/ 497563 w 1721618"/>
                  <a:gd name="connsiteY22" fmla="*/ 199104 h 296786"/>
                  <a:gd name="connsiteX23" fmla="*/ 498477 w 1721618"/>
                  <a:gd name="connsiteY23" fmla="*/ 199561 h 296786"/>
                  <a:gd name="connsiteX24" fmla="*/ 500761 w 1721618"/>
                  <a:gd name="connsiteY24" fmla="*/ 194992 h 296786"/>
                  <a:gd name="connsiteX25" fmla="*/ 543710 w 1721618"/>
                  <a:gd name="connsiteY25" fmla="*/ 192708 h 296786"/>
                  <a:gd name="connsiteX26" fmla="*/ 759366 w 1721618"/>
                  <a:gd name="connsiteY26" fmla="*/ 198647 h 296786"/>
                  <a:gd name="connsiteX27" fmla="*/ 984161 w 1721618"/>
                  <a:gd name="connsiteY27" fmla="*/ 197277 h 296786"/>
                  <a:gd name="connsiteX28" fmla="*/ 1242101 w 1721618"/>
                  <a:gd name="connsiteY28" fmla="*/ 198935 h 296786"/>
                  <a:gd name="connsiteX29" fmla="*/ 1273943 w 1721618"/>
                  <a:gd name="connsiteY29" fmla="*/ 122980 h 296786"/>
                  <a:gd name="connsiteX30" fmla="*/ 1281986 w 1721618"/>
                  <a:gd name="connsiteY30" fmla="*/ 98853 h 296786"/>
                  <a:gd name="connsiteX31" fmla="*/ 1288421 w 1721618"/>
                  <a:gd name="connsiteY31" fmla="*/ 77538 h 296786"/>
                  <a:gd name="connsiteX32" fmla="*/ 1288019 w 1721618"/>
                  <a:gd name="connsiteY32" fmla="*/ 77135 h 296786"/>
                  <a:gd name="connsiteX33" fmla="*/ 1298475 w 1721618"/>
                  <a:gd name="connsiteY33" fmla="*/ 34910 h 296786"/>
                  <a:gd name="connsiteX34" fmla="*/ 1302497 w 1721618"/>
                  <a:gd name="connsiteY34" fmla="*/ 23247 h 296786"/>
                  <a:gd name="connsiteX35" fmla="*/ 1307322 w 1721618"/>
                  <a:gd name="connsiteY35" fmla="*/ 7161 h 296786"/>
                  <a:gd name="connsiteX36" fmla="*/ 1360408 w 1721618"/>
                  <a:gd name="connsiteY36" fmla="*/ 727 h 296786"/>
                  <a:gd name="connsiteX37" fmla="*/ 1508802 w 1721618"/>
                  <a:gd name="connsiteY37" fmla="*/ 1128 h 296786"/>
                  <a:gd name="connsiteX38" fmla="*/ 1580386 w 1721618"/>
                  <a:gd name="connsiteY38" fmla="*/ 14801 h 296786"/>
                  <a:gd name="connsiteX39" fmla="*/ 1604113 w 1721618"/>
                  <a:gd name="connsiteY39" fmla="*/ 34910 h 296786"/>
                  <a:gd name="connsiteX40" fmla="*/ 1640307 w 1721618"/>
                  <a:gd name="connsiteY40" fmla="*/ 71102 h 296786"/>
                  <a:gd name="connsiteX41" fmla="*/ 1660416 w 1721618"/>
                  <a:gd name="connsiteY41" fmla="*/ 90810 h 296786"/>
                  <a:gd name="connsiteX42" fmla="*/ 1712293 w 1721618"/>
                  <a:gd name="connsiteY42" fmla="*/ 151936 h 296786"/>
                  <a:gd name="connsiteX43" fmla="*/ 1719934 w 1721618"/>
                  <a:gd name="connsiteY43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42101 w 1721618"/>
                  <a:gd name="connsiteY5" fmla="*/ 296786 h 296786"/>
                  <a:gd name="connsiteX6" fmla="*/ 1242101 w 1721618"/>
                  <a:gd name="connsiteY6" fmla="*/ 290284 h 296786"/>
                  <a:gd name="connsiteX7" fmla="*/ 690375 w 1721618"/>
                  <a:gd name="connsiteY7" fmla="*/ 291854 h 296786"/>
                  <a:gd name="connsiteX8" fmla="*/ 566098 w 1721618"/>
                  <a:gd name="connsiteY8" fmla="*/ 291854 h 296786"/>
                  <a:gd name="connsiteX9" fmla="*/ 528175 w 1721618"/>
                  <a:gd name="connsiteY9" fmla="*/ 294139 h 296786"/>
                  <a:gd name="connsiteX10" fmla="*/ 389278 w 1721618"/>
                  <a:gd name="connsiteY10" fmla="*/ 292311 h 296786"/>
                  <a:gd name="connsiteX11" fmla="*/ 258605 w 1721618"/>
                  <a:gd name="connsiteY11" fmla="*/ 294596 h 296786"/>
                  <a:gd name="connsiteX12" fmla="*/ 246726 w 1721618"/>
                  <a:gd name="connsiteY12" fmla="*/ 293225 h 296786"/>
                  <a:gd name="connsiteX13" fmla="*/ 238045 w 1721618"/>
                  <a:gd name="connsiteY13" fmla="*/ 294596 h 296786"/>
                  <a:gd name="connsiteX14" fmla="*/ 22389 w 1721618"/>
                  <a:gd name="connsiteY14" fmla="*/ 294596 h 296786"/>
                  <a:gd name="connsiteX15" fmla="*/ 0 w 1721618"/>
                  <a:gd name="connsiteY15" fmla="*/ 286372 h 296786"/>
                  <a:gd name="connsiteX16" fmla="*/ 132044 w 1721618"/>
                  <a:gd name="connsiteY16" fmla="*/ 185397 h 296786"/>
                  <a:gd name="connsiteX17" fmla="*/ 191441 w 1721618"/>
                  <a:gd name="connsiteY17" fmla="*/ 185397 h 296786"/>
                  <a:gd name="connsiteX18" fmla="*/ 334907 w 1721618"/>
                  <a:gd name="connsiteY18" fmla="*/ 257587 h 296786"/>
                  <a:gd name="connsiteX19" fmla="*/ 457813 w 1721618"/>
                  <a:gd name="connsiteY19" fmla="*/ 219208 h 296786"/>
                  <a:gd name="connsiteX20" fmla="*/ 493451 w 1721618"/>
                  <a:gd name="connsiteY20" fmla="*/ 194992 h 296786"/>
                  <a:gd name="connsiteX21" fmla="*/ 497563 w 1721618"/>
                  <a:gd name="connsiteY21" fmla="*/ 199104 h 296786"/>
                  <a:gd name="connsiteX22" fmla="*/ 498477 w 1721618"/>
                  <a:gd name="connsiteY22" fmla="*/ 199561 h 296786"/>
                  <a:gd name="connsiteX23" fmla="*/ 500761 w 1721618"/>
                  <a:gd name="connsiteY23" fmla="*/ 194992 h 296786"/>
                  <a:gd name="connsiteX24" fmla="*/ 543710 w 1721618"/>
                  <a:gd name="connsiteY24" fmla="*/ 192708 h 296786"/>
                  <a:gd name="connsiteX25" fmla="*/ 759366 w 1721618"/>
                  <a:gd name="connsiteY25" fmla="*/ 198647 h 296786"/>
                  <a:gd name="connsiteX26" fmla="*/ 984161 w 1721618"/>
                  <a:gd name="connsiteY26" fmla="*/ 197277 h 296786"/>
                  <a:gd name="connsiteX27" fmla="*/ 1242101 w 1721618"/>
                  <a:gd name="connsiteY27" fmla="*/ 198935 h 296786"/>
                  <a:gd name="connsiteX28" fmla="*/ 1273943 w 1721618"/>
                  <a:gd name="connsiteY28" fmla="*/ 122980 h 296786"/>
                  <a:gd name="connsiteX29" fmla="*/ 1281986 w 1721618"/>
                  <a:gd name="connsiteY29" fmla="*/ 98853 h 296786"/>
                  <a:gd name="connsiteX30" fmla="*/ 1288421 w 1721618"/>
                  <a:gd name="connsiteY30" fmla="*/ 77538 h 296786"/>
                  <a:gd name="connsiteX31" fmla="*/ 1288019 w 1721618"/>
                  <a:gd name="connsiteY31" fmla="*/ 77135 h 296786"/>
                  <a:gd name="connsiteX32" fmla="*/ 1298475 w 1721618"/>
                  <a:gd name="connsiteY32" fmla="*/ 34910 h 296786"/>
                  <a:gd name="connsiteX33" fmla="*/ 1302497 w 1721618"/>
                  <a:gd name="connsiteY33" fmla="*/ 23247 h 296786"/>
                  <a:gd name="connsiteX34" fmla="*/ 1307322 w 1721618"/>
                  <a:gd name="connsiteY34" fmla="*/ 7161 h 296786"/>
                  <a:gd name="connsiteX35" fmla="*/ 1360408 w 1721618"/>
                  <a:gd name="connsiteY35" fmla="*/ 727 h 296786"/>
                  <a:gd name="connsiteX36" fmla="*/ 1508802 w 1721618"/>
                  <a:gd name="connsiteY36" fmla="*/ 1128 h 296786"/>
                  <a:gd name="connsiteX37" fmla="*/ 1580386 w 1721618"/>
                  <a:gd name="connsiteY37" fmla="*/ 14801 h 296786"/>
                  <a:gd name="connsiteX38" fmla="*/ 1604113 w 1721618"/>
                  <a:gd name="connsiteY38" fmla="*/ 34910 h 296786"/>
                  <a:gd name="connsiteX39" fmla="*/ 1640307 w 1721618"/>
                  <a:gd name="connsiteY39" fmla="*/ 71102 h 296786"/>
                  <a:gd name="connsiteX40" fmla="*/ 1660416 w 1721618"/>
                  <a:gd name="connsiteY40" fmla="*/ 90810 h 296786"/>
                  <a:gd name="connsiteX41" fmla="*/ 1712293 w 1721618"/>
                  <a:gd name="connsiteY41" fmla="*/ 151936 h 296786"/>
                  <a:gd name="connsiteX42" fmla="*/ 1719934 w 1721618"/>
                  <a:gd name="connsiteY42" fmla="*/ 186524 h 296786"/>
                  <a:gd name="connsiteX0" fmla="*/ 1719934 w 1721618"/>
                  <a:gd name="connsiteY0" fmla="*/ 186524 h 296785"/>
                  <a:gd name="connsiteX1" fmla="*/ 1716717 w 1721618"/>
                  <a:gd name="connsiteY1" fmla="*/ 206230 h 296785"/>
                  <a:gd name="connsiteX2" fmla="*/ 1636285 w 1721618"/>
                  <a:gd name="connsiteY2" fmla="*/ 233976 h 296785"/>
                  <a:gd name="connsiteX3" fmla="*/ 1302459 w 1721618"/>
                  <a:gd name="connsiteY3" fmla="*/ 288285 h 296785"/>
                  <a:gd name="connsiteX4" fmla="*/ 1302459 w 1721618"/>
                  <a:gd name="connsiteY4" fmla="*/ 290112 h 296785"/>
                  <a:gd name="connsiteX5" fmla="*/ 1242101 w 1721618"/>
                  <a:gd name="connsiteY5" fmla="*/ 290284 h 296785"/>
                  <a:gd name="connsiteX6" fmla="*/ 690375 w 1721618"/>
                  <a:gd name="connsiteY6" fmla="*/ 291854 h 296785"/>
                  <a:gd name="connsiteX7" fmla="*/ 566098 w 1721618"/>
                  <a:gd name="connsiteY7" fmla="*/ 291854 h 296785"/>
                  <a:gd name="connsiteX8" fmla="*/ 528175 w 1721618"/>
                  <a:gd name="connsiteY8" fmla="*/ 294139 h 296785"/>
                  <a:gd name="connsiteX9" fmla="*/ 389278 w 1721618"/>
                  <a:gd name="connsiteY9" fmla="*/ 292311 h 296785"/>
                  <a:gd name="connsiteX10" fmla="*/ 258605 w 1721618"/>
                  <a:gd name="connsiteY10" fmla="*/ 294596 h 296785"/>
                  <a:gd name="connsiteX11" fmla="*/ 246726 w 1721618"/>
                  <a:gd name="connsiteY11" fmla="*/ 293225 h 296785"/>
                  <a:gd name="connsiteX12" fmla="*/ 238045 w 1721618"/>
                  <a:gd name="connsiteY12" fmla="*/ 294596 h 296785"/>
                  <a:gd name="connsiteX13" fmla="*/ 22389 w 1721618"/>
                  <a:gd name="connsiteY13" fmla="*/ 294596 h 296785"/>
                  <a:gd name="connsiteX14" fmla="*/ 0 w 1721618"/>
                  <a:gd name="connsiteY14" fmla="*/ 286372 h 296785"/>
                  <a:gd name="connsiteX15" fmla="*/ 132044 w 1721618"/>
                  <a:gd name="connsiteY15" fmla="*/ 185397 h 296785"/>
                  <a:gd name="connsiteX16" fmla="*/ 191441 w 1721618"/>
                  <a:gd name="connsiteY16" fmla="*/ 185397 h 296785"/>
                  <a:gd name="connsiteX17" fmla="*/ 334907 w 1721618"/>
                  <a:gd name="connsiteY17" fmla="*/ 257587 h 296785"/>
                  <a:gd name="connsiteX18" fmla="*/ 457813 w 1721618"/>
                  <a:gd name="connsiteY18" fmla="*/ 219208 h 296785"/>
                  <a:gd name="connsiteX19" fmla="*/ 493451 w 1721618"/>
                  <a:gd name="connsiteY19" fmla="*/ 194992 h 296785"/>
                  <a:gd name="connsiteX20" fmla="*/ 497563 w 1721618"/>
                  <a:gd name="connsiteY20" fmla="*/ 199104 h 296785"/>
                  <a:gd name="connsiteX21" fmla="*/ 498477 w 1721618"/>
                  <a:gd name="connsiteY21" fmla="*/ 199561 h 296785"/>
                  <a:gd name="connsiteX22" fmla="*/ 500761 w 1721618"/>
                  <a:gd name="connsiteY22" fmla="*/ 194992 h 296785"/>
                  <a:gd name="connsiteX23" fmla="*/ 543710 w 1721618"/>
                  <a:gd name="connsiteY23" fmla="*/ 192708 h 296785"/>
                  <a:gd name="connsiteX24" fmla="*/ 759366 w 1721618"/>
                  <a:gd name="connsiteY24" fmla="*/ 198647 h 296785"/>
                  <a:gd name="connsiteX25" fmla="*/ 984161 w 1721618"/>
                  <a:gd name="connsiteY25" fmla="*/ 197277 h 296785"/>
                  <a:gd name="connsiteX26" fmla="*/ 1242101 w 1721618"/>
                  <a:gd name="connsiteY26" fmla="*/ 198935 h 296785"/>
                  <a:gd name="connsiteX27" fmla="*/ 1273943 w 1721618"/>
                  <a:gd name="connsiteY27" fmla="*/ 122980 h 296785"/>
                  <a:gd name="connsiteX28" fmla="*/ 1281986 w 1721618"/>
                  <a:gd name="connsiteY28" fmla="*/ 98853 h 296785"/>
                  <a:gd name="connsiteX29" fmla="*/ 1288421 w 1721618"/>
                  <a:gd name="connsiteY29" fmla="*/ 77538 h 296785"/>
                  <a:gd name="connsiteX30" fmla="*/ 1288019 w 1721618"/>
                  <a:gd name="connsiteY30" fmla="*/ 77135 h 296785"/>
                  <a:gd name="connsiteX31" fmla="*/ 1298475 w 1721618"/>
                  <a:gd name="connsiteY31" fmla="*/ 34910 h 296785"/>
                  <a:gd name="connsiteX32" fmla="*/ 1302497 w 1721618"/>
                  <a:gd name="connsiteY32" fmla="*/ 23247 h 296785"/>
                  <a:gd name="connsiteX33" fmla="*/ 1307322 w 1721618"/>
                  <a:gd name="connsiteY33" fmla="*/ 7161 h 296785"/>
                  <a:gd name="connsiteX34" fmla="*/ 1360408 w 1721618"/>
                  <a:gd name="connsiteY34" fmla="*/ 727 h 296785"/>
                  <a:gd name="connsiteX35" fmla="*/ 1508802 w 1721618"/>
                  <a:gd name="connsiteY35" fmla="*/ 1128 h 296785"/>
                  <a:gd name="connsiteX36" fmla="*/ 1580386 w 1721618"/>
                  <a:gd name="connsiteY36" fmla="*/ 14801 h 296785"/>
                  <a:gd name="connsiteX37" fmla="*/ 1604113 w 1721618"/>
                  <a:gd name="connsiteY37" fmla="*/ 34910 h 296785"/>
                  <a:gd name="connsiteX38" fmla="*/ 1640307 w 1721618"/>
                  <a:gd name="connsiteY38" fmla="*/ 71102 h 296785"/>
                  <a:gd name="connsiteX39" fmla="*/ 1660416 w 1721618"/>
                  <a:gd name="connsiteY39" fmla="*/ 90810 h 296785"/>
                  <a:gd name="connsiteX40" fmla="*/ 1712293 w 1721618"/>
                  <a:gd name="connsiteY40" fmla="*/ 151936 h 296785"/>
                  <a:gd name="connsiteX41" fmla="*/ 1719934 w 1721618"/>
                  <a:gd name="connsiteY41" fmla="*/ 186524 h 2967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721618" h="296785">
                    <a:moveTo>
                      <a:pt x="1719934" y="186524"/>
                    </a:moveTo>
                    <a:cubicBezTo>
                      <a:pt x="1719130" y="192957"/>
                      <a:pt x="1717922" y="199794"/>
                      <a:pt x="1716717" y="206230"/>
                    </a:cubicBezTo>
                    <a:cubicBezTo>
                      <a:pt x="1694196" y="227543"/>
                      <a:pt x="1664034" y="227543"/>
                      <a:pt x="1636285" y="233976"/>
                    </a:cubicBezTo>
                    <a:lnTo>
                      <a:pt x="1302459" y="288285"/>
                    </a:lnTo>
                    <a:lnTo>
                      <a:pt x="1302459" y="290112"/>
                    </a:lnTo>
                    <a:lnTo>
                      <a:pt x="1242101" y="290284"/>
                    </a:lnTo>
                    <a:lnTo>
                      <a:pt x="690375" y="291854"/>
                    </a:lnTo>
                    <a:lnTo>
                      <a:pt x="566098" y="291854"/>
                    </a:lnTo>
                    <a:cubicBezTo>
                      <a:pt x="553305" y="292311"/>
                      <a:pt x="540969" y="292768"/>
                      <a:pt x="528175" y="294139"/>
                    </a:cubicBezTo>
                    <a:cubicBezTo>
                      <a:pt x="481572" y="298708"/>
                      <a:pt x="435425" y="296880"/>
                      <a:pt x="389278" y="292311"/>
                    </a:cubicBezTo>
                    <a:cubicBezTo>
                      <a:pt x="344350" y="292387"/>
                      <a:pt x="282364" y="294444"/>
                      <a:pt x="258605" y="294596"/>
                    </a:cubicBezTo>
                    <a:cubicBezTo>
                      <a:pt x="234846" y="294748"/>
                      <a:pt x="250381" y="294596"/>
                      <a:pt x="246726" y="293225"/>
                    </a:cubicBezTo>
                    <a:lnTo>
                      <a:pt x="238045" y="294596"/>
                    </a:lnTo>
                    <a:lnTo>
                      <a:pt x="22389" y="294596"/>
                    </a:lnTo>
                    <a:cubicBezTo>
                      <a:pt x="14621" y="294596"/>
                      <a:pt x="3199" y="299622"/>
                      <a:pt x="0" y="286372"/>
                    </a:cubicBezTo>
                    <a:cubicBezTo>
                      <a:pt x="47061" y="256673"/>
                      <a:pt x="87725" y="218751"/>
                      <a:pt x="132044" y="185397"/>
                    </a:cubicBezTo>
                    <a:cubicBezTo>
                      <a:pt x="151691" y="179914"/>
                      <a:pt x="171794" y="179914"/>
                      <a:pt x="191441" y="185397"/>
                    </a:cubicBezTo>
                    <a:cubicBezTo>
                      <a:pt x="235303" y="217837"/>
                      <a:pt x="283278" y="241139"/>
                      <a:pt x="334907" y="257587"/>
                    </a:cubicBezTo>
                    <a:cubicBezTo>
                      <a:pt x="382425" y="266268"/>
                      <a:pt x="419891" y="242509"/>
                      <a:pt x="457813" y="219208"/>
                    </a:cubicBezTo>
                    <a:cubicBezTo>
                      <a:pt x="470149" y="211897"/>
                      <a:pt x="481572" y="203216"/>
                      <a:pt x="493451" y="194992"/>
                    </a:cubicBezTo>
                    <a:cubicBezTo>
                      <a:pt x="497106" y="193621"/>
                      <a:pt x="498934" y="194992"/>
                      <a:pt x="497563" y="199104"/>
                    </a:cubicBezTo>
                    <a:cubicBezTo>
                      <a:pt x="498020" y="199561"/>
                      <a:pt x="498020" y="199561"/>
                      <a:pt x="498477" y="199561"/>
                    </a:cubicBezTo>
                    <a:cubicBezTo>
                      <a:pt x="499391" y="198190"/>
                      <a:pt x="499848" y="196819"/>
                      <a:pt x="500761" y="194992"/>
                    </a:cubicBezTo>
                    <a:cubicBezTo>
                      <a:pt x="514926" y="190423"/>
                      <a:pt x="529546" y="192708"/>
                      <a:pt x="543710" y="192708"/>
                    </a:cubicBezTo>
                    <a:lnTo>
                      <a:pt x="759366" y="198647"/>
                    </a:lnTo>
                    <a:cubicBezTo>
                      <a:pt x="805437" y="199485"/>
                      <a:pt x="899330" y="197201"/>
                      <a:pt x="984161" y="197277"/>
                    </a:cubicBezTo>
                    <a:lnTo>
                      <a:pt x="1242101" y="198935"/>
                    </a:lnTo>
                    <a:lnTo>
                      <a:pt x="1273943" y="122980"/>
                    </a:lnTo>
                    <a:cubicBezTo>
                      <a:pt x="1275150" y="114537"/>
                      <a:pt x="1277161" y="106091"/>
                      <a:pt x="1281986" y="98853"/>
                    </a:cubicBezTo>
                    <a:cubicBezTo>
                      <a:pt x="1282791" y="91211"/>
                      <a:pt x="1284802" y="84375"/>
                      <a:pt x="1288421" y="77538"/>
                    </a:cubicBezTo>
                    <a:lnTo>
                      <a:pt x="1288019" y="77135"/>
                    </a:lnTo>
                    <a:cubicBezTo>
                      <a:pt x="1288019" y="62256"/>
                      <a:pt x="1292845" y="48583"/>
                      <a:pt x="1298475" y="34910"/>
                    </a:cubicBezTo>
                    <a:cubicBezTo>
                      <a:pt x="1299682" y="30887"/>
                      <a:pt x="1301290" y="27270"/>
                      <a:pt x="1302497" y="23247"/>
                    </a:cubicBezTo>
                    <a:cubicBezTo>
                      <a:pt x="1304105" y="18020"/>
                      <a:pt x="1305715" y="12388"/>
                      <a:pt x="1307322" y="7161"/>
                    </a:cubicBezTo>
                    <a:cubicBezTo>
                      <a:pt x="1325018" y="4345"/>
                      <a:pt x="1342712" y="727"/>
                      <a:pt x="1360408" y="727"/>
                    </a:cubicBezTo>
                    <a:cubicBezTo>
                      <a:pt x="1409871" y="325"/>
                      <a:pt x="1459337" y="-883"/>
                      <a:pt x="1508802" y="1128"/>
                    </a:cubicBezTo>
                    <a:cubicBezTo>
                      <a:pt x="1532931" y="2335"/>
                      <a:pt x="1558670" y="325"/>
                      <a:pt x="1580386" y="14801"/>
                    </a:cubicBezTo>
                    <a:cubicBezTo>
                      <a:pt x="1588429" y="20834"/>
                      <a:pt x="1598482" y="25257"/>
                      <a:pt x="1604113" y="34910"/>
                    </a:cubicBezTo>
                    <a:cubicBezTo>
                      <a:pt x="1620199" y="42953"/>
                      <a:pt x="1633069" y="54213"/>
                      <a:pt x="1640307" y="71102"/>
                    </a:cubicBezTo>
                    <a:cubicBezTo>
                      <a:pt x="1648350" y="76332"/>
                      <a:pt x="1654785" y="83168"/>
                      <a:pt x="1660416" y="90810"/>
                    </a:cubicBezTo>
                    <a:cubicBezTo>
                      <a:pt x="1682131" y="107297"/>
                      <a:pt x="1696609" y="130222"/>
                      <a:pt x="1712293" y="151936"/>
                    </a:cubicBezTo>
                    <a:cubicBezTo>
                      <a:pt x="1712293" y="164404"/>
                      <a:pt x="1726368" y="174458"/>
                      <a:pt x="1719934" y="186524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  <a:alpha val="50000"/>
                </a:schemeClr>
              </a:solidFill>
              <a:ln w="9525" cap="flat">
                <a:noFill/>
                <a:prstDash val="solid"/>
                <a:miter/>
              </a:ln>
              <a:effectLst>
                <a:innerShdw blurRad="63500" dist="50800">
                  <a:schemeClr val="accent1">
                    <a:lumMod val="50000"/>
                    <a:alpha val="50000"/>
                  </a:schemeClr>
                </a:inn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06" name="Freeform: Shape 2405">
                <a:extLst>
                  <a:ext uri="{FF2B5EF4-FFF2-40B4-BE49-F238E27FC236}">
                    <a16:creationId xmlns:a16="http://schemas.microsoft.com/office/drawing/2014/main" id="{AAB98280-2705-45F4-AE64-A468A140C2F3}"/>
                  </a:ext>
                </a:extLst>
              </p:cNvPr>
              <p:cNvSpPr/>
              <p:nvPr/>
            </p:nvSpPr>
            <p:spPr>
              <a:xfrm rot="16200000">
                <a:off x="4635643" y="4468484"/>
                <a:ext cx="3263809" cy="219312"/>
              </a:xfrm>
              <a:custGeom>
                <a:avLst/>
                <a:gdLst>
                  <a:gd name="connsiteX0" fmla="*/ 3167811 w 3167811"/>
                  <a:gd name="connsiteY0" fmla="*/ 43158 h 219312"/>
                  <a:gd name="connsiteX1" fmla="*/ 3167811 w 3167811"/>
                  <a:gd name="connsiteY1" fmla="*/ 211622 h 219312"/>
                  <a:gd name="connsiteX2" fmla="*/ 3139836 w 3167811"/>
                  <a:gd name="connsiteY2" fmla="*/ 214286 h 219312"/>
                  <a:gd name="connsiteX3" fmla="*/ 1691467 w 3167811"/>
                  <a:gd name="connsiteY3" fmla="*/ 219312 h 219312"/>
                  <a:gd name="connsiteX4" fmla="*/ 1430578 w 3167811"/>
                  <a:gd name="connsiteY4" fmla="*/ 215200 h 219312"/>
                  <a:gd name="connsiteX5" fmla="*/ 113795 w 3167811"/>
                  <a:gd name="connsiteY5" fmla="*/ 202864 h 219312"/>
                  <a:gd name="connsiteX6" fmla="*/ 105113 w 3167811"/>
                  <a:gd name="connsiteY6" fmla="*/ 201036 h 219312"/>
                  <a:gd name="connsiteX7" fmla="*/ 15561 w 3167811"/>
                  <a:gd name="connsiteY7" fmla="*/ 111027 h 219312"/>
                  <a:gd name="connsiteX8" fmla="*/ 27 w 3167811"/>
                  <a:gd name="connsiteY8" fmla="*/ 72190 h 219312"/>
                  <a:gd name="connsiteX9" fmla="*/ 1854 w 3167811"/>
                  <a:gd name="connsiteY9" fmla="*/ 0 h 219312"/>
                  <a:gd name="connsiteX10" fmla="*/ 1023480 w 3167811"/>
                  <a:gd name="connsiteY10" fmla="*/ 5940 h 219312"/>
                  <a:gd name="connsiteX11" fmla="*/ 1034446 w 3167811"/>
                  <a:gd name="connsiteY11" fmla="*/ 8224 h 219312"/>
                  <a:gd name="connsiteX12" fmla="*/ 1151412 w 3167811"/>
                  <a:gd name="connsiteY12" fmla="*/ 45690 h 219312"/>
                  <a:gd name="connsiteX13" fmla="*/ 1153697 w 3167811"/>
                  <a:gd name="connsiteY13" fmla="*/ 49345 h 219312"/>
                  <a:gd name="connsiteX14" fmla="*/ 1207154 w 3167811"/>
                  <a:gd name="connsiteY14" fmla="*/ 44776 h 219312"/>
                  <a:gd name="connsiteX15" fmla="*/ 1239137 w 3167811"/>
                  <a:gd name="connsiteY15" fmla="*/ 12336 h 219312"/>
                  <a:gd name="connsiteX16" fmla="*/ 1242335 w 3167811"/>
                  <a:gd name="connsiteY16" fmla="*/ 12793 h 219312"/>
                  <a:gd name="connsiteX17" fmla="*/ 1303103 w 3167811"/>
                  <a:gd name="connsiteY17" fmla="*/ 15534 h 219312"/>
                  <a:gd name="connsiteX18" fmla="*/ 1634355 w 3167811"/>
                  <a:gd name="connsiteY18" fmla="*/ 21474 h 219312"/>
                  <a:gd name="connsiteX19" fmla="*/ 1636182 w 3167811"/>
                  <a:gd name="connsiteY19" fmla="*/ 21474 h 219312"/>
                  <a:gd name="connsiteX20" fmla="*/ 2103133 w 3167811"/>
                  <a:gd name="connsiteY20" fmla="*/ 26500 h 219312"/>
                  <a:gd name="connsiteX21" fmla="*/ 2454945 w 3167811"/>
                  <a:gd name="connsiteY21" fmla="*/ 27414 h 219312"/>
                  <a:gd name="connsiteX22" fmla="*/ 2515256 w 3167811"/>
                  <a:gd name="connsiteY22" fmla="*/ 31526 h 219312"/>
                  <a:gd name="connsiteX23" fmla="*/ 2718576 w 3167811"/>
                  <a:gd name="connsiteY23" fmla="*/ 32440 h 219312"/>
                  <a:gd name="connsiteX24" fmla="*/ 3028353 w 3167811"/>
                  <a:gd name="connsiteY24" fmla="*/ 37466 h 219312"/>
                  <a:gd name="connsiteX25" fmla="*/ 3126129 w 3167811"/>
                  <a:gd name="connsiteY25" fmla="*/ 40207 h 219312"/>
                  <a:gd name="connsiteX0" fmla="*/ 3167811 w 3243631"/>
                  <a:gd name="connsiteY0" fmla="*/ 43158 h 219312"/>
                  <a:gd name="connsiteX1" fmla="*/ 3167811 w 3243631"/>
                  <a:gd name="connsiteY1" fmla="*/ 211622 h 219312"/>
                  <a:gd name="connsiteX2" fmla="*/ 3139836 w 3243631"/>
                  <a:gd name="connsiteY2" fmla="*/ 214286 h 219312"/>
                  <a:gd name="connsiteX3" fmla="*/ 1691467 w 3243631"/>
                  <a:gd name="connsiteY3" fmla="*/ 219312 h 219312"/>
                  <a:gd name="connsiteX4" fmla="*/ 1430578 w 3243631"/>
                  <a:gd name="connsiteY4" fmla="*/ 215200 h 219312"/>
                  <a:gd name="connsiteX5" fmla="*/ 113795 w 3243631"/>
                  <a:gd name="connsiteY5" fmla="*/ 202864 h 219312"/>
                  <a:gd name="connsiteX6" fmla="*/ 105113 w 3243631"/>
                  <a:gd name="connsiteY6" fmla="*/ 201036 h 219312"/>
                  <a:gd name="connsiteX7" fmla="*/ 15561 w 3243631"/>
                  <a:gd name="connsiteY7" fmla="*/ 111027 h 219312"/>
                  <a:gd name="connsiteX8" fmla="*/ 27 w 3243631"/>
                  <a:gd name="connsiteY8" fmla="*/ 72190 h 219312"/>
                  <a:gd name="connsiteX9" fmla="*/ 1854 w 3243631"/>
                  <a:gd name="connsiteY9" fmla="*/ 0 h 219312"/>
                  <a:gd name="connsiteX10" fmla="*/ 1023480 w 3243631"/>
                  <a:gd name="connsiteY10" fmla="*/ 5940 h 219312"/>
                  <a:gd name="connsiteX11" fmla="*/ 1034446 w 3243631"/>
                  <a:gd name="connsiteY11" fmla="*/ 8224 h 219312"/>
                  <a:gd name="connsiteX12" fmla="*/ 1151412 w 3243631"/>
                  <a:gd name="connsiteY12" fmla="*/ 45690 h 219312"/>
                  <a:gd name="connsiteX13" fmla="*/ 1153697 w 3243631"/>
                  <a:gd name="connsiteY13" fmla="*/ 49345 h 219312"/>
                  <a:gd name="connsiteX14" fmla="*/ 1207154 w 3243631"/>
                  <a:gd name="connsiteY14" fmla="*/ 44776 h 219312"/>
                  <a:gd name="connsiteX15" fmla="*/ 1239137 w 3243631"/>
                  <a:gd name="connsiteY15" fmla="*/ 12336 h 219312"/>
                  <a:gd name="connsiteX16" fmla="*/ 1242335 w 3243631"/>
                  <a:gd name="connsiteY16" fmla="*/ 12793 h 219312"/>
                  <a:gd name="connsiteX17" fmla="*/ 1303103 w 3243631"/>
                  <a:gd name="connsiteY17" fmla="*/ 15534 h 219312"/>
                  <a:gd name="connsiteX18" fmla="*/ 1634355 w 3243631"/>
                  <a:gd name="connsiteY18" fmla="*/ 21474 h 219312"/>
                  <a:gd name="connsiteX19" fmla="*/ 1636182 w 3243631"/>
                  <a:gd name="connsiteY19" fmla="*/ 21474 h 219312"/>
                  <a:gd name="connsiteX20" fmla="*/ 2103133 w 3243631"/>
                  <a:gd name="connsiteY20" fmla="*/ 26500 h 219312"/>
                  <a:gd name="connsiteX21" fmla="*/ 2454945 w 3243631"/>
                  <a:gd name="connsiteY21" fmla="*/ 27414 h 219312"/>
                  <a:gd name="connsiteX22" fmla="*/ 2515256 w 3243631"/>
                  <a:gd name="connsiteY22" fmla="*/ 31526 h 219312"/>
                  <a:gd name="connsiteX23" fmla="*/ 2718576 w 3243631"/>
                  <a:gd name="connsiteY23" fmla="*/ 32440 h 219312"/>
                  <a:gd name="connsiteX24" fmla="*/ 3028353 w 3243631"/>
                  <a:gd name="connsiteY24" fmla="*/ 37466 h 219312"/>
                  <a:gd name="connsiteX25" fmla="*/ 3126129 w 3243631"/>
                  <a:gd name="connsiteY25" fmla="*/ 40207 h 219312"/>
                  <a:gd name="connsiteX26" fmla="*/ 3167811 w 3243631"/>
                  <a:gd name="connsiteY26" fmla="*/ 43158 h 219312"/>
                  <a:gd name="connsiteX0" fmla="*/ 3167811 w 3282115"/>
                  <a:gd name="connsiteY0" fmla="*/ 43158 h 219312"/>
                  <a:gd name="connsiteX1" fmla="*/ 3167811 w 3282115"/>
                  <a:gd name="connsiteY1" fmla="*/ 211622 h 219312"/>
                  <a:gd name="connsiteX2" fmla="*/ 3139836 w 3282115"/>
                  <a:gd name="connsiteY2" fmla="*/ 214286 h 219312"/>
                  <a:gd name="connsiteX3" fmla="*/ 1691467 w 3282115"/>
                  <a:gd name="connsiteY3" fmla="*/ 219312 h 219312"/>
                  <a:gd name="connsiteX4" fmla="*/ 1430578 w 3282115"/>
                  <a:gd name="connsiteY4" fmla="*/ 215200 h 219312"/>
                  <a:gd name="connsiteX5" fmla="*/ 113795 w 3282115"/>
                  <a:gd name="connsiteY5" fmla="*/ 202864 h 219312"/>
                  <a:gd name="connsiteX6" fmla="*/ 105113 w 3282115"/>
                  <a:gd name="connsiteY6" fmla="*/ 201036 h 219312"/>
                  <a:gd name="connsiteX7" fmla="*/ 15561 w 3282115"/>
                  <a:gd name="connsiteY7" fmla="*/ 111027 h 219312"/>
                  <a:gd name="connsiteX8" fmla="*/ 27 w 3282115"/>
                  <a:gd name="connsiteY8" fmla="*/ 72190 h 219312"/>
                  <a:gd name="connsiteX9" fmla="*/ 1854 w 3282115"/>
                  <a:gd name="connsiteY9" fmla="*/ 0 h 219312"/>
                  <a:gd name="connsiteX10" fmla="*/ 1023480 w 3282115"/>
                  <a:gd name="connsiteY10" fmla="*/ 5940 h 219312"/>
                  <a:gd name="connsiteX11" fmla="*/ 1034446 w 3282115"/>
                  <a:gd name="connsiteY11" fmla="*/ 8224 h 219312"/>
                  <a:gd name="connsiteX12" fmla="*/ 1151412 w 3282115"/>
                  <a:gd name="connsiteY12" fmla="*/ 45690 h 219312"/>
                  <a:gd name="connsiteX13" fmla="*/ 1153697 w 3282115"/>
                  <a:gd name="connsiteY13" fmla="*/ 49345 h 219312"/>
                  <a:gd name="connsiteX14" fmla="*/ 1207154 w 3282115"/>
                  <a:gd name="connsiteY14" fmla="*/ 44776 h 219312"/>
                  <a:gd name="connsiteX15" fmla="*/ 1239137 w 3282115"/>
                  <a:gd name="connsiteY15" fmla="*/ 12336 h 219312"/>
                  <a:gd name="connsiteX16" fmla="*/ 1242335 w 3282115"/>
                  <a:gd name="connsiteY16" fmla="*/ 12793 h 219312"/>
                  <a:gd name="connsiteX17" fmla="*/ 1303103 w 3282115"/>
                  <a:gd name="connsiteY17" fmla="*/ 15534 h 219312"/>
                  <a:gd name="connsiteX18" fmla="*/ 1634355 w 3282115"/>
                  <a:gd name="connsiteY18" fmla="*/ 21474 h 219312"/>
                  <a:gd name="connsiteX19" fmla="*/ 1636182 w 3282115"/>
                  <a:gd name="connsiteY19" fmla="*/ 21474 h 219312"/>
                  <a:gd name="connsiteX20" fmla="*/ 2103133 w 3282115"/>
                  <a:gd name="connsiteY20" fmla="*/ 26500 h 219312"/>
                  <a:gd name="connsiteX21" fmla="*/ 2454945 w 3282115"/>
                  <a:gd name="connsiteY21" fmla="*/ 27414 h 219312"/>
                  <a:gd name="connsiteX22" fmla="*/ 2515256 w 3282115"/>
                  <a:gd name="connsiteY22" fmla="*/ 31526 h 219312"/>
                  <a:gd name="connsiteX23" fmla="*/ 2718576 w 3282115"/>
                  <a:gd name="connsiteY23" fmla="*/ 32440 h 219312"/>
                  <a:gd name="connsiteX24" fmla="*/ 3028353 w 3282115"/>
                  <a:gd name="connsiteY24" fmla="*/ 37466 h 219312"/>
                  <a:gd name="connsiteX25" fmla="*/ 3126129 w 3282115"/>
                  <a:gd name="connsiteY25" fmla="*/ 40207 h 219312"/>
                  <a:gd name="connsiteX26" fmla="*/ 3167811 w 3282115"/>
                  <a:gd name="connsiteY26" fmla="*/ 43158 h 219312"/>
                  <a:gd name="connsiteX0" fmla="*/ 3167811 w 3263809"/>
                  <a:gd name="connsiteY0" fmla="*/ 43158 h 219312"/>
                  <a:gd name="connsiteX1" fmla="*/ 3167811 w 3263809"/>
                  <a:gd name="connsiteY1" fmla="*/ 211622 h 219312"/>
                  <a:gd name="connsiteX2" fmla="*/ 3139836 w 3263809"/>
                  <a:gd name="connsiteY2" fmla="*/ 214286 h 219312"/>
                  <a:gd name="connsiteX3" fmla="*/ 1691467 w 3263809"/>
                  <a:gd name="connsiteY3" fmla="*/ 219312 h 219312"/>
                  <a:gd name="connsiteX4" fmla="*/ 1430578 w 3263809"/>
                  <a:gd name="connsiteY4" fmla="*/ 215200 h 219312"/>
                  <a:gd name="connsiteX5" fmla="*/ 113795 w 3263809"/>
                  <a:gd name="connsiteY5" fmla="*/ 202864 h 219312"/>
                  <a:gd name="connsiteX6" fmla="*/ 105113 w 3263809"/>
                  <a:gd name="connsiteY6" fmla="*/ 201036 h 219312"/>
                  <a:gd name="connsiteX7" fmla="*/ 15561 w 3263809"/>
                  <a:gd name="connsiteY7" fmla="*/ 111027 h 219312"/>
                  <a:gd name="connsiteX8" fmla="*/ 27 w 3263809"/>
                  <a:gd name="connsiteY8" fmla="*/ 72190 h 219312"/>
                  <a:gd name="connsiteX9" fmla="*/ 1854 w 3263809"/>
                  <a:gd name="connsiteY9" fmla="*/ 0 h 219312"/>
                  <a:gd name="connsiteX10" fmla="*/ 1023480 w 3263809"/>
                  <a:gd name="connsiteY10" fmla="*/ 5940 h 219312"/>
                  <a:gd name="connsiteX11" fmla="*/ 1034446 w 3263809"/>
                  <a:gd name="connsiteY11" fmla="*/ 8224 h 219312"/>
                  <a:gd name="connsiteX12" fmla="*/ 1151412 w 3263809"/>
                  <a:gd name="connsiteY12" fmla="*/ 45690 h 219312"/>
                  <a:gd name="connsiteX13" fmla="*/ 1153697 w 3263809"/>
                  <a:gd name="connsiteY13" fmla="*/ 49345 h 219312"/>
                  <a:gd name="connsiteX14" fmla="*/ 1207154 w 3263809"/>
                  <a:gd name="connsiteY14" fmla="*/ 44776 h 219312"/>
                  <a:gd name="connsiteX15" fmla="*/ 1239137 w 3263809"/>
                  <a:gd name="connsiteY15" fmla="*/ 12336 h 219312"/>
                  <a:gd name="connsiteX16" fmla="*/ 1242335 w 3263809"/>
                  <a:gd name="connsiteY16" fmla="*/ 12793 h 219312"/>
                  <a:gd name="connsiteX17" fmla="*/ 1303103 w 3263809"/>
                  <a:gd name="connsiteY17" fmla="*/ 15534 h 219312"/>
                  <a:gd name="connsiteX18" fmla="*/ 1634355 w 3263809"/>
                  <a:gd name="connsiteY18" fmla="*/ 21474 h 219312"/>
                  <a:gd name="connsiteX19" fmla="*/ 1636182 w 3263809"/>
                  <a:gd name="connsiteY19" fmla="*/ 21474 h 219312"/>
                  <a:gd name="connsiteX20" fmla="*/ 2103133 w 3263809"/>
                  <a:gd name="connsiteY20" fmla="*/ 26500 h 219312"/>
                  <a:gd name="connsiteX21" fmla="*/ 2454945 w 3263809"/>
                  <a:gd name="connsiteY21" fmla="*/ 27414 h 219312"/>
                  <a:gd name="connsiteX22" fmla="*/ 2515256 w 3263809"/>
                  <a:gd name="connsiteY22" fmla="*/ 31526 h 219312"/>
                  <a:gd name="connsiteX23" fmla="*/ 2718576 w 3263809"/>
                  <a:gd name="connsiteY23" fmla="*/ 32440 h 219312"/>
                  <a:gd name="connsiteX24" fmla="*/ 3028353 w 3263809"/>
                  <a:gd name="connsiteY24" fmla="*/ 37466 h 219312"/>
                  <a:gd name="connsiteX25" fmla="*/ 3126129 w 3263809"/>
                  <a:gd name="connsiteY25" fmla="*/ 40207 h 219312"/>
                  <a:gd name="connsiteX26" fmla="*/ 3167811 w 3263809"/>
                  <a:gd name="connsiteY26" fmla="*/ 43158 h 219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263809" h="219312">
                    <a:moveTo>
                      <a:pt x="3167811" y="43158"/>
                    </a:moveTo>
                    <a:cubicBezTo>
                      <a:pt x="3290641" y="54957"/>
                      <a:pt x="3300876" y="196410"/>
                      <a:pt x="3167811" y="211622"/>
                    </a:cubicBezTo>
                    <a:lnTo>
                      <a:pt x="3139836" y="214286"/>
                    </a:lnTo>
                    <a:lnTo>
                      <a:pt x="1691467" y="219312"/>
                    </a:lnTo>
                    <a:lnTo>
                      <a:pt x="1430578" y="215200"/>
                    </a:lnTo>
                    <a:lnTo>
                      <a:pt x="113795" y="202864"/>
                    </a:lnTo>
                    <a:cubicBezTo>
                      <a:pt x="22110" y="202026"/>
                      <a:pt x="107855" y="202407"/>
                      <a:pt x="105113" y="201036"/>
                    </a:cubicBezTo>
                    <a:lnTo>
                      <a:pt x="15561" y="111027"/>
                    </a:lnTo>
                    <a:cubicBezTo>
                      <a:pt x="5053" y="100518"/>
                      <a:pt x="-431" y="87268"/>
                      <a:pt x="27" y="72190"/>
                    </a:cubicBezTo>
                    <a:cubicBezTo>
                      <a:pt x="484" y="48431"/>
                      <a:pt x="940" y="24216"/>
                      <a:pt x="1854" y="0"/>
                    </a:cubicBezTo>
                    <a:lnTo>
                      <a:pt x="1023480" y="5940"/>
                    </a:lnTo>
                    <a:cubicBezTo>
                      <a:pt x="1087979" y="5940"/>
                      <a:pt x="1030791" y="6396"/>
                      <a:pt x="1034446" y="8224"/>
                    </a:cubicBezTo>
                    <a:cubicBezTo>
                      <a:pt x="1071455" y="26043"/>
                      <a:pt x="1109834" y="40664"/>
                      <a:pt x="1151412" y="45690"/>
                    </a:cubicBezTo>
                    <a:cubicBezTo>
                      <a:pt x="1151869" y="47061"/>
                      <a:pt x="1152783" y="47974"/>
                      <a:pt x="1153697" y="49345"/>
                    </a:cubicBezTo>
                    <a:cubicBezTo>
                      <a:pt x="1171973" y="52543"/>
                      <a:pt x="1190705" y="62138"/>
                      <a:pt x="1207154" y="44776"/>
                    </a:cubicBezTo>
                    <a:cubicBezTo>
                      <a:pt x="1218119" y="33810"/>
                      <a:pt x="1228628" y="23302"/>
                      <a:pt x="1239137" y="12336"/>
                    </a:cubicBezTo>
                    <a:cubicBezTo>
                      <a:pt x="1240050" y="12336"/>
                      <a:pt x="1241421" y="12793"/>
                      <a:pt x="1242335" y="12793"/>
                    </a:cubicBezTo>
                    <a:cubicBezTo>
                      <a:pt x="1262439" y="15078"/>
                      <a:pt x="1282542" y="18733"/>
                      <a:pt x="1303103" y="15534"/>
                    </a:cubicBezTo>
                    <a:lnTo>
                      <a:pt x="1634355" y="21474"/>
                    </a:lnTo>
                    <a:lnTo>
                      <a:pt x="1636182" y="21474"/>
                    </a:lnTo>
                    <a:lnTo>
                      <a:pt x="2103133" y="26500"/>
                    </a:lnTo>
                    <a:lnTo>
                      <a:pt x="2454945" y="27414"/>
                    </a:lnTo>
                    <a:cubicBezTo>
                      <a:pt x="2523632" y="28251"/>
                      <a:pt x="2471317" y="30688"/>
                      <a:pt x="2515256" y="31526"/>
                    </a:cubicBezTo>
                    <a:cubicBezTo>
                      <a:pt x="2583334" y="35181"/>
                      <a:pt x="2650955" y="35181"/>
                      <a:pt x="2718576" y="32440"/>
                    </a:cubicBezTo>
                    <a:lnTo>
                      <a:pt x="3028353" y="37466"/>
                    </a:lnTo>
                    <a:cubicBezTo>
                      <a:pt x="3060793" y="38836"/>
                      <a:pt x="3093690" y="40664"/>
                      <a:pt x="3126129" y="40207"/>
                    </a:cubicBezTo>
                    <a:lnTo>
                      <a:pt x="3167811" y="43158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  <a:alpha val="50000"/>
                </a:schemeClr>
              </a:solidFill>
              <a:ln w="9525" cap="flat">
                <a:noFill/>
                <a:prstDash val="solid"/>
                <a:miter/>
              </a:ln>
              <a:effectLst>
                <a:innerShdw blurRad="63500" dist="50800">
                  <a:schemeClr val="accent1">
                    <a:lumMod val="50000"/>
                    <a:alpha val="50000"/>
                  </a:schemeClr>
                </a:inn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399" name="TextBox 2398">
              <a:extLst>
                <a:ext uri="{FF2B5EF4-FFF2-40B4-BE49-F238E27FC236}">
                  <a16:creationId xmlns:a16="http://schemas.microsoft.com/office/drawing/2014/main" id="{FBF20999-E701-462C-A680-8B54A9C13A15}"/>
                </a:ext>
              </a:extLst>
            </p:cNvPr>
            <p:cNvSpPr txBox="1"/>
            <p:nvPr/>
          </p:nvSpPr>
          <p:spPr>
            <a:xfrm flipH="1">
              <a:off x="5307076" y="2792525"/>
              <a:ext cx="118662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>
                      <a:lumMod val="75000"/>
                    </a:schemeClr>
                  </a:solidFill>
                  <a:cs typeface="Arial" pitchFamily="34" charset="0"/>
                </a:rPr>
                <a:t>635489652</a:t>
              </a:r>
              <a:endParaRPr lang="ko-KR" altLang="en-US" sz="1400" b="1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7" name="Group 33">
            <a:extLst>
              <a:ext uri="{FF2B5EF4-FFF2-40B4-BE49-F238E27FC236}">
                <a16:creationId xmlns:a16="http://schemas.microsoft.com/office/drawing/2014/main" id="{7F6A20C4-3631-447C-ABDF-76E74620F7BC}"/>
              </a:ext>
            </a:extLst>
          </p:cNvPr>
          <p:cNvGrpSpPr/>
          <p:nvPr/>
        </p:nvGrpSpPr>
        <p:grpSpPr>
          <a:xfrm flipH="1">
            <a:off x="4971861" y="1762881"/>
            <a:ext cx="2416155" cy="1099567"/>
            <a:chOff x="973910" y="2552193"/>
            <a:chExt cx="1864530" cy="1099567"/>
          </a:xfrm>
        </p:grpSpPr>
        <p:sp>
          <p:nvSpPr>
            <p:cNvPr id="2408" name="TextBox 2407">
              <a:extLst>
                <a:ext uri="{FF2B5EF4-FFF2-40B4-BE49-F238E27FC236}">
                  <a16:creationId xmlns:a16="http://schemas.microsoft.com/office/drawing/2014/main" id="{0F765520-479B-4CEE-8062-43A0464B8C4C}"/>
                </a:ext>
              </a:extLst>
            </p:cNvPr>
            <p:cNvSpPr txBox="1"/>
            <p:nvPr/>
          </p:nvSpPr>
          <p:spPr>
            <a:xfrm>
              <a:off x="1001564" y="2820763"/>
              <a:ext cx="18368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09" name="TextBox 2408">
              <a:extLst>
                <a:ext uri="{FF2B5EF4-FFF2-40B4-BE49-F238E27FC236}">
                  <a16:creationId xmlns:a16="http://schemas.microsoft.com/office/drawing/2014/main" id="{A4FC185D-455A-49B4-943E-85839BE76F0A}"/>
                </a:ext>
              </a:extLst>
            </p:cNvPr>
            <p:cNvSpPr txBox="1"/>
            <p:nvPr/>
          </p:nvSpPr>
          <p:spPr>
            <a:xfrm>
              <a:off x="973910" y="2552193"/>
              <a:ext cx="1863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10" name="Group 38">
            <a:extLst>
              <a:ext uri="{FF2B5EF4-FFF2-40B4-BE49-F238E27FC236}">
                <a16:creationId xmlns:a16="http://schemas.microsoft.com/office/drawing/2014/main" id="{C8386616-19B4-4485-BDCE-31398E94DE4D}"/>
              </a:ext>
            </a:extLst>
          </p:cNvPr>
          <p:cNvGrpSpPr/>
          <p:nvPr/>
        </p:nvGrpSpPr>
        <p:grpSpPr>
          <a:xfrm flipH="1">
            <a:off x="7505833" y="1971518"/>
            <a:ext cx="684069" cy="684069"/>
            <a:chOff x="3218806" y="1961572"/>
            <a:chExt cx="684068" cy="684068"/>
          </a:xfrm>
        </p:grpSpPr>
        <p:sp>
          <p:nvSpPr>
            <p:cNvPr id="2411" name="Diamond 36">
              <a:extLst>
                <a:ext uri="{FF2B5EF4-FFF2-40B4-BE49-F238E27FC236}">
                  <a16:creationId xmlns:a16="http://schemas.microsoft.com/office/drawing/2014/main" id="{FFE592A3-9F11-4905-A569-18A0C5C53EF4}"/>
                </a:ext>
              </a:extLst>
            </p:cNvPr>
            <p:cNvSpPr/>
            <p:nvPr/>
          </p:nvSpPr>
          <p:spPr>
            <a:xfrm>
              <a:off x="3218806" y="1961572"/>
              <a:ext cx="684068" cy="684068"/>
            </a:xfrm>
            <a:prstGeom prst="diamond">
              <a:avLst/>
            </a:prstGeom>
            <a:noFill/>
            <a:ln w="508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12" name="TextBox 2411">
              <a:extLst>
                <a:ext uri="{FF2B5EF4-FFF2-40B4-BE49-F238E27FC236}">
                  <a16:creationId xmlns:a16="http://schemas.microsoft.com/office/drawing/2014/main" id="{7CD3C829-31CD-495E-91CD-69C512B7DF4E}"/>
                </a:ext>
              </a:extLst>
            </p:cNvPr>
            <p:cNvSpPr txBox="1"/>
            <p:nvPr/>
          </p:nvSpPr>
          <p:spPr>
            <a:xfrm>
              <a:off x="3348375" y="2140694"/>
              <a:ext cx="4219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13" name="Group 39">
            <a:extLst>
              <a:ext uri="{FF2B5EF4-FFF2-40B4-BE49-F238E27FC236}">
                <a16:creationId xmlns:a16="http://schemas.microsoft.com/office/drawing/2014/main" id="{2317A6EF-B56F-4521-826F-3C74CC5F0D62}"/>
              </a:ext>
            </a:extLst>
          </p:cNvPr>
          <p:cNvGrpSpPr/>
          <p:nvPr/>
        </p:nvGrpSpPr>
        <p:grpSpPr>
          <a:xfrm flipH="1">
            <a:off x="4079087" y="3589003"/>
            <a:ext cx="2416155" cy="1099567"/>
            <a:chOff x="973910" y="2552193"/>
            <a:chExt cx="1864530" cy="1099567"/>
          </a:xfrm>
        </p:grpSpPr>
        <p:sp>
          <p:nvSpPr>
            <p:cNvPr id="2414" name="TextBox 2413">
              <a:extLst>
                <a:ext uri="{FF2B5EF4-FFF2-40B4-BE49-F238E27FC236}">
                  <a16:creationId xmlns:a16="http://schemas.microsoft.com/office/drawing/2014/main" id="{E549FC2B-E486-458D-BB82-534ECE99EC9C}"/>
                </a:ext>
              </a:extLst>
            </p:cNvPr>
            <p:cNvSpPr txBox="1"/>
            <p:nvPr/>
          </p:nvSpPr>
          <p:spPr>
            <a:xfrm>
              <a:off x="1001564" y="2820763"/>
              <a:ext cx="18368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5" name="TextBox 2414">
              <a:extLst>
                <a:ext uri="{FF2B5EF4-FFF2-40B4-BE49-F238E27FC236}">
                  <a16:creationId xmlns:a16="http://schemas.microsoft.com/office/drawing/2014/main" id="{1C00C01D-533A-4D28-91D8-C19EB1C5930E}"/>
                </a:ext>
              </a:extLst>
            </p:cNvPr>
            <p:cNvSpPr txBox="1"/>
            <p:nvPr/>
          </p:nvSpPr>
          <p:spPr>
            <a:xfrm>
              <a:off x="973910" y="2552193"/>
              <a:ext cx="1863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16" name="Group 42">
            <a:extLst>
              <a:ext uri="{FF2B5EF4-FFF2-40B4-BE49-F238E27FC236}">
                <a16:creationId xmlns:a16="http://schemas.microsoft.com/office/drawing/2014/main" id="{D528418B-B001-4283-8870-163CE215F034}"/>
              </a:ext>
            </a:extLst>
          </p:cNvPr>
          <p:cNvGrpSpPr/>
          <p:nvPr/>
        </p:nvGrpSpPr>
        <p:grpSpPr>
          <a:xfrm flipH="1">
            <a:off x="6613059" y="3797641"/>
            <a:ext cx="684069" cy="684069"/>
            <a:chOff x="3218806" y="1961572"/>
            <a:chExt cx="684068" cy="684068"/>
          </a:xfrm>
        </p:grpSpPr>
        <p:sp>
          <p:nvSpPr>
            <p:cNvPr id="2417" name="Diamond 43">
              <a:extLst>
                <a:ext uri="{FF2B5EF4-FFF2-40B4-BE49-F238E27FC236}">
                  <a16:creationId xmlns:a16="http://schemas.microsoft.com/office/drawing/2014/main" id="{5129D8CE-CD43-4707-AAAD-AA4F4CBB2588}"/>
                </a:ext>
              </a:extLst>
            </p:cNvPr>
            <p:cNvSpPr/>
            <p:nvPr/>
          </p:nvSpPr>
          <p:spPr>
            <a:xfrm>
              <a:off x="3218806" y="1961572"/>
              <a:ext cx="684068" cy="684068"/>
            </a:xfrm>
            <a:prstGeom prst="diamond">
              <a:avLst/>
            </a:prstGeom>
            <a:noFill/>
            <a:ln w="508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18" name="TextBox 2417">
              <a:extLst>
                <a:ext uri="{FF2B5EF4-FFF2-40B4-BE49-F238E27FC236}">
                  <a16:creationId xmlns:a16="http://schemas.microsoft.com/office/drawing/2014/main" id="{4B54D229-ABB5-40C9-B897-AC07EB09F723}"/>
                </a:ext>
              </a:extLst>
            </p:cNvPr>
            <p:cNvSpPr txBox="1"/>
            <p:nvPr/>
          </p:nvSpPr>
          <p:spPr>
            <a:xfrm>
              <a:off x="3348375" y="2140694"/>
              <a:ext cx="4219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19" name="Group 45">
            <a:extLst>
              <a:ext uri="{FF2B5EF4-FFF2-40B4-BE49-F238E27FC236}">
                <a16:creationId xmlns:a16="http://schemas.microsoft.com/office/drawing/2014/main" id="{C59DB87F-9C78-424B-ADC6-B2319749358D}"/>
              </a:ext>
            </a:extLst>
          </p:cNvPr>
          <p:cNvGrpSpPr/>
          <p:nvPr/>
        </p:nvGrpSpPr>
        <p:grpSpPr>
          <a:xfrm flipH="1">
            <a:off x="735114" y="4502065"/>
            <a:ext cx="2416155" cy="1099567"/>
            <a:chOff x="973910" y="2552193"/>
            <a:chExt cx="1864530" cy="1099567"/>
          </a:xfrm>
        </p:grpSpPr>
        <p:sp>
          <p:nvSpPr>
            <p:cNvPr id="2420" name="TextBox 2419">
              <a:extLst>
                <a:ext uri="{FF2B5EF4-FFF2-40B4-BE49-F238E27FC236}">
                  <a16:creationId xmlns:a16="http://schemas.microsoft.com/office/drawing/2014/main" id="{79A43565-3920-4346-A7C2-55C5143B967A}"/>
                </a:ext>
              </a:extLst>
            </p:cNvPr>
            <p:cNvSpPr txBox="1"/>
            <p:nvPr/>
          </p:nvSpPr>
          <p:spPr>
            <a:xfrm>
              <a:off x="1001564" y="2820763"/>
              <a:ext cx="18368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1" name="TextBox 2420">
              <a:extLst>
                <a:ext uri="{FF2B5EF4-FFF2-40B4-BE49-F238E27FC236}">
                  <a16:creationId xmlns:a16="http://schemas.microsoft.com/office/drawing/2014/main" id="{EBBB3731-4FA3-43BF-A476-591352DBD2A7}"/>
                </a:ext>
              </a:extLst>
            </p:cNvPr>
            <p:cNvSpPr txBox="1"/>
            <p:nvPr/>
          </p:nvSpPr>
          <p:spPr>
            <a:xfrm>
              <a:off x="973910" y="2552193"/>
              <a:ext cx="1863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2" name="Group 48">
            <a:extLst>
              <a:ext uri="{FF2B5EF4-FFF2-40B4-BE49-F238E27FC236}">
                <a16:creationId xmlns:a16="http://schemas.microsoft.com/office/drawing/2014/main" id="{49E534DA-0467-4C57-92D4-3B1BF3422AB6}"/>
              </a:ext>
            </a:extLst>
          </p:cNvPr>
          <p:cNvGrpSpPr/>
          <p:nvPr/>
        </p:nvGrpSpPr>
        <p:grpSpPr>
          <a:xfrm flipH="1">
            <a:off x="3269087" y="4710702"/>
            <a:ext cx="684069" cy="684069"/>
            <a:chOff x="3218806" y="1961572"/>
            <a:chExt cx="684068" cy="684068"/>
          </a:xfrm>
        </p:grpSpPr>
        <p:sp>
          <p:nvSpPr>
            <p:cNvPr id="2423" name="Diamond 49">
              <a:extLst>
                <a:ext uri="{FF2B5EF4-FFF2-40B4-BE49-F238E27FC236}">
                  <a16:creationId xmlns:a16="http://schemas.microsoft.com/office/drawing/2014/main" id="{80144964-507A-45AC-BB16-8734C427F195}"/>
                </a:ext>
              </a:extLst>
            </p:cNvPr>
            <p:cNvSpPr/>
            <p:nvPr/>
          </p:nvSpPr>
          <p:spPr>
            <a:xfrm>
              <a:off x="3218806" y="1961572"/>
              <a:ext cx="684068" cy="684068"/>
            </a:xfrm>
            <a:prstGeom prst="diamond">
              <a:avLst/>
            </a:prstGeom>
            <a:noFill/>
            <a:ln w="508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24" name="TextBox 2423">
              <a:extLst>
                <a:ext uri="{FF2B5EF4-FFF2-40B4-BE49-F238E27FC236}">
                  <a16:creationId xmlns:a16="http://schemas.microsoft.com/office/drawing/2014/main" id="{F6CD7EB8-F48F-4299-B56D-FC3786B55E64}"/>
                </a:ext>
              </a:extLst>
            </p:cNvPr>
            <p:cNvSpPr txBox="1"/>
            <p:nvPr/>
          </p:nvSpPr>
          <p:spPr>
            <a:xfrm>
              <a:off x="3348375" y="2140694"/>
              <a:ext cx="4219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04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5" name="Group 51">
            <a:extLst>
              <a:ext uri="{FF2B5EF4-FFF2-40B4-BE49-F238E27FC236}">
                <a16:creationId xmlns:a16="http://schemas.microsoft.com/office/drawing/2014/main" id="{BC8B3282-0614-4175-91EA-4E83BC3D9B12}"/>
              </a:ext>
            </a:extLst>
          </p:cNvPr>
          <p:cNvGrpSpPr/>
          <p:nvPr/>
        </p:nvGrpSpPr>
        <p:grpSpPr>
          <a:xfrm flipH="1">
            <a:off x="1524909" y="2675942"/>
            <a:ext cx="2416155" cy="1099567"/>
            <a:chOff x="973910" y="2552193"/>
            <a:chExt cx="1864530" cy="1099567"/>
          </a:xfrm>
        </p:grpSpPr>
        <p:sp>
          <p:nvSpPr>
            <p:cNvPr id="2426" name="TextBox 2425">
              <a:extLst>
                <a:ext uri="{FF2B5EF4-FFF2-40B4-BE49-F238E27FC236}">
                  <a16:creationId xmlns:a16="http://schemas.microsoft.com/office/drawing/2014/main" id="{1AB46244-0754-4E79-9249-68E22A2CA539}"/>
                </a:ext>
              </a:extLst>
            </p:cNvPr>
            <p:cNvSpPr txBox="1"/>
            <p:nvPr/>
          </p:nvSpPr>
          <p:spPr>
            <a:xfrm>
              <a:off x="1001564" y="2820763"/>
              <a:ext cx="18368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7" name="TextBox 2426">
              <a:extLst>
                <a:ext uri="{FF2B5EF4-FFF2-40B4-BE49-F238E27FC236}">
                  <a16:creationId xmlns:a16="http://schemas.microsoft.com/office/drawing/2014/main" id="{084B7974-667A-428E-9627-C7B98B25E3E5}"/>
                </a:ext>
              </a:extLst>
            </p:cNvPr>
            <p:cNvSpPr txBox="1"/>
            <p:nvPr/>
          </p:nvSpPr>
          <p:spPr>
            <a:xfrm>
              <a:off x="973910" y="2552193"/>
              <a:ext cx="1863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8" name="Group 54">
            <a:extLst>
              <a:ext uri="{FF2B5EF4-FFF2-40B4-BE49-F238E27FC236}">
                <a16:creationId xmlns:a16="http://schemas.microsoft.com/office/drawing/2014/main" id="{C840E290-638B-4567-9BD8-FDF40E7A241D}"/>
              </a:ext>
            </a:extLst>
          </p:cNvPr>
          <p:cNvGrpSpPr/>
          <p:nvPr/>
        </p:nvGrpSpPr>
        <p:grpSpPr>
          <a:xfrm flipH="1">
            <a:off x="4058881" y="2884580"/>
            <a:ext cx="684069" cy="684069"/>
            <a:chOff x="3218806" y="1961572"/>
            <a:chExt cx="684068" cy="684068"/>
          </a:xfrm>
        </p:grpSpPr>
        <p:sp>
          <p:nvSpPr>
            <p:cNvPr id="2429" name="Diamond 55">
              <a:extLst>
                <a:ext uri="{FF2B5EF4-FFF2-40B4-BE49-F238E27FC236}">
                  <a16:creationId xmlns:a16="http://schemas.microsoft.com/office/drawing/2014/main" id="{F01BBA8A-A089-427C-8E81-DE29D04F78CD}"/>
                </a:ext>
              </a:extLst>
            </p:cNvPr>
            <p:cNvSpPr/>
            <p:nvPr/>
          </p:nvSpPr>
          <p:spPr>
            <a:xfrm>
              <a:off x="3218806" y="1961572"/>
              <a:ext cx="684068" cy="684068"/>
            </a:xfrm>
            <a:prstGeom prst="diamond">
              <a:avLst/>
            </a:prstGeom>
            <a:noFill/>
            <a:ln w="508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30" name="TextBox 2429">
              <a:extLst>
                <a:ext uri="{FF2B5EF4-FFF2-40B4-BE49-F238E27FC236}">
                  <a16:creationId xmlns:a16="http://schemas.microsoft.com/office/drawing/2014/main" id="{067ABB70-EB4F-4511-96F2-3F3F2B0A16CB}"/>
                </a:ext>
              </a:extLst>
            </p:cNvPr>
            <p:cNvSpPr txBox="1"/>
            <p:nvPr/>
          </p:nvSpPr>
          <p:spPr>
            <a:xfrm>
              <a:off x="3348375" y="2140694"/>
              <a:ext cx="4219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11274</TotalTime>
  <Words>105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60</cp:revision>
  <dcterms:created xsi:type="dcterms:W3CDTF">2018-02-18T19:39:47Z</dcterms:created>
  <dcterms:modified xsi:type="dcterms:W3CDTF">2019-04-25T04:27:27Z</dcterms:modified>
</cp:coreProperties>
</file>