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64570DA5-A7A8-4A07-B65D-B0E2638E70BC}"/>
              </a:ext>
            </a:extLst>
          </p:cNvPr>
          <p:cNvGrpSpPr/>
          <p:nvPr/>
        </p:nvGrpSpPr>
        <p:grpSpPr>
          <a:xfrm rot="18143432" flipH="1">
            <a:off x="3197324" y="3073978"/>
            <a:ext cx="2096405" cy="1986647"/>
            <a:chOff x="-116760" y="950876"/>
            <a:chExt cx="6261875" cy="5934029"/>
          </a:xfrm>
        </p:grpSpPr>
        <p:grpSp>
          <p:nvGrpSpPr>
            <p:cNvPr id="1035" name="Group 1034">
              <a:extLst>
                <a:ext uri="{FF2B5EF4-FFF2-40B4-BE49-F238E27FC236}">
                  <a16:creationId xmlns:a16="http://schemas.microsoft.com/office/drawing/2014/main" id="{EC967C7E-3C3B-4EB5-A44C-9D9DC7EFB1B8}"/>
                </a:ext>
              </a:extLst>
            </p:cNvPr>
            <p:cNvGrpSpPr/>
            <p:nvPr/>
          </p:nvGrpSpPr>
          <p:grpSpPr>
            <a:xfrm rot="532827">
              <a:off x="-116760" y="3488410"/>
              <a:ext cx="3619070" cy="3396495"/>
              <a:chOff x="509678" y="1797347"/>
              <a:chExt cx="2339381" cy="2195507"/>
            </a:xfrm>
          </p:grpSpPr>
          <p:sp>
            <p:nvSpPr>
              <p:cNvPr id="1049" name="Rounded Rectangle 41">
                <a:extLst>
                  <a:ext uri="{FF2B5EF4-FFF2-40B4-BE49-F238E27FC236}">
                    <a16:creationId xmlns:a16="http://schemas.microsoft.com/office/drawing/2014/main" id="{4B003EA2-CBAE-4C7A-B965-BE31DD7ADC26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0" name="Rounded Rectangle 62">
                <a:extLst>
                  <a:ext uri="{FF2B5EF4-FFF2-40B4-BE49-F238E27FC236}">
                    <a16:creationId xmlns:a16="http://schemas.microsoft.com/office/drawing/2014/main" id="{D11660FC-974A-4297-9150-FAD84376FED4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1" name="Rounded Rectangle 63">
                <a:extLst>
                  <a:ext uri="{FF2B5EF4-FFF2-40B4-BE49-F238E27FC236}">
                    <a16:creationId xmlns:a16="http://schemas.microsoft.com/office/drawing/2014/main" id="{B5219E85-B622-4596-8FCD-106D215D72C1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2" name="Rounded Rectangle 64">
                <a:extLst>
                  <a:ext uri="{FF2B5EF4-FFF2-40B4-BE49-F238E27FC236}">
                    <a16:creationId xmlns:a16="http://schemas.microsoft.com/office/drawing/2014/main" id="{74255AF3-8A11-4506-9A76-D03014544582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3" name="Rounded Rectangle 65">
                <a:extLst>
                  <a:ext uri="{FF2B5EF4-FFF2-40B4-BE49-F238E27FC236}">
                    <a16:creationId xmlns:a16="http://schemas.microsoft.com/office/drawing/2014/main" id="{B6C6BA82-3DAD-48A2-9C4C-C514813F2BE4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4" name="Rounded Rectangle 66">
                <a:extLst>
                  <a:ext uri="{FF2B5EF4-FFF2-40B4-BE49-F238E27FC236}">
                    <a16:creationId xmlns:a16="http://schemas.microsoft.com/office/drawing/2014/main" id="{B95BC4B3-D7FB-436D-9894-76E04563445D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5" name="Rounded Rectangle 67">
                <a:extLst>
                  <a:ext uri="{FF2B5EF4-FFF2-40B4-BE49-F238E27FC236}">
                    <a16:creationId xmlns:a16="http://schemas.microsoft.com/office/drawing/2014/main" id="{7DF4FD74-AAFC-434C-9751-2F8C51A4AE21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6" name="Rounded Rectangle 68">
                <a:extLst>
                  <a:ext uri="{FF2B5EF4-FFF2-40B4-BE49-F238E27FC236}">
                    <a16:creationId xmlns:a16="http://schemas.microsoft.com/office/drawing/2014/main" id="{54A2E9C8-7B51-47A5-88EA-10C864E00546}"/>
                  </a:ext>
                </a:extLst>
              </p:cNvPr>
              <p:cNvSpPr/>
              <p:nvPr/>
            </p:nvSpPr>
            <p:spPr>
              <a:xfrm rot="18063644">
                <a:off x="2339839" y="1665982"/>
                <a:ext cx="49373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7" name="Rounded Rectangle 69">
                <a:extLst>
                  <a:ext uri="{FF2B5EF4-FFF2-40B4-BE49-F238E27FC236}">
                    <a16:creationId xmlns:a16="http://schemas.microsoft.com/office/drawing/2014/main" id="{95569EE0-3DEE-4043-AFBA-91B623B7E0BC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8" name="Oval 39">
                <a:extLst>
                  <a:ext uri="{FF2B5EF4-FFF2-40B4-BE49-F238E27FC236}">
                    <a16:creationId xmlns:a16="http://schemas.microsoft.com/office/drawing/2014/main" id="{CFCC8A81-4D8E-45EC-927D-6E5F9452EA47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59" name="Oval 39">
                <a:extLst>
                  <a:ext uri="{FF2B5EF4-FFF2-40B4-BE49-F238E27FC236}">
                    <a16:creationId xmlns:a16="http://schemas.microsoft.com/office/drawing/2014/main" id="{B1821E58-EF5C-4BFA-A27E-057C7941A230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036" name="Group 1035">
              <a:extLst>
                <a:ext uri="{FF2B5EF4-FFF2-40B4-BE49-F238E27FC236}">
                  <a16:creationId xmlns:a16="http://schemas.microsoft.com/office/drawing/2014/main" id="{9F78B172-441B-491F-B1F1-A50F636A3033}"/>
                </a:ext>
              </a:extLst>
            </p:cNvPr>
            <p:cNvGrpSpPr/>
            <p:nvPr/>
          </p:nvGrpSpPr>
          <p:grpSpPr>
            <a:xfrm rot="532827">
              <a:off x="2526045" y="950876"/>
              <a:ext cx="3619070" cy="3396495"/>
              <a:chOff x="509678" y="1797347"/>
              <a:chExt cx="2339381" cy="2195507"/>
            </a:xfrm>
          </p:grpSpPr>
          <p:sp>
            <p:nvSpPr>
              <p:cNvPr id="1037" name="Rounded Rectangle 16">
                <a:extLst>
                  <a:ext uri="{FF2B5EF4-FFF2-40B4-BE49-F238E27FC236}">
                    <a16:creationId xmlns:a16="http://schemas.microsoft.com/office/drawing/2014/main" id="{C065256E-6FFF-40C9-896E-73ADB180632B}"/>
                  </a:ext>
                </a:extLst>
              </p:cNvPr>
              <p:cNvSpPr/>
              <p:nvPr/>
            </p:nvSpPr>
            <p:spPr>
              <a:xfrm rot="18063644">
                <a:off x="1724663" y="2419627"/>
                <a:ext cx="73094" cy="82300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38" name="Rounded Rectangle 17">
                <a:extLst>
                  <a:ext uri="{FF2B5EF4-FFF2-40B4-BE49-F238E27FC236}">
                    <a16:creationId xmlns:a16="http://schemas.microsoft.com/office/drawing/2014/main" id="{93EAC2E8-A405-47C9-850C-93E337ECFC80}"/>
                  </a:ext>
                </a:extLst>
              </p:cNvPr>
              <p:cNvSpPr/>
              <p:nvPr/>
            </p:nvSpPr>
            <p:spPr>
              <a:xfrm rot="18060000">
                <a:off x="1820802" y="2253850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39" name="Rounded Rectangle 18">
                <a:extLst>
                  <a:ext uri="{FF2B5EF4-FFF2-40B4-BE49-F238E27FC236}">
                    <a16:creationId xmlns:a16="http://schemas.microsoft.com/office/drawing/2014/main" id="{F5F51B8A-E962-4FC9-B15B-B601F0FB87BB}"/>
                  </a:ext>
                </a:extLst>
              </p:cNvPr>
              <p:cNvSpPr/>
              <p:nvPr/>
            </p:nvSpPr>
            <p:spPr>
              <a:xfrm rot="18063644">
                <a:off x="1939567" y="2260617"/>
                <a:ext cx="73094" cy="402749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0" name="Rounded Rectangle 19">
                <a:extLst>
                  <a:ext uri="{FF2B5EF4-FFF2-40B4-BE49-F238E27FC236}">
                    <a16:creationId xmlns:a16="http://schemas.microsoft.com/office/drawing/2014/main" id="{F4BDE04E-78A2-4064-9387-F73A6252C835}"/>
                  </a:ext>
                </a:extLst>
              </p:cNvPr>
              <p:cNvSpPr/>
              <p:nvPr/>
            </p:nvSpPr>
            <p:spPr>
              <a:xfrm rot="18063644">
                <a:off x="1574952" y="2602544"/>
                <a:ext cx="73094" cy="80549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1" name="Rounded Rectangle 20">
                <a:extLst>
                  <a:ext uri="{FF2B5EF4-FFF2-40B4-BE49-F238E27FC236}">
                    <a16:creationId xmlns:a16="http://schemas.microsoft.com/office/drawing/2014/main" id="{7108F581-59FB-4F1F-B4E4-1A77CC2872CB}"/>
                  </a:ext>
                </a:extLst>
              </p:cNvPr>
              <p:cNvSpPr/>
              <p:nvPr/>
            </p:nvSpPr>
            <p:spPr>
              <a:xfrm rot="18063644">
                <a:off x="1516856" y="2958046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2" name="Rounded Rectangle 21">
                <a:extLst>
                  <a:ext uri="{FF2B5EF4-FFF2-40B4-BE49-F238E27FC236}">
                    <a16:creationId xmlns:a16="http://schemas.microsoft.com/office/drawing/2014/main" id="{F2733B3F-8763-4930-916D-6DFD05937B7C}"/>
                  </a:ext>
                </a:extLst>
              </p:cNvPr>
              <p:cNvSpPr/>
              <p:nvPr/>
            </p:nvSpPr>
            <p:spPr>
              <a:xfrm rot="18063644">
                <a:off x="1091076" y="3196078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43" name="Rounded Rectangle 22">
                <a:extLst>
                  <a:ext uri="{FF2B5EF4-FFF2-40B4-BE49-F238E27FC236}">
                    <a16:creationId xmlns:a16="http://schemas.microsoft.com/office/drawing/2014/main" id="{7E864774-20C6-4010-9EC7-BF9E9DDBF617}"/>
                  </a:ext>
                </a:extLst>
              </p:cNvPr>
              <p:cNvSpPr/>
              <p:nvPr/>
            </p:nvSpPr>
            <p:spPr>
              <a:xfrm rot="18063644">
                <a:off x="1223216" y="318059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4" name="Rounded Rectangle 23">
                <a:extLst>
                  <a:ext uri="{FF2B5EF4-FFF2-40B4-BE49-F238E27FC236}">
                    <a16:creationId xmlns:a16="http://schemas.microsoft.com/office/drawing/2014/main" id="{7742658C-AC88-49F0-ACD9-84123F85CEFE}"/>
                  </a:ext>
                </a:extLst>
              </p:cNvPr>
              <p:cNvSpPr/>
              <p:nvPr/>
            </p:nvSpPr>
            <p:spPr>
              <a:xfrm rot="18063644">
                <a:off x="2321860" y="1676143"/>
                <a:ext cx="73094" cy="73545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5" name="Rounded Rectangle 24">
                <a:extLst>
                  <a:ext uri="{FF2B5EF4-FFF2-40B4-BE49-F238E27FC236}">
                    <a16:creationId xmlns:a16="http://schemas.microsoft.com/office/drawing/2014/main" id="{2C50CE8F-CB7A-4B1E-8C58-B47B1D38EC2D}"/>
                  </a:ext>
                </a:extLst>
              </p:cNvPr>
              <p:cNvSpPr/>
              <p:nvPr/>
            </p:nvSpPr>
            <p:spPr>
              <a:xfrm rot="18063644">
                <a:off x="2213789" y="1953823"/>
                <a:ext cx="73094" cy="50141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6" name="Oval 39">
                <a:extLst>
                  <a:ext uri="{FF2B5EF4-FFF2-40B4-BE49-F238E27FC236}">
                    <a16:creationId xmlns:a16="http://schemas.microsoft.com/office/drawing/2014/main" id="{F800F6DC-6CF0-4413-8DD1-4D48AA1DD45D}"/>
                  </a:ext>
                </a:extLst>
              </p:cNvPr>
              <p:cNvSpPr/>
              <p:nvPr/>
            </p:nvSpPr>
            <p:spPr>
              <a:xfrm rot="15291151" flipH="1">
                <a:off x="640729" y="1666296"/>
                <a:ext cx="1650865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1777921" h="2274057">
                    <a:moveTo>
                      <a:pt x="1535931" y="0"/>
                    </a:moveTo>
                    <a:cubicBezTo>
                      <a:pt x="1583748" y="0"/>
                      <a:pt x="1622512" y="36012"/>
                      <a:pt x="1622512" y="80435"/>
                    </a:cubicBezTo>
                    <a:cubicBezTo>
                      <a:pt x="1622512" y="91693"/>
                      <a:pt x="1620023" y="102411"/>
                      <a:pt x="1615448" y="112103"/>
                    </a:cubicBezTo>
                    <a:lnTo>
                      <a:pt x="1616074" y="113399"/>
                    </a:lnTo>
                    <a:lnTo>
                      <a:pt x="1584270" y="165850"/>
                    </a:lnTo>
                    <a:lnTo>
                      <a:pt x="1565188" y="222968"/>
                    </a:lnTo>
                    <a:cubicBezTo>
                      <a:pt x="1559887" y="244082"/>
                      <a:pt x="1554587" y="265418"/>
                      <a:pt x="1549286" y="286532"/>
                    </a:cubicBezTo>
                    <a:cubicBezTo>
                      <a:pt x="1548756" y="309868"/>
                      <a:pt x="1548226" y="332982"/>
                      <a:pt x="1547696" y="356318"/>
                    </a:cubicBezTo>
                    <a:cubicBezTo>
                      <a:pt x="1548226" y="378988"/>
                      <a:pt x="1548756" y="401880"/>
                      <a:pt x="1549286" y="424549"/>
                    </a:cubicBezTo>
                    <a:cubicBezTo>
                      <a:pt x="1552466" y="447885"/>
                      <a:pt x="1555647" y="470999"/>
                      <a:pt x="1558827" y="494336"/>
                    </a:cubicBezTo>
                    <a:lnTo>
                      <a:pt x="1573139" y="561011"/>
                    </a:lnTo>
                    <a:lnTo>
                      <a:pt x="1587451" y="627686"/>
                    </a:lnTo>
                    <a:cubicBezTo>
                      <a:pt x="1593281" y="646799"/>
                      <a:pt x="1599112" y="665691"/>
                      <a:pt x="1604943" y="684804"/>
                    </a:cubicBezTo>
                    <a:cubicBezTo>
                      <a:pt x="1610774" y="702362"/>
                      <a:pt x="1616428" y="719697"/>
                      <a:pt x="1622258" y="737255"/>
                    </a:cubicBezTo>
                    <a:cubicBezTo>
                      <a:pt x="1627029" y="751479"/>
                      <a:pt x="1631800" y="765925"/>
                      <a:pt x="1636570" y="780149"/>
                    </a:cubicBezTo>
                    <a:cubicBezTo>
                      <a:pt x="1641341" y="791706"/>
                      <a:pt x="1646111" y="803486"/>
                      <a:pt x="1650882" y="815043"/>
                    </a:cubicBezTo>
                    <a:lnTo>
                      <a:pt x="1660423" y="835712"/>
                    </a:lnTo>
                    <a:lnTo>
                      <a:pt x="1662013" y="840379"/>
                    </a:lnTo>
                    <a:lnTo>
                      <a:pt x="1708129" y="949948"/>
                    </a:lnTo>
                    <a:cubicBezTo>
                      <a:pt x="1719791" y="983730"/>
                      <a:pt x="1731275" y="1017735"/>
                      <a:pt x="1742937" y="1051517"/>
                    </a:cubicBezTo>
                    <a:lnTo>
                      <a:pt x="1766790" y="1146862"/>
                    </a:lnTo>
                    <a:cubicBezTo>
                      <a:pt x="1769440" y="1176421"/>
                      <a:pt x="1772090" y="1206203"/>
                      <a:pt x="1774741" y="1235762"/>
                    </a:cubicBezTo>
                    <a:cubicBezTo>
                      <a:pt x="1775801" y="1263765"/>
                      <a:pt x="1776861" y="1291991"/>
                      <a:pt x="1777921" y="1319995"/>
                    </a:cubicBezTo>
                    <a:cubicBezTo>
                      <a:pt x="1775801" y="1344887"/>
                      <a:pt x="1773681" y="1369556"/>
                      <a:pt x="1771560" y="1394448"/>
                    </a:cubicBezTo>
                    <a:cubicBezTo>
                      <a:pt x="1767850" y="1418896"/>
                      <a:pt x="1764139" y="1443121"/>
                      <a:pt x="1760429" y="1467569"/>
                    </a:cubicBezTo>
                    <a:cubicBezTo>
                      <a:pt x="1754598" y="1488682"/>
                      <a:pt x="1748768" y="1510018"/>
                      <a:pt x="1742937" y="1531132"/>
                    </a:cubicBezTo>
                    <a:cubicBezTo>
                      <a:pt x="1737106" y="1549135"/>
                      <a:pt x="1731452" y="1566915"/>
                      <a:pt x="1725621" y="1584917"/>
                    </a:cubicBezTo>
                    <a:lnTo>
                      <a:pt x="1706539" y="1631145"/>
                    </a:lnTo>
                    <a:lnTo>
                      <a:pt x="1685866" y="1672261"/>
                    </a:lnTo>
                    <a:lnTo>
                      <a:pt x="1665194" y="1704043"/>
                    </a:lnTo>
                    <a:cubicBezTo>
                      <a:pt x="1660423" y="1711377"/>
                      <a:pt x="1655653" y="1718934"/>
                      <a:pt x="1650882" y="1726268"/>
                    </a:cubicBezTo>
                    <a:lnTo>
                      <a:pt x="1639751" y="1738936"/>
                    </a:lnTo>
                    <a:cubicBezTo>
                      <a:pt x="1638690" y="1740492"/>
                      <a:pt x="1637630" y="1742270"/>
                      <a:pt x="1636570" y="1743826"/>
                    </a:cubicBezTo>
                    <a:lnTo>
                      <a:pt x="1576319" y="1810501"/>
                    </a:lnTo>
                    <a:lnTo>
                      <a:pt x="1509708" y="1866063"/>
                    </a:lnTo>
                    <a:lnTo>
                      <a:pt x="1431788" y="1912069"/>
                    </a:lnTo>
                    <a:lnTo>
                      <a:pt x="1354045" y="1946962"/>
                    </a:lnTo>
                    <a:lnTo>
                      <a:pt x="1273121" y="1978744"/>
                    </a:lnTo>
                    <a:lnTo>
                      <a:pt x="1192198" y="1997857"/>
                    </a:lnTo>
                    <a:lnTo>
                      <a:pt x="1114278" y="2015193"/>
                    </a:lnTo>
                    <a:lnTo>
                      <a:pt x="1041306" y="2026305"/>
                    </a:lnTo>
                    <a:lnTo>
                      <a:pt x="976284" y="2035862"/>
                    </a:lnTo>
                    <a:lnTo>
                      <a:pt x="920627" y="2038974"/>
                    </a:lnTo>
                    <a:lnTo>
                      <a:pt x="881049" y="2042307"/>
                    </a:lnTo>
                    <a:lnTo>
                      <a:pt x="850835" y="2042307"/>
                    </a:lnTo>
                    <a:lnTo>
                      <a:pt x="842884" y="2042307"/>
                    </a:lnTo>
                    <a:lnTo>
                      <a:pt x="726976" y="2035862"/>
                    </a:lnTo>
                    <a:lnTo>
                      <a:pt x="626970" y="2038974"/>
                    </a:lnTo>
                    <a:lnTo>
                      <a:pt x="536506" y="2050086"/>
                    </a:lnTo>
                    <a:lnTo>
                      <a:pt x="455582" y="2064532"/>
                    </a:lnTo>
                    <a:lnTo>
                      <a:pt x="390384" y="2081868"/>
                    </a:lnTo>
                    <a:lnTo>
                      <a:pt x="331723" y="2105649"/>
                    </a:lnTo>
                    <a:lnTo>
                      <a:pt x="282427" y="2127874"/>
                    </a:lnTo>
                    <a:lnTo>
                      <a:pt x="246029" y="2151654"/>
                    </a:lnTo>
                    <a:lnTo>
                      <a:pt x="214225" y="2173879"/>
                    </a:lnTo>
                    <a:lnTo>
                      <a:pt x="187192" y="2197882"/>
                    </a:lnTo>
                    <a:cubicBezTo>
                      <a:pt x="181361" y="2204105"/>
                      <a:pt x="175530" y="2210551"/>
                      <a:pt x="169700" y="2216774"/>
                    </a:cubicBezTo>
                    <a:cubicBezTo>
                      <a:pt x="165989" y="2222108"/>
                      <a:pt x="162455" y="2227442"/>
                      <a:pt x="158745" y="2232776"/>
                    </a:cubicBezTo>
                    <a:cubicBezTo>
                      <a:pt x="156625" y="2235443"/>
                      <a:pt x="154504" y="2237887"/>
                      <a:pt x="152384" y="2240554"/>
                    </a:cubicBezTo>
                    <a:cubicBezTo>
                      <a:pt x="139802" y="2247207"/>
                      <a:pt x="108649" y="2281215"/>
                      <a:pt x="83252" y="2272697"/>
                    </a:cubicBezTo>
                    <a:cubicBezTo>
                      <a:pt x="57855" y="2264179"/>
                      <a:pt x="0" y="2235424"/>
                      <a:pt x="0" y="2189445"/>
                    </a:cubicBezTo>
                    <a:cubicBezTo>
                      <a:pt x="0" y="2174502"/>
                      <a:pt x="3937" y="2160478"/>
                      <a:pt x="11964" y="2148998"/>
                    </a:cubicBezTo>
                    <a:cubicBezTo>
                      <a:pt x="22019" y="2131068"/>
                      <a:pt x="42226" y="2101798"/>
                      <a:pt x="60329" y="2081868"/>
                    </a:cubicBezTo>
                    <a:lnTo>
                      <a:pt x="120580" y="2029417"/>
                    </a:lnTo>
                    <a:lnTo>
                      <a:pt x="190372" y="1986745"/>
                    </a:lnTo>
                    <a:lnTo>
                      <a:pt x="263521" y="1951629"/>
                    </a:lnTo>
                    <a:lnTo>
                      <a:pt x="338084" y="1923181"/>
                    </a:lnTo>
                    <a:lnTo>
                      <a:pt x="412647" y="1902512"/>
                    </a:lnTo>
                    <a:lnTo>
                      <a:pt x="487209" y="1888288"/>
                    </a:lnTo>
                    <a:lnTo>
                      <a:pt x="560359" y="1877176"/>
                    </a:lnTo>
                    <a:lnTo>
                      <a:pt x="626970" y="1870730"/>
                    </a:lnTo>
                    <a:lnTo>
                      <a:pt x="684218" y="1867619"/>
                    </a:lnTo>
                    <a:lnTo>
                      <a:pt x="733337" y="1867619"/>
                    </a:lnTo>
                    <a:lnTo>
                      <a:pt x="771502" y="1867619"/>
                    </a:lnTo>
                    <a:lnTo>
                      <a:pt x="796768" y="1870730"/>
                    </a:lnTo>
                    <a:lnTo>
                      <a:pt x="804719" y="1870730"/>
                    </a:lnTo>
                    <a:lnTo>
                      <a:pt x="917447" y="1873842"/>
                    </a:lnTo>
                    <a:lnTo>
                      <a:pt x="1022223" y="1867619"/>
                    </a:lnTo>
                    <a:lnTo>
                      <a:pt x="1114278" y="1853395"/>
                    </a:lnTo>
                    <a:lnTo>
                      <a:pt x="1195378" y="1834281"/>
                    </a:lnTo>
                    <a:lnTo>
                      <a:pt x="1263580" y="1807167"/>
                    </a:lnTo>
                    <a:lnTo>
                      <a:pt x="1325421" y="1781830"/>
                    </a:lnTo>
                    <a:lnTo>
                      <a:pt x="1376308" y="1753382"/>
                    </a:lnTo>
                    <a:lnTo>
                      <a:pt x="1420656" y="1724712"/>
                    </a:lnTo>
                    <a:lnTo>
                      <a:pt x="1452460" y="1694486"/>
                    </a:lnTo>
                    <a:lnTo>
                      <a:pt x="1477904" y="1672261"/>
                    </a:lnTo>
                    <a:lnTo>
                      <a:pt x="1495396" y="1651592"/>
                    </a:lnTo>
                    <a:cubicBezTo>
                      <a:pt x="1499106" y="1647814"/>
                      <a:pt x="1502817" y="1644258"/>
                      <a:pt x="1506527" y="1640479"/>
                    </a:cubicBezTo>
                    <a:cubicBezTo>
                      <a:pt x="1507587" y="1639368"/>
                      <a:pt x="1508647" y="1638479"/>
                      <a:pt x="1509708" y="1637368"/>
                    </a:cubicBezTo>
                    <a:lnTo>
                      <a:pt x="1549286" y="1567581"/>
                    </a:lnTo>
                    <a:lnTo>
                      <a:pt x="1579500" y="1496017"/>
                    </a:lnTo>
                    <a:cubicBezTo>
                      <a:pt x="1585330" y="1471125"/>
                      <a:pt x="1591161" y="1446455"/>
                      <a:pt x="1596992" y="1421563"/>
                    </a:cubicBezTo>
                    <a:cubicBezTo>
                      <a:pt x="1599642" y="1396226"/>
                      <a:pt x="1602292" y="1370668"/>
                      <a:pt x="1604943" y="1345331"/>
                    </a:cubicBezTo>
                    <a:lnTo>
                      <a:pt x="1604943" y="1270655"/>
                    </a:lnTo>
                    <a:lnTo>
                      <a:pt x="1596992" y="1199313"/>
                    </a:lnTo>
                    <a:cubicBezTo>
                      <a:pt x="1592751" y="1174865"/>
                      <a:pt x="1588511" y="1150640"/>
                      <a:pt x="1584270" y="1126193"/>
                    </a:cubicBezTo>
                    <a:cubicBezTo>
                      <a:pt x="1579500" y="1105079"/>
                      <a:pt x="1574729" y="1083743"/>
                      <a:pt x="1569958" y="1062629"/>
                    </a:cubicBezTo>
                    <a:cubicBezTo>
                      <a:pt x="1564128" y="1042627"/>
                      <a:pt x="1558297" y="1022402"/>
                      <a:pt x="1552466" y="1002399"/>
                    </a:cubicBezTo>
                    <a:lnTo>
                      <a:pt x="1533384" y="949948"/>
                    </a:lnTo>
                    <a:cubicBezTo>
                      <a:pt x="1528083" y="935724"/>
                      <a:pt x="1522959" y="921278"/>
                      <a:pt x="1517659" y="907054"/>
                    </a:cubicBezTo>
                    <a:cubicBezTo>
                      <a:pt x="1512888" y="896608"/>
                      <a:pt x="1508117" y="885940"/>
                      <a:pt x="1503347" y="875495"/>
                    </a:cubicBezTo>
                    <a:lnTo>
                      <a:pt x="1495396" y="854825"/>
                    </a:lnTo>
                    <a:cubicBezTo>
                      <a:pt x="1493276" y="853270"/>
                      <a:pt x="1491155" y="851492"/>
                      <a:pt x="1489035" y="849936"/>
                    </a:cubicBezTo>
                    <a:lnTo>
                      <a:pt x="1446100" y="734144"/>
                    </a:lnTo>
                    <a:lnTo>
                      <a:pt x="1414296" y="629242"/>
                    </a:lnTo>
                    <a:cubicBezTo>
                      <a:pt x="1407405" y="597015"/>
                      <a:pt x="1400691" y="564789"/>
                      <a:pt x="1393800" y="532563"/>
                    </a:cubicBezTo>
                    <a:lnTo>
                      <a:pt x="1382668" y="445218"/>
                    </a:lnTo>
                    <a:cubicBezTo>
                      <a:pt x="1381608" y="418326"/>
                      <a:pt x="1380548" y="391212"/>
                      <a:pt x="1379488" y="364319"/>
                    </a:cubicBezTo>
                    <a:cubicBezTo>
                      <a:pt x="1380548" y="340539"/>
                      <a:pt x="1381608" y="316536"/>
                      <a:pt x="1382668" y="292755"/>
                    </a:cubicBezTo>
                    <a:cubicBezTo>
                      <a:pt x="1385319" y="271641"/>
                      <a:pt x="1387969" y="250305"/>
                      <a:pt x="1390619" y="229191"/>
                    </a:cubicBezTo>
                    <a:cubicBezTo>
                      <a:pt x="1394860" y="210745"/>
                      <a:pt x="1399100" y="192076"/>
                      <a:pt x="1403341" y="173629"/>
                    </a:cubicBezTo>
                    <a:cubicBezTo>
                      <a:pt x="1408112" y="158294"/>
                      <a:pt x="1412705" y="142958"/>
                      <a:pt x="1417476" y="127623"/>
                    </a:cubicBezTo>
                    <a:lnTo>
                      <a:pt x="1434968" y="89618"/>
                    </a:lnTo>
                    <a:lnTo>
                      <a:pt x="1449280" y="60948"/>
                    </a:lnTo>
                    <a:lnTo>
                      <a:pt x="1456101" y="49373"/>
                    </a:lnTo>
                    <a:cubicBezTo>
                      <a:pt x="1456198" y="49028"/>
                      <a:pt x="1456346" y="48707"/>
                      <a:pt x="1456642" y="48454"/>
                    </a:cubicBezTo>
                    <a:cubicBezTo>
                      <a:pt x="1457894" y="46305"/>
                      <a:pt x="1459153" y="44168"/>
                      <a:pt x="1460411" y="42057"/>
                    </a:cubicBezTo>
                    <a:lnTo>
                      <a:pt x="1469953" y="26055"/>
                    </a:lnTo>
                    <a:cubicBezTo>
                      <a:pt x="1470483" y="25610"/>
                      <a:pt x="1471013" y="24944"/>
                      <a:pt x="1471543" y="24499"/>
                    </a:cubicBezTo>
                    <a:lnTo>
                      <a:pt x="1474027" y="24499"/>
                    </a:lnTo>
                    <a:cubicBezTo>
                      <a:pt x="1489607" y="9327"/>
                      <a:pt x="1511597" y="0"/>
                      <a:pt x="15359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7" name="Oval 39">
                <a:extLst>
                  <a:ext uri="{FF2B5EF4-FFF2-40B4-BE49-F238E27FC236}">
                    <a16:creationId xmlns:a16="http://schemas.microsoft.com/office/drawing/2014/main" id="{9D9679C9-9B83-4B6C-8E58-A0A90156B065}"/>
                  </a:ext>
                </a:extLst>
              </p:cNvPr>
              <p:cNvSpPr/>
              <p:nvPr/>
            </p:nvSpPr>
            <p:spPr>
              <a:xfrm flipH="1" flipV="1">
                <a:off x="1198193" y="2079887"/>
                <a:ext cx="1650866" cy="1912967"/>
              </a:xfrm>
              <a:custGeom>
                <a:avLst/>
                <a:gdLst/>
                <a:ahLst/>
                <a:cxnLst/>
                <a:rect l="l" t="t" r="r" b="b"/>
                <a:pathLst>
                  <a:path w="3393967" h="3932814">
                    <a:moveTo>
                      <a:pt x="1745685" y="3527152"/>
                    </a:moveTo>
                    <a:lnTo>
                      <a:pt x="1657171" y="3238316"/>
                    </a:lnTo>
                    <a:lnTo>
                      <a:pt x="1751363" y="3240672"/>
                    </a:lnTo>
                    <a:lnTo>
                      <a:pt x="1951375" y="3229909"/>
                    </a:lnTo>
                    <a:lnTo>
                      <a:pt x="2127104" y="3205310"/>
                    </a:lnTo>
                    <a:lnTo>
                      <a:pt x="2281920" y="3172254"/>
                    </a:lnTo>
                    <a:lnTo>
                      <a:pt x="2412114" y="3125362"/>
                    </a:lnTo>
                    <a:lnTo>
                      <a:pt x="2530166" y="3081544"/>
                    </a:lnTo>
                    <a:lnTo>
                      <a:pt x="2627307" y="3032345"/>
                    </a:lnTo>
                    <a:lnTo>
                      <a:pt x="2711965" y="2982762"/>
                    </a:lnTo>
                    <a:lnTo>
                      <a:pt x="2772677" y="2930489"/>
                    </a:lnTo>
                    <a:lnTo>
                      <a:pt x="2821249" y="2892052"/>
                    </a:lnTo>
                    <a:lnTo>
                      <a:pt x="2854640" y="2856307"/>
                    </a:lnTo>
                    <a:cubicBezTo>
                      <a:pt x="2861722" y="2849773"/>
                      <a:pt x="2868807" y="2843623"/>
                      <a:pt x="2875889" y="2837088"/>
                    </a:cubicBezTo>
                    <a:cubicBezTo>
                      <a:pt x="2877912" y="2835166"/>
                      <a:pt x="2879936" y="2833629"/>
                      <a:pt x="2881961" y="2831707"/>
                    </a:cubicBezTo>
                    <a:lnTo>
                      <a:pt x="2957514" y="2711016"/>
                    </a:lnTo>
                    <a:lnTo>
                      <a:pt x="3015191" y="2587251"/>
                    </a:lnTo>
                    <a:cubicBezTo>
                      <a:pt x="3026320" y="2544202"/>
                      <a:pt x="3037451" y="2501537"/>
                      <a:pt x="3048582" y="2458489"/>
                    </a:cubicBezTo>
                    <a:cubicBezTo>
                      <a:pt x="3053641" y="2414670"/>
                      <a:pt x="3058700" y="2370469"/>
                      <a:pt x="3063760" y="2326651"/>
                    </a:cubicBezTo>
                    <a:lnTo>
                      <a:pt x="3063760" y="2197504"/>
                    </a:lnTo>
                    <a:lnTo>
                      <a:pt x="3048582" y="2074124"/>
                    </a:lnTo>
                    <a:cubicBezTo>
                      <a:pt x="3040486" y="2031843"/>
                      <a:pt x="3032392" y="1989947"/>
                      <a:pt x="3024296" y="1947668"/>
                    </a:cubicBezTo>
                    <a:cubicBezTo>
                      <a:pt x="3015191" y="1911153"/>
                      <a:pt x="3006083" y="1874254"/>
                      <a:pt x="2996976" y="1837739"/>
                    </a:cubicBezTo>
                    <a:cubicBezTo>
                      <a:pt x="2985846" y="1803147"/>
                      <a:pt x="2974715" y="1768169"/>
                      <a:pt x="2963584" y="1733575"/>
                    </a:cubicBezTo>
                    <a:lnTo>
                      <a:pt x="2927157" y="1642865"/>
                    </a:lnTo>
                    <a:cubicBezTo>
                      <a:pt x="2917038" y="1618266"/>
                      <a:pt x="2907257" y="1593283"/>
                      <a:pt x="2897139" y="1568683"/>
                    </a:cubicBezTo>
                    <a:cubicBezTo>
                      <a:pt x="2888032" y="1550618"/>
                      <a:pt x="2878924" y="1532168"/>
                      <a:pt x="2869818" y="1514104"/>
                    </a:cubicBezTo>
                    <a:lnTo>
                      <a:pt x="2854640" y="1478357"/>
                    </a:lnTo>
                    <a:cubicBezTo>
                      <a:pt x="2850593" y="1475668"/>
                      <a:pt x="2846544" y="1472593"/>
                      <a:pt x="2842497" y="1469902"/>
                    </a:cubicBezTo>
                    <a:lnTo>
                      <a:pt x="2760536" y="1269648"/>
                    </a:lnTo>
                    <a:lnTo>
                      <a:pt x="2699824" y="1088228"/>
                    </a:lnTo>
                    <a:cubicBezTo>
                      <a:pt x="2686670" y="1032494"/>
                      <a:pt x="2673853" y="976761"/>
                      <a:pt x="2660698" y="921029"/>
                    </a:cubicBezTo>
                    <a:lnTo>
                      <a:pt x="2639448" y="769972"/>
                    </a:lnTo>
                    <a:cubicBezTo>
                      <a:pt x="2637424" y="723464"/>
                      <a:pt x="2635401" y="676573"/>
                      <a:pt x="2633377" y="630063"/>
                    </a:cubicBezTo>
                    <a:cubicBezTo>
                      <a:pt x="2635401" y="588937"/>
                      <a:pt x="2637424" y="547426"/>
                      <a:pt x="2639448" y="506298"/>
                    </a:cubicBezTo>
                    <a:cubicBezTo>
                      <a:pt x="2644508" y="469783"/>
                      <a:pt x="2649567" y="432884"/>
                      <a:pt x="2654626" y="396369"/>
                    </a:cubicBezTo>
                    <a:cubicBezTo>
                      <a:pt x="2662722" y="364468"/>
                      <a:pt x="2670816" y="332182"/>
                      <a:pt x="2678912" y="300279"/>
                    </a:cubicBezTo>
                    <a:cubicBezTo>
                      <a:pt x="2688019" y="273758"/>
                      <a:pt x="2696787" y="247236"/>
                      <a:pt x="2705895" y="220715"/>
                    </a:cubicBezTo>
                    <a:lnTo>
                      <a:pt x="2739286" y="154988"/>
                    </a:lnTo>
                    <a:lnTo>
                      <a:pt x="2766607" y="105405"/>
                    </a:lnTo>
                    <a:lnTo>
                      <a:pt x="2779628" y="85387"/>
                    </a:lnTo>
                    <a:cubicBezTo>
                      <a:pt x="2779813" y="84791"/>
                      <a:pt x="2780096" y="84235"/>
                      <a:pt x="2780661" y="83798"/>
                    </a:cubicBezTo>
                    <a:cubicBezTo>
                      <a:pt x="2783051" y="80081"/>
                      <a:pt x="2785454" y="76386"/>
                      <a:pt x="2787855" y="72735"/>
                    </a:cubicBezTo>
                    <a:lnTo>
                      <a:pt x="2806071" y="45060"/>
                    </a:lnTo>
                    <a:cubicBezTo>
                      <a:pt x="2807082" y="44291"/>
                      <a:pt x="2808094" y="43139"/>
                      <a:pt x="2809106" y="42369"/>
                    </a:cubicBezTo>
                    <a:lnTo>
                      <a:pt x="2813848" y="42369"/>
                    </a:lnTo>
                    <a:cubicBezTo>
                      <a:pt x="2843589" y="16131"/>
                      <a:pt x="2885567" y="0"/>
                      <a:pt x="2932020" y="0"/>
                    </a:cubicBezTo>
                    <a:cubicBezTo>
                      <a:pt x="3023300" y="0"/>
                      <a:pt x="3097299" y="62280"/>
                      <a:pt x="3097299" y="139107"/>
                    </a:cubicBezTo>
                    <a:cubicBezTo>
                      <a:pt x="3097299" y="158577"/>
                      <a:pt x="3092547" y="177113"/>
                      <a:pt x="3083814" y="193874"/>
                    </a:cubicBezTo>
                    <a:lnTo>
                      <a:pt x="3085009" y="196115"/>
                    </a:lnTo>
                    <a:lnTo>
                      <a:pt x="3024296" y="286826"/>
                    </a:lnTo>
                    <a:lnTo>
                      <a:pt x="2987870" y="385607"/>
                    </a:lnTo>
                    <a:cubicBezTo>
                      <a:pt x="2977750" y="422122"/>
                      <a:pt x="2967633" y="459021"/>
                      <a:pt x="2957514" y="495536"/>
                    </a:cubicBezTo>
                    <a:cubicBezTo>
                      <a:pt x="2956502" y="535894"/>
                      <a:pt x="2955490" y="575868"/>
                      <a:pt x="2954478" y="616226"/>
                    </a:cubicBezTo>
                    <a:cubicBezTo>
                      <a:pt x="2955490" y="655432"/>
                      <a:pt x="2956502" y="695022"/>
                      <a:pt x="2957514" y="734226"/>
                    </a:cubicBezTo>
                    <a:cubicBezTo>
                      <a:pt x="2963584" y="774584"/>
                      <a:pt x="2969657" y="814558"/>
                      <a:pt x="2975727" y="854918"/>
                    </a:cubicBezTo>
                    <a:lnTo>
                      <a:pt x="3003048" y="970227"/>
                    </a:lnTo>
                    <a:lnTo>
                      <a:pt x="3030369" y="1085537"/>
                    </a:lnTo>
                    <a:cubicBezTo>
                      <a:pt x="3041498" y="1118591"/>
                      <a:pt x="3052629" y="1151264"/>
                      <a:pt x="3063760" y="1184318"/>
                    </a:cubicBezTo>
                    <a:cubicBezTo>
                      <a:pt x="3074891" y="1214683"/>
                      <a:pt x="3085685" y="1244663"/>
                      <a:pt x="3096814" y="1275028"/>
                    </a:cubicBezTo>
                    <a:cubicBezTo>
                      <a:pt x="3105921" y="1299628"/>
                      <a:pt x="3115029" y="1324611"/>
                      <a:pt x="3124135" y="1349210"/>
                    </a:cubicBezTo>
                    <a:cubicBezTo>
                      <a:pt x="3133242" y="1369197"/>
                      <a:pt x="3142348" y="1389570"/>
                      <a:pt x="3151456" y="1409557"/>
                    </a:cubicBezTo>
                    <a:lnTo>
                      <a:pt x="3169669" y="1445302"/>
                    </a:lnTo>
                    <a:lnTo>
                      <a:pt x="3172704" y="1453374"/>
                    </a:lnTo>
                    <a:lnTo>
                      <a:pt x="3260737" y="1642865"/>
                    </a:lnTo>
                    <a:cubicBezTo>
                      <a:pt x="3283000" y="1701289"/>
                      <a:pt x="3304922" y="1760098"/>
                      <a:pt x="3327184" y="1818521"/>
                    </a:cubicBezTo>
                    <a:lnTo>
                      <a:pt x="3372718" y="1983413"/>
                    </a:lnTo>
                    <a:cubicBezTo>
                      <a:pt x="3377777" y="2034534"/>
                      <a:pt x="3382836" y="2086039"/>
                      <a:pt x="3387897" y="2137159"/>
                    </a:cubicBezTo>
                    <a:cubicBezTo>
                      <a:pt x="3389920" y="2185589"/>
                      <a:pt x="3391944" y="2234403"/>
                      <a:pt x="3393967" y="2282834"/>
                    </a:cubicBezTo>
                    <a:cubicBezTo>
                      <a:pt x="3389920" y="2325883"/>
                      <a:pt x="3385873" y="2368546"/>
                      <a:pt x="3381824" y="2411595"/>
                    </a:cubicBezTo>
                    <a:cubicBezTo>
                      <a:pt x="3374742" y="2453876"/>
                      <a:pt x="3367658" y="2495771"/>
                      <a:pt x="3360576" y="2538052"/>
                    </a:cubicBezTo>
                    <a:cubicBezTo>
                      <a:pt x="3349445" y="2574566"/>
                      <a:pt x="3338315" y="2611465"/>
                      <a:pt x="3327184" y="2647980"/>
                    </a:cubicBezTo>
                    <a:cubicBezTo>
                      <a:pt x="3316053" y="2679115"/>
                      <a:pt x="3305260" y="2709864"/>
                      <a:pt x="3294129" y="2740997"/>
                    </a:cubicBezTo>
                    <a:lnTo>
                      <a:pt x="3257702" y="2820945"/>
                    </a:lnTo>
                    <a:lnTo>
                      <a:pt x="3218238" y="2892052"/>
                    </a:lnTo>
                    <a:lnTo>
                      <a:pt x="3178777" y="2947017"/>
                    </a:lnTo>
                    <a:cubicBezTo>
                      <a:pt x="3169669" y="2959700"/>
                      <a:pt x="3160563" y="2972770"/>
                      <a:pt x="3151456" y="2985453"/>
                    </a:cubicBezTo>
                    <a:lnTo>
                      <a:pt x="3130207" y="3007362"/>
                    </a:lnTo>
                    <a:cubicBezTo>
                      <a:pt x="3128182" y="3010053"/>
                      <a:pt x="3126158" y="3013128"/>
                      <a:pt x="3124135" y="3015819"/>
                    </a:cubicBezTo>
                    <a:lnTo>
                      <a:pt x="3009118" y="3131128"/>
                    </a:lnTo>
                    <a:lnTo>
                      <a:pt x="2881961" y="3227218"/>
                    </a:lnTo>
                    <a:lnTo>
                      <a:pt x="2733216" y="3306782"/>
                    </a:lnTo>
                    <a:lnTo>
                      <a:pt x="2584808" y="3367127"/>
                    </a:lnTo>
                    <a:lnTo>
                      <a:pt x="2430328" y="3422092"/>
                    </a:lnTo>
                    <a:lnTo>
                      <a:pt x="2275850" y="3455146"/>
                    </a:lnTo>
                    <a:lnTo>
                      <a:pt x="2127104" y="3485128"/>
                    </a:lnTo>
                    <a:lnTo>
                      <a:pt x="1987804" y="3504345"/>
                    </a:lnTo>
                    <a:lnTo>
                      <a:pt x="1863680" y="3520873"/>
                    </a:lnTo>
                    <a:lnTo>
                      <a:pt x="1757433" y="3526255"/>
                    </a:lnTo>
                    <a:close/>
                    <a:moveTo>
                      <a:pt x="158924" y="3930462"/>
                    </a:moveTo>
                    <a:cubicBezTo>
                      <a:pt x="110443" y="3915731"/>
                      <a:pt x="0" y="3866001"/>
                      <a:pt x="0" y="3786484"/>
                    </a:cubicBezTo>
                    <a:cubicBezTo>
                      <a:pt x="0" y="3760641"/>
                      <a:pt x="7516" y="3736388"/>
                      <a:pt x="22839" y="3716534"/>
                    </a:cubicBezTo>
                    <a:cubicBezTo>
                      <a:pt x="42033" y="3685525"/>
                      <a:pt x="80608" y="3634905"/>
                      <a:pt x="115165" y="3600437"/>
                    </a:cubicBezTo>
                    <a:lnTo>
                      <a:pt x="230182" y="3509727"/>
                    </a:lnTo>
                    <a:lnTo>
                      <a:pt x="363411" y="3435929"/>
                    </a:lnTo>
                    <a:lnTo>
                      <a:pt x="503049" y="3375199"/>
                    </a:lnTo>
                    <a:lnTo>
                      <a:pt x="645387" y="3326000"/>
                    </a:lnTo>
                    <a:lnTo>
                      <a:pt x="787724" y="3290254"/>
                    </a:lnTo>
                    <a:lnTo>
                      <a:pt x="930059" y="3265655"/>
                    </a:lnTo>
                    <a:lnTo>
                      <a:pt x="1069699" y="3246438"/>
                    </a:lnTo>
                    <a:lnTo>
                      <a:pt x="1196856" y="3235290"/>
                    </a:lnTo>
                    <a:lnTo>
                      <a:pt x="1306140" y="3229909"/>
                    </a:lnTo>
                    <a:lnTo>
                      <a:pt x="1322155" y="3229909"/>
                    </a:lnTo>
                    <a:lnTo>
                      <a:pt x="1387858" y="3520878"/>
                    </a:lnTo>
                    <a:lnTo>
                      <a:pt x="1387763" y="3520873"/>
                    </a:lnTo>
                    <a:lnTo>
                      <a:pt x="1196856" y="3526255"/>
                    </a:lnTo>
                    <a:lnTo>
                      <a:pt x="1024165" y="3545473"/>
                    </a:lnTo>
                    <a:lnTo>
                      <a:pt x="869685" y="3570456"/>
                    </a:lnTo>
                    <a:lnTo>
                      <a:pt x="745225" y="3600437"/>
                    </a:lnTo>
                    <a:lnTo>
                      <a:pt x="633244" y="3641565"/>
                    </a:lnTo>
                    <a:lnTo>
                      <a:pt x="539140" y="3680001"/>
                    </a:lnTo>
                    <a:lnTo>
                      <a:pt x="469658" y="3721127"/>
                    </a:lnTo>
                    <a:lnTo>
                      <a:pt x="408946" y="3759564"/>
                    </a:lnTo>
                    <a:lnTo>
                      <a:pt x="357341" y="3801075"/>
                    </a:lnTo>
                    <a:cubicBezTo>
                      <a:pt x="346210" y="3811837"/>
                      <a:pt x="335079" y="3822985"/>
                      <a:pt x="323949" y="3833747"/>
                    </a:cubicBezTo>
                    <a:cubicBezTo>
                      <a:pt x="316865" y="3842972"/>
                      <a:pt x="310119" y="3852197"/>
                      <a:pt x="303037" y="3861422"/>
                    </a:cubicBezTo>
                    <a:cubicBezTo>
                      <a:pt x="298990" y="3866034"/>
                      <a:pt x="294941" y="3870261"/>
                      <a:pt x="290894" y="3874873"/>
                    </a:cubicBezTo>
                    <a:cubicBezTo>
                      <a:pt x="266876" y="3886379"/>
                      <a:pt x="207406" y="3945193"/>
                      <a:pt x="158924" y="393046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48" name="Rounded Rectangle 21">
                <a:extLst>
                  <a:ext uri="{FF2B5EF4-FFF2-40B4-BE49-F238E27FC236}">
                    <a16:creationId xmlns:a16="http://schemas.microsoft.com/office/drawing/2014/main" id="{D48037DE-DDA6-4D3A-94D9-53759A5AE66A}"/>
                  </a:ext>
                </a:extLst>
              </p:cNvPr>
              <p:cNvSpPr/>
              <p:nvPr/>
            </p:nvSpPr>
            <p:spPr>
              <a:xfrm rot="18063644">
                <a:off x="1029053" y="3391349"/>
                <a:ext cx="73094" cy="735402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1060" name="Group 1059">
            <a:extLst>
              <a:ext uri="{FF2B5EF4-FFF2-40B4-BE49-F238E27FC236}">
                <a16:creationId xmlns:a16="http://schemas.microsoft.com/office/drawing/2014/main" id="{678C2CCD-7657-4EFE-B19B-7A80349C17BC}"/>
              </a:ext>
            </a:extLst>
          </p:cNvPr>
          <p:cNvGrpSpPr/>
          <p:nvPr/>
        </p:nvGrpSpPr>
        <p:grpSpPr>
          <a:xfrm>
            <a:off x="974585" y="1368287"/>
            <a:ext cx="3237896" cy="4698332"/>
            <a:chOff x="928131" y="447675"/>
            <a:chExt cx="4082018" cy="5923193"/>
          </a:xfrm>
        </p:grpSpPr>
        <p:grpSp>
          <p:nvGrpSpPr>
            <p:cNvPr id="1061" name="Group 1060">
              <a:extLst>
                <a:ext uri="{FF2B5EF4-FFF2-40B4-BE49-F238E27FC236}">
                  <a16:creationId xmlns:a16="http://schemas.microsoft.com/office/drawing/2014/main" id="{937E46C7-6CAC-4FF9-9333-32F58591DA9D}"/>
                </a:ext>
              </a:extLst>
            </p:cNvPr>
            <p:cNvGrpSpPr/>
            <p:nvPr/>
          </p:nvGrpSpPr>
          <p:grpSpPr>
            <a:xfrm flipH="1">
              <a:off x="928131" y="447675"/>
              <a:ext cx="4082018" cy="5923193"/>
              <a:chOff x="3730139" y="0"/>
              <a:chExt cx="4725732" cy="6857251"/>
            </a:xfrm>
          </p:grpSpPr>
          <p:sp>
            <p:nvSpPr>
              <p:cNvPr id="1063" name="Freeform: Shape 1062">
                <a:extLst>
                  <a:ext uri="{FF2B5EF4-FFF2-40B4-BE49-F238E27FC236}">
                    <a16:creationId xmlns:a16="http://schemas.microsoft.com/office/drawing/2014/main" id="{B2C7FE7F-9F2A-4A42-8028-57DCAE80BB8B}"/>
                  </a:ext>
                </a:extLst>
              </p:cNvPr>
              <p:cNvSpPr/>
              <p:nvPr/>
            </p:nvSpPr>
            <p:spPr>
              <a:xfrm>
                <a:off x="3730139" y="366857"/>
                <a:ext cx="4490643" cy="6490394"/>
              </a:xfrm>
              <a:custGeom>
                <a:avLst/>
                <a:gdLst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304718 w 4490643"/>
                  <a:gd name="connsiteY41" fmla="*/ 3600450 h 6490394"/>
                  <a:gd name="connsiteX42" fmla="*/ 3460446 w 4490643"/>
                  <a:gd name="connsiteY42" fmla="*/ 2852509 h 6490394"/>
                  <a:gd name="connsiteX43" fmla="*/ 3272524 w 4490643"/>
                  <a:gd name="connsiteY43" fmla="*/ 1888196 h 6490394"/>
                  <a:gd name="connsiteX44" fmla="*/ 1953332 w 4490643"/>
                  <a:gd name="connsiteY44" fmla="*/ 2999252 h 6490394"/>
                  <a:gd name="connsiteX45" fmla="*/ 1119292 w 4490643"/>
                  <a:gd name="connsiteY45" fmla="*/ 2052159 h 6490394"/>
                  <a:gd name="connsiteX46" fmla="*/ 3507613 w 4490643"/>
                  <a:gd name="connsiteY46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60446 w 4490643"/>
                  <a:gd name="connsiteY41" fmla="*/ 285250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60446 w 4490643"/>
                  <a:gd name="connsiteY41" fmla="*/ 285250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60446 w 4490643"/>
                  <a:gd name="connsiteY41" fmla="*/ 285250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60446 w 4490643"/>
                  <a:gd name="connsiteY41" fmla="*/ 285250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60446 w 4490643"/>
                  <a:gd name="connsiteY41" fmla="*/ 285250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79496 w 4490643"/>
                  <a:gd name="connsiteY41" fmla="*/ 3204934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479496 w 4490643"/>
                  <a:gd name="connsiteY41" fmla="*/ 3204934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603321 w 4490643"/>
                  <a:gd name="connsiteY41" fmla="*/ 287155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603321 w 4490643"/>
                  <a:gd name="connsiteY41" fmla="*/ 287155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603321 w 4490643"/>
                  <a:gd name="connsiteY41" fmla="*/ 287155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  <a:gd name="connsiteX0" fmla="*/ 3271027 w 4490643"/>
                  <a:gd name="connsiteY0" fmla="*/ 4794611 h 6490394"/>
                  <a:gd name="connsiteX1" fmla="*/ 3107812 w 4490643"/>
                  <a:gd name="connsiteY1" fmla="*/ 4921888 h 6490394"/>
                  <a:gd name="connsiteX2" fmla="*/ 3226854 w 4490643"/>
                  <a:gd name="connsiteY2" fmla="*/ 5093338 h 6490394"/>
                  <a:gd name="connsiteX3" fmla="*/ 3426754 w 4490643"/>
                  <a:gd name="connsiteY3" fmla="*/ 4993762 h 6490394"/>
                  <a:gd name="connsiteX4" fmla="*/ 3271027 w 4490643"/>
                  <a:gd name="connsiteY4" fmla="*/ 4794611 h 6490394"/>
                  <a:gd name="connsiteX5" fmla="*/ 3507613 w 4490643"/>
                  <a:gd name="connsiteY5" fmla="*/ 0 h 6490394"/>
                  <a:gd name="connsiteX6" fmla="*/ 4341654 w 4490643"/>
                  <a:gd name="connsiteY6" fmla="*/ 947093 h 6490394"/>
                  <a:gd name="connsiteX7" fmla="*/ 3959073 w 4490643"/>
                  <a:gd name="connsiteY7" fmla="*/ 1284003 h 6490394"/>
                  <a:gd name="connsiteX8" fmla="*/ 4349141 w 4490643"/>
                  <a:gd name="connsiteY8" fmla="*/ 1721238 h 6490394"/>
                  <a:gd name="connsiteX9" fmla="*/ 4472675 w 4490643"/>
                  <a:gd name="connsiteY9" fmla="*/ 2031945 h 6490394"/>
                  <a:gd name="connsiteX10" fmla="*/ 4384329 w 4490643"/>
                  <a:gd name="connsiteY10" fmla="*/ 2023709 h 6490394"/>
                  <a:gd name="connsiteX11" fmla="*/ 3870728 w 4490643"/>
                  <a:gd name="connsiteY11" fmla="*/ 2509609 h 6490394"/>
                  <a:gd name="connsiteX12" fmla="*/ 4246570 w 4490643"/>
                  <a:gd name="connsiteY12" fmla="*/ 2922886 h 6490394"/>
                  <a:gd name="connsiteX13" fmla="*/ 4490643 w 4490643"/>
                  <a:gd name="connsiteY13" fmla="*/ 2931870 h 6490394"/>
                  <a:gd name="connsiteX14" fmla="*/ 4484111 w 4490643"/>
                  <a:gd name="connsiteY14" fmla="*/ 2945016 h 6490394"/>
                  <a:gd name="connsiteX15" fmla="*/ 4483898 w 4490643"/>
                  <a:gd name="connsiteY15" fmla="*/ 3077270 h 6490394"/>
                  <a:gd name="connsiteX16" fmla="*/ 3719396 w 4490643"/>
                  <a:gd name="connsiteY16" fmla="*/ 4625553 h 6490394"/>
                  <a:gd name="connsiteX17" fmla="*/ 3650168 w 4490643"/>
                  <a:gd name="connsiteY17" fmla="*/ 4675183 h 6490394"/>
                  <a:gd name="connsiteX18" fmla="*/ 3674204 w 4490643"/>
                  <a:gd name="connsiteY18" fmla="*/ 4787179 h 6490394"/>
                  <a:gd name="connsiteX19" fmla="*/ 3979288 w 4490643"/>
                  <a:gd name="connsiteY19" fmla="*/ 6214875 h 6490394"/>
                  <a:gd name="connsiteX20" fmla="*/ 4017471 w 4490643"/>
                  <a:gd name="connsiteY20" fmla="*/ 6244823 h 6490394"/>
                  <a:gd name="connsiteX21" fmla="*/ 4278764 w 4490643"/>
                  <a:gd name="connsiteY21" fmla="*/ 6244074 h 6490394"/>
                  <a:gd name="connsiteX22" fmla="*/ 4278764 w 4490643"/>
                  <a:gd name="connsiteY22" fmla="*/ 6490394 h 6490394"/>
                  <a:gd name="connsiteX23" fmla="*/ 0 w 4490643"/>
                  <a:gd name="connsiteY23" fmla="*/ 6490394 h 6490394"/>
                  <a:gd name="connsiteX24" fmla="*/ 0 w 4490643"/>
                  <a:gd name="connsiteY24" fmla="*/ 6245572 h 6490394"/>
                  <a:gd name="connsiteX25" fmla="*/ 637135 w 4490643"/>
                  <a:gd name="connsiteY25" fmla="*/ 6244074 h 6490394"/>
                  <a:gd name="connsiteX26" fmla="*/ 637135 w 4490643"/>
                  <a:gd name="connsiteY26" fmla="*/ 5897431 h 6490394"/>
                  <a:gd name="connsiteX27" fmla="*/ 1056402 w 4490643"/>
                  <a:gd name="connsiteY27" fmla="*/ 5897431 h 6490394"/>
                  <a:gd name="connsiteX28" fmla="*/ 422261 w 4490643"/>
                  <a:gd name="connsiteY28" fmla="*/ 5615175 h 6490394"/>
                  <a:gd name="connsiteX29" fmla="*/ 508361 w 4490643"/>
                  <a:gd name="connsiteY29" fmla="*/ 5416024 h 6490394"/>
                  <a:gd name="connsiteX30" fmla="*/ 1826055 w 4490643"/>
                  <a:gd name="connsiteY30" fmla="*/ 5987274 h 6490394"/>
                  <a:gd name="connsiteX31" fmla="*/ 1739207 w 4490643"/>
                  <a:gd name="connsiteY31" fmla="*/ 6187174 h 6490394"/>
                  <a:gd name="connsiteX32" fmla="*/ 1466684 w 4490643"/>
                  <a:gd name="connsiteY32" fmla="*/ 6068881 h 6490394"/>
                  <a:gd name="connsiteX33" fmla="*/ 1466684 w 4490643"/>
                  <a:gd name="connsiteY33" fmla="*/ 6244074 h 6490394"/>
                  <a:gd name="connsiteX34" fmla="*/ 1492888 w 4490643"/>
                  <a:gd name="connsiteY34" fmla="*/ 6244074 h 6490394"/>
                  <a:gd name="connsiteX35" fmla="*/ 2514850 w 4490643"/>
                  <a:gd name="connsiteY35" fmla="*/ 6244823 h 6490394"/>
                  <a:gd name="connsiteX36" fmla="*/ 2819567 w 4490643"/>
                  <a:gd name="connsiteY36" fmla="*/ 4940605 h 6490394"/>
                  <a:gd name="connsiteX37" fmla="*/ 246319 w 4490643"/>
                  <a:gd name="connsiteY37" fmla="*/ 4940605 h 6490394"/>
                  <a:gd name="connsiteX38" fmla="*/ 246319 w 4490643"/>
                  <a:gd name="connsiteY38" fmla="*/ 4545297 h 6490394"/>
                  <a:gd name="connsiteX39" fmla="*/ 2603195 w 4490643"/>
                  <a:gd name="connsiteY39" fmla="*/ 4522088 h 6490394"/>
                  <a:gd name="connsiteX40" fmla="*/ 2798603 w 4490643"/>
                  <a:gd name="connsiteY40" fmla="*/ 4474920 h 6490394"/>
                  <a:gd name="connsiteX41" fmla="*/ 3603321 w 4490643"/>
                  <a:gd name="connsiteY41" fmla="*/ 2871559 h 6490394"/>
                  <a:gd name="connsiteX42" fmla="*/ 3272524 w 4490643"/>
                  <a:gd name="connsiteY42" fmla="*/ 1888196 h 6490394"/>
                  <a:gd name="connsiteX43" fmla="*/ 1953332 w 4490643"/>
                  <a:gd name="connsiteY43" fmla="*/ 2999252 h 6490394"/>
                  <a:gd name="connsiteX44" fmla="*/ 1119292 w 4490643"/>
                  <a:gd name="connsiteY44" fmla="*/ 2052159 h 6490394"/>
                  <a:gd name="connsiteX45" fmla="*/ 3507613 w 4490643"/>
                  <a:gd name="connsiteY45" fmla="*/ 0 h 6490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4490643" h="6490394">
                    <a:moveTo>
                      <a:pt x="3271027" y="4794611"/>
                    </a:moveTo>
                    <a:cubicBezTo>
                      <a:pt x="3189420" y="4793862"/>
                      <a:pt x="3119792" y="4848516"/>
                      <a:pt x="3107812" y="4921888"/>
                    </a:cubicBezTo>
                    <a:cubicBezTo>
                      <a:pt x="3095085" y="4999752"/>
                      <a:pt x="3145996" y="5073872"/>
                      <a:pt x="3226854" y="5093338"/>
                    </a:cubicBezTo>
                    <a:cubicBezTo>
                      <a:pt x="3312205" y="5114301"/>
                      <a:pt x="3399802" y="5070129"/>
                      <a:pt x="3426754" y="4993762"/>
                    </a:cubicBezTo>
                    <a:cubicBezTo>
                      <a:pt x="3460446" y="4894935"/>
                      <a:pt x="3382582" y="4794611"/>
                      <a:pt x="3271027" y="4794611"/>
                    </a:cubicBezTo>
                    <a:close/>
                    <a:moveTo>
                      <a:pt x="3507613" y="0"/>
                    </a:moveTo>
                    <a:lnTo>
                      <a:pt x="4341654" y="947093"/>
                    </a:lnTo>
                    <a:lnTo>
                      <a:pt x="3959073" y="1284003"/>
                    </a:lnTo>
                    <a:cubicBezTo>
                      <a:pt x="4099827" y="1409783"/>
                      <a:pt x="4263041" y="1555778"/>
                      <a:pt x="4349141" y="1721238"/>
                    </a:cubicBezTo>
                    <a:cubicBezTo>
                      <a:pt x="4400052" y="1819317"/>
                      <a:pt x="4438235" y="1922636"/>
                      <a:pt x="4472675" y="2031945"/>
                    </a:cubicBezTo>
                    <a:cubicBezTo>
                      <a:pt x="4441978" y="2028950"/>
                      <a:pt x="4412779" y="2027452"/>
                      <a:pt x="4384329" y="2023709"/>
                    </a:cubicBezTo>
                    <a:cubicBezTo>
                      <a:pt x="4099078" y="1990767"/>
                      <a:pt x="3852759" y="2223609"/>
                      <a:pt x="3870728" y="2509609"/>
                    </a:cubicBezTo>
                    <a:cubicBezTo>
                      <a:pt x="3882706" y="2709509"/>
                      <a:pt x="4042926" y="2884702"/>
                      <a:pt x="4246570" y="2922886"/>
                    </a:cubicBezTo>
                    <a:cubicBezTo>
                      <a:pt x="4316198" y="2936362"/>
                      <a:pt x="4434491" y="2942352"/>
                      <a:pt x="4490643" y="2931870"/>
                    </a:cubicBezTo>
                    <a:lnTo>
                      <a:pt x="4484111" y="2945016"/>
                    </a:lnTo>
                    <a:lnTo>
                      <a:pt x="4483898" y="3077270"/>
                    </a:lnTo>
                    <a:cubicBezTo>
                      <a:pt x="4462836" y="3680986"/>
                      <a:pt x="4182579" y="4244546"/>
                      <a:pt x="3719396" y="4625553"/>
                    </a:cubicBezTo>
                    <a:lnTo>
                      <a:pt x="3650168" y="4675183"/>
                    </a:lnTo>
                    <a:lnTo>
                      <a:pt x="3674204" y="4787179"/>
                    </a:lnTo>
                    <a:cubicBezTo>
                      <a:pt x="3754833" y="5162861"/>
                      <a:pt x="3877092" y="5732720"/>
                      <a:pt x="3979288" y="6214875"/>
                    </a:cubicBezTo>
                    <a:cubicBezTo>
                      <a:pt x="3984529" y="6238834"/>
                      <a:pt x="3994261" y="6245572"/>
                      <a:pt x="4017471" y="6244823"/>
                    </a:cubicBezTo>
                    <a:cubicBezTo>
                      <a:pt x="4095335" y="6243326"/>
                      <a:pt x="4267533" y="6244074"/>
                      <a:pt x="4278764" y="6244074"/>
                    </a:cubicBezTo>
                    <a:lnTo>
                      <a:pt x="4278764" y="6490394"/>
                    </a:lnTo>
                    <a:lnTo>
                      <a:pt x="0" y="6490394"/>
                    </a:lnTo>
                    <a:lnTo>
                      <a:pt x="0" y="6245572"/>
                    </a:lnTo>
                    <a:cubicBezTo>
                      <a:pt x="9733" y="6244823"/>
                      <a:pt x="624408" y="6244074"/>
                      <a:pt x="637135" y="6244074"/>
                    </a:cubicBezTo>
                    <a:lnTo>
                      <a:pt x="637135" y="5897431"/>
                    </a:lnTo>
                    <a:lnTo>
                      <a:pt x="1056402" y="5897431"/>
                    </a:lnTo>
                    <a:cubicBezTo>
                      <a:pt x="1057150" y="5895185"/>
                      <a:pt x="635638" y="5708013"/>
                      <a:pt x="422261" y="5615175"/>
                    </a:cubicBezTo>
                    <a:cubicBezTo>
                      <a:pt x="451460" y="5548541"/>
                      <a:pt x="479162" y="5483406"/>
                      <a:pt x="508361" y="5416024"/>
                    </a:cubicBezTo>
                    <a:lnTo>
                      <a:pt x="1826055" y="5987274"/>
                    </a:lnTo>
                    <a:lnTo>
                      <a:pt x="1739207" y="6187174"/>
                    </a:lnTo>
                    <a:lnTo>
                      <a:pt x="1466684" y="6068881"/>
                    </a:lnTo>
                    <a:lnTo>
                      <a:pt x="1466684" y="6244074"/>
                    </a:lnTo>
                    <a:lnTo>
                      <a:pt x="1492888" y="6244074"/>
                    </a:lnTo>
                    <a:lnTo>
                      <a:pt x="2514850" y="6244823"/>
                    </a:lnTo>
                    <a:cubicBezTo>
                      <a:pt x="2535065" y="6244823"/>
                      <a:pt x="2818069" y="4949589"/>
                      <a:pt x="2819567" y="4940605"/>
                    </a:cubicBezTo>
                    <a:lnTo>
                      <a:pt x="246319" y="4940605"/>
                    </a:lnTo>
                    <a:lnTo>
                      <a:pt x="246319" y="4545297"/>
                    </a:lnTo>
                    <a:lnTo>
                      <a:pt x="2603195" y="4522088"/>
                    </a:lnTo>
                    <a:cubicBezTo>
                      <a:pt x="2714750" y="4515349"/>
                      <a:pt x="2772399" y="4486151"/>
                      <a:pt x="2798603" y="4474920"/>
                    </a:cubicBezTo>
                    <a:cubicBezTo>
                      <a:pt x="3170078" y="4291907"/>
                      <a:pt x="3505284" y="3712255"/>
                      <a:pt x="3603321" y="2871559"/>
                    </a:cubicBezTo>
                    <a:cubicBezTo>
                      <a:pt x="3669330" y="2428251"/>
                      <a:pt x="3282257" y="1911405"/>
                      <a:pt x="3272524" y="1888196"/>
                    </a:cubicBezTo>
                    <a:cubicBezTo>
                      <a:pt x="2826305" y="2280510"/>
                      <a:pt x="2457949" y="2555279"/>
                      <a:pt x="1953332" y="2999252"/>
                    </a:cubicBezTo>
                    <a:lnTo>
                      <a:pt x="1119292" y="2052159"/>
                    </a:lnTo>
                    <a:cubicBezTo>
                      <a:pt x="1950338" y="1320689"/>
                      <a:pt x="2675818" y="732219"/>
                      <a:pt x="350761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4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4" name="Freeform: Shape 1063">
                <a:extLst>
                  <a:ext uri="{FF2B5EF4-FFF2-40B4-BE49-F238E27FC236}">
                    <a16:creationId xmlns:a16="http://schemas.microsoft.com/office/drawing/2014/main" id="{C6B2714B-501D-413D-B724-7E94124EDDFB}"/>
                  </a:ext>
                </a:extLst>
              </p:cNvPr>
              <p:cNvSpPr/>
              <p:nvPr/>
            </p:nvSpPr>
            <p:spPr>
              <a:xfrm>
                <a:off x="4412196" y="2470677"/>
                <a:ext cx="1205391" cy="1272773"/>
              </a:xfrm>
              <a:custGeom>
                <a:avLst/>
                <a:gdLst>
                  <a:gd name="connsiteX0" fmla="*/ 491889 w 1205390"/>
                  <a:gd name="connsiteY0" fmla="*/ 1275019 h 1272772"/>
                  <a:gd name="connsiteX1" fmla="*/ 459696 w 1205390"/>
                  <a:gd name="connsiteY1" fmla="*/ 1050412 h 1272772"/>
                  <a:gd name="connsiteX2" fmla="*/ 295733 w 1205390"/>
                  <a:gd name="connsiteY2" fmla="*/ 1194161 h 1272772"/>
                  <a:gd name="connsiteX3" fmla="*/ 17969 w 1205390"/>
                  <a:gd name="connsiteY3" fmla="*/ 878213 h 1272772"/>
                  <a:gd name="connsiteX4" fmla="*/ 233591 w 1205390"/>
                  <a:gd name="connsiteY4" fmla="*/ 688046 h 1272772"/>
                  <a:gd name="connsiteX5" fmla="*/ 0 w 1205390"/>
                  <a:gd name="connsiteY5" fmla="*/ 631146 h 1272772"/>
                  <a:gd name="connsiteX6" fmla="*/ 98827 w 1205390"/>
                  <a:gd name="connsiteY6" fmla="*/ 222361 h 1272772"/>
                  <a:gd name="connsiteX7" fmla="*/ 472423 w 1205390"/>
                  <a:gd name="connsiteY7" fmla="*/ 312204 h 1272772"/>
                  <a:gd name="connsiteX8" fmla="*/ 475418 w 1205390"/>
                  <a:gd name="connsiteY8" fmla="*/ 308460 h 1272772"/>
                  <a:gd name="connsiteX9" fmla="*/ 280010 w 1205390"/>
                  <a:gd name="connsiteY9" fmla="*/ 86099 h 1272772"/>
                  <a:gd name="connsiteX10" fmla="*/ 378089 w 1205390"/>
                  <a:gd name="connsiteY10" fmla="*/ 0 h 1272772"/>
                  <a:gd name="connsiteX11" fmla="*/ 1212129 w 1205390"/>
                  <a:gd name="connsiteY11" fmla="*/ 947093 h 1272772"/>
                  <a:gd name="connsiteX12" fmla="*/ 1114051 w 1205390"/>
                  <a:gd name="connsiteY12" fmla="*/ 1033192 h 1272772"/>
                  <a:gd name="connsiteX13" fmla="*/ 894685 w 1205390"/>
                  <a:gd name="connsiteY13" fmla="*/ 783879 h 1272772"/>
                  <a:gd name="connsiteX14" fmla="*/ 890192 w 1205390"/>
                  <a:gd name="connsiteY14" fmla="*/ 786124 h 1272772"/>
                  <a:gd name="connsiteX15" fmla="*/ 954580 w 1205390"/>
                  <a:gd name="connsiteY15" fmla="*/ 1238333 h 1272772"/>
                  <a:gd name="connsiteX16" fmla="*/ 491889 w 1205390"/>
                  <a:gd name="connsiteY16" fmla="*/ 1275019 h 127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205390" h="1272772">
                    <a:moveTo>
                      <a:pt x="491889" y="1275019"/>
                    </a:moveTo>
                    <a:cubicBezTo>
                      <a:pt x="480659" y="1200150"/>
                      <a:pt x="470926" y="1128276"/>
                      <a:pt x="459696" y="1050412"/>
                    </a:cubicBezTo>
                    <a:cubicBezTo>
                      <a:pt x="404293" y="1099077"/>
                      <a:pt x="351136" y="1145496"/>
                      <a:pt x="295733" y="1194161"/>
                    </a:cubicBezTo>
                    <a:cubicBezTo>
                      <a:pt x="202895" y="1088595"/>
                      <a:pt x="110806" y="984527"/>
                      <a:pt x="17969" y="878213"/>
                    </a:cubicBezTo>
                    <a:cubicBezTo>
                      <a:pt x="89843" y="815323"/>
                      <a:pt x="159471" y="753182"/>
                      <a:pt x="233591" y="688046"/>
                    </a:cubicBezTo>
                    <a:cubicBezTo>
                      <a:pt x="153481" y="668580"/>
                      <a:pt x="77864" y="649863"/>
                      <a:pt x="0" y="631146"/>
                    </a:cubicBezTo>
                    <a:cubicBezTo>
                      <a:pt x="32942" y="494884"/>
                      <a:pt x="65136" y="360120"/>
                      <a:pt x="98827" y="222361"/>
                    </a:cubicBezTo>
                    <a:cubicBezTo>
                      <a:pt x="224607" y="252309"/>
                      <a:pt x="348141" y="282256"/>
                      <a:pt x="472423" y="312204"/>
                    </a:cubicBezTo>
                    <a:cubicBezTo>
                      <a:pt x="473172" y="310706"/>
                      <a:pt x="474670" y="309958"/>
                      <a:pt x="475418" y="308460"/>
                    </a:cubicBezTo>
                    <a:cubicBezTo>
                      <a:pt x="411031" y="235089"/>
                      <a:pt x="346643" y="161717"/>
                      <a:pt x="280010" y="86099"/>
                    </a:cubicBezTo>
                    <a:cubicBezTo>
                      <a:pt x="312204" y="57649"/>
                      <a:pt x="343649" y="29948"/>
                      <a:pt x="378089" y="0"/>
                    </a:cubicBezTo>
                    <a:cubicBezTo>
                      <a:pt x="655852" y="315947"/>
                      <a:pt x="932868" y="630397"/>
                      <a:pt x="1212129" y="947093"/>
                    </a:cubicBezTo>
                    <a:cubicBezTo>
                      <a:pt x="1179936" y="975543"/>
                      <a:pt x="1147742" y="1003993"/>
                      <a:pt x="1114051" y="1033192"/>
                    </a:cubicBezTo>
                    <a:cubicBezTo>
                      <a:pt x="1040679" y="950088"/>
                      <a:pt x="967308" y="866983"/>
                      <a:pt x="894685" y="783879"/>
                    </a:cubicBezTo>
                    <a:cubicBezTo>
                      <a:pt x="893187" y="784627"/>
                      <a:pt x="891690" y="785376"/>
                      <a:pt x="890192" y="786124"/>
                    </a:cubicBezTo>
                    <a:cubicBezTo>
                      <a:pt x="911904" y="935862"/>
                      <a:pt x="932868" y="1085600"/>
                      <a:pt x="954580" y="1238333"/>
                    </a:cubicBezTo>
                    <a:cubicBezTo>
                      <a:pt x="800350" y="1251061"/>
                      <a:pt x="647617" y="1263040"/>
                      <a:pt x="491889" y="127501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4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5" name="Freeform: Shape 1064">
                <a:extLst>
                  <a:ext uri="{FF2B5EF4-FFF2-40B4-BE49-F238E27FC236}">
                    <a16:creationId xmlns:a16="http://schemas.microsoft.com/office/drawing/2014/main" id="{356F233F-A4D8-4494-B1E6-7973C043FBC4}"/>
                  </a:ext>
                </a:extLst>
              </p:cNvPr>
              <p:cNvSpPr/>
              <p:nvPr/>
            </p:nvSpPr>
            <p:spPr>
              <a:xfrm>
                <a:off x="7448134" y="0"/>
                <a:ext cx="973297" cy="1063140"/>
              </a:xfrm>
              <a:custGeom>
                <a:avLst/>
                <a:gdLst>
                  <a:gd name="connsiteX0" fmla="*/ 238832 w 973297"/>
                  <a:gd name="connsiteY0" fmla="*/ 416272 h 1063139"/>
                  <a:gd name="connsiteX1" fmla="*/ 119790 w 973297"/>
                  <a:gd name="connsiteY1" fmla="*/ 280759 h 1063139"/>
                  <a:gd name="connsiteX2" fmla="*/ 0 w 973297"/>
                  <a:gd name="connsiteY2" fmla="*/ 144497 h 1063139"/>
                  <a:gd name="connsiteX3" fmla="*/ 162466 w 973297"/>
                  <a:gd name="connsiteY3" fmla="*/ 0 h 1063139"/>
                  <a:gd name="connsiteX4" fmla="*/ 977040 w 973297"/>
                  <a:gd name="connsiteY4" fmla="*/ 925381 h 1063139"/>
                  <a:gd name="connsiteX5" fmla="*/ 813826 w 973297"/>
                  <a:gd name="connsiteY5" fmla="*/ 1069129 h 1063139"/>
                  <a:gd name="connsiteX6" fmla="*/ 574245 w 973297"/>
                  <a:gd name="connsiteY6" fmla="*/ 797355 h 1063139"/>
                  <a:gd name="connsiteX7" fmla="*/ 399800 w 973297"/>
                  <a:gd name="connsiteY7" fmla="*/ 950088 h 1063139"/>
                  <a:gd name="connsiteX8" fmla="*/ 64387 w 973297"/>
                  <a:gd name="connsiteY8" fmla="*/ 569004 h 1063139"/>
                  <a:gd name="connsiteX9" fmla="*/ 238832 w 973297"/>
                  <a:gd name="connsiteY9" fmla="*/ 416272 h 10631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73297" h="1063139">
                    <a:moveTo>
                      <a:pt x="238832" y="416272"/>
                    </a:moveTo>
                    <a:cubicBezTo>
                      <a:pt x="198403" y="369853"/>
                      <a:pt x="158722" y="325680"/>
                      <a:pt x="119790" y="280759"/>
                    </a:cubicBezTo>
                    <a:cubicBezTo>
                      <a:pt x="80110" y="235837"/>
                      <a:pt x="41178" y="191665"/>
                      <a:pt x="0" y="144497"/>
                    </a:cubicBezTo>
                    <a:cubicBezTo>
                      <a:pt x="53906" y="95832"/>
                      <a:pt x="107811" y="48665"/>
                      <a:pt x="162466" y="0"/>
                    </a:cubicBezTo>
                    <a:cubicBezTo>
                      <a:pt x="434240" y="308460"/>
                      <a:pt x="705266" y="616172"/>
                      <a:pt x="977040" y="925381"/>
                    </a:cubicBezTo>
                    <a:cubicBezTo>
                      <a:pt x="922386" y="973297"/>
                      <a:pt x="868480" y="1020464"/>
                      <a:pt x="813826" y="1069129"/>
                    </a:cubicBezTo>
                    <a:cubicBezTo>
                      <a:pt x="733716" y="977789"/>
                      <a:pt x="654355" y="887946"/>
                      <a:pt x="574245" y="797355"/>
                    </a:cubicBezTo>
                    <a:cubicBezTo>
                      <a:pt x="515847" y="849014"/>
                      <a:pt x="458947" y="899177"/>
                      <a:pt x="399800" y="950088"/>
                    </a:cubicBezTo>
                    <a:cubicBezTo>
                      <a:pt x="288245" y="822810"/>
                      <a:pt x="176691" y="697030"/>
                      <a:pt x="64387" y="569004"/>
                    </a:cubicBezTo>
                    <a:cubicBezTo>
                      <a:pt x="122785" y="518093"/>
                      <a:pt x="180434" y="467183"/>
                      <a:pt x="238832" y="41627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4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6" name="Freeform: Shape 1065">
                <a:extLst>
                  <a:ext uri="{FF2B5EF4-FFF2-40B4-BE49-F238E27FC236}">
                    <a16:creationId xmlns:a16="http://schemas.microsoft.com/office/drawing/2014/main" id="{C36F5DE0-C96C-4103-8EF4-72B0310732F3}"/>
                  </a:ext>
                </a:extLst>
              </p:cNvPr>
              <p:cNvSpPr/>
              <p:nvPr/>
            </p:nvSpPr>
            <p:spPr>
              <a:xfrm>
                <a:off x="7699694" y="2487897"/>
                <a:ext cx="756177" cy="741203"/>
              </a:xfrm>
              <a:custGeom>
                <a:avLst/>
                <a:gdLst>
                  <a:gd name="connsiteX0" fmla="*/ 381083 w 756176"/>
                  <a:gd name="connsiteY0" fmla="*/ 743449 h 741203"/>
                  <a:gd name="connsiteX1" fmla="*/ 0 w 756176"/>
                  <a:gd name="connsiteY1" fmla="*/ 369853 h 741203"/>
                  <a:gd name="connsiteX2" fmla="*/ 381832 w 756176"/>
                  <a:gd name="connsiteY2" fmla="*/ 0 h 741203"/>
                  <a:gd name="connsiteX3" fmla="*/ 762915 w 756176"/>
                  <a:gd name="connsiteY3" fmla="*/ 370602 h 741203"/>
                  <a:gd name="connsiteX4" fmla="*/ 381083 w 756176"/>
                  <a:gd name="connsiteY4" fmla="*/ 743449 h 741203"/>
                  <a:gd name="connsiteX5" fmla="*/ 577989 w 756176"/>
                  <a:gd name="connsiteY5" fmla="*/ 372099 h 741203"/>
                  <a:gd name="connsiteX6" fmla="*/ 381083 w 756176"/>
                  <a:gd name="connsiteY6" fmla="*/ 180434 h 741203"/>
                  <a:gd name="connsiteX7" fmla="*/ 184927 w 756176"/>
                  <a:gd name="connsiteY7" fmla="*/ 370602 h 741203"/>
                  <a:gd name="connsiteX8" fmla="*/ 380334 w 756176"/>
                  <a:gd name="connsiteY8" fmla="*/ 563015 h 741203"/>
                  <a:gd name="connsiteX9" fmla="*/ 577989 w 756176"/>
                  <a:gd name="connsiteY9" fmla="*/ 372099 h 7412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56176" h="741203">
                    <a:moveTo>
                      <a:pt x="381083" y="743449"/>
                    </a:moveTo>
                    <a:cubicBezTo>
                      <a:pt x="169953" y="743449"/>
                      <a:pt x="0" y="576491"/>
                      <a:pt x="0" y="369853"/>
                    </a:cubicBezTo>
                    <a:cubicBezTo>
                      <a:pt x="749" y="165461"/>
                      <a:pt x="171450" y="0"/>
                      <a:pt x="381832" y="0"/>
                    </a:cubicBezTo>
                    <a:cubicBezTo>
                      <a:pt x="591465" y="0"/>
                      <a:pt x="762166" y="166209"/>
                      <a:pt x="762915" y="370602"/>
                    </a:cubicBezTo>
                    <a:cubicBezTo>
                      <a:pt x="762915" y="576491"/>
                      <a:pt x="592214" y="743449"/>
                      <a:pt x="381083" y="743449"/>
                    </a:cubicBezTo>
                    <a:close/>
                    <a:moveTo>
                      <a:pt x="577989" y="372099"/>
                    </a:moveTo>
                    <a:cubicBezTo>
                      <a:pt x="577989" y="265785"/>
                      <a:pt x="489643" y="179686"/>
                      <a:pt x="381083" y="180434"/>
                    </a:cubicBezTo>
                    <a:cubicBezTo>
                      <a:pt x="273272" y="180434"/>
                      <a:pt x="185675" y="265785"/>
                      <a:pt x="184927" y="370602"/>
                    </a:cubicBezTo>
                    <a:cubicBezTo>
                      <a:pt x="184927" y="477664"/>
                      <a:pt x="271026" y="563015"/>
                      <a:pt x="380334" y="563015"/>
                    </a:cubicBezTo>
                    <a:cubicBezTo>
                      <a:pt x="489643" y="563764"/>
                      <a:pt x="577989" y="478413"/>
                      <a:pt x="577989" y="372099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47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62" name="Rectangle 1061">
              <a:extLst>
                <a:ext uri="{FF2B5EF4-FFF2-40B4-BE49-F238E27FC236}">
                  <a16:creationId xmlns:a16="http://schemas.microsoft.com/office/drawing/2014/main" id="{6D63C49C-02A9-4CFE-BA42-A1983D78A2EC}"/>
                </a:ext>
              </a:extLst>
            </p:cNvPr>
            <p:cNvSpPr/>
            <p:nvPr/>
          </p:nvSpPr>
          <p:spPr>
            <a:xfrm>
              <a:off x="3070673" y="4573635"/>
              <a:ext cx="1715646" cy="545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7" name="Group 1066">
            <a:extLst>
              <a:ext uri="{FF2B5EF4-FFF2-40B4-BE49-F238E27FC236}">
                <a16:creationId xmlns:a16="http://schemas.microsoft.com/office/drawing/2014/main" id="{CFDE05AB-3B7C-4717-9081-8D641B4F1F7E}"/>
              </a:ext>
            </a:extLst>
          </p:cNvPr>
          <p:cNvGrpSpPr/>
          <p:nvPr/>
        </p:nvGrpSpPr>
        <p:grpSpPr>
          <a:xfrm>
            <a:off x="6451837" y="1811802"/>
            <a:ext cx="4288588" cy="726743"/>
            <a:chOff x="4965552" y="1736224"/>
            <a:chExt cx="3484978" cy="726743"/>
          </a:xfrm>
        </p:grpSpPr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FE29786C-C615-44DB-BAF1-874BBFB7E522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69" name="TextBox 1068">
              <a:extLst>
                <a:ext uri="{FF2B5EF4-FFF2-40B4-BE49-F238E27FC236}">
                  <a16:creationId xmlns:a16="http://schemas.microsoft.com/office/drawing/2014/main" id="{573848F0-3804-473A-B08E-FC2D8F85C24D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0" name="Group 1069">
            <a:extLst>
              <a:ext uri="{FF2B5EF4-FFF2-40B4-BE49-F238E27FC236}">
                <a16:creationId xmlns:a16="http://schemas.microsoft.com/office/drawing/2014/main" id="{F8A3C673-11FB-4115-8570-20F6CB93ED52}"/>
              </a:ext>
            </a:extLst>
          </p:cNvPr>
          <p:cNvGrpSpPr/>
          <p:nvPr/>
        </p:nvGrpSpPr>
        <p:grpSpPr>
          <a:xfrm>
            <a:off x="7143323" y="2725023"/>
            <a:ext cx="4288588" cy="726743"/>
            <a:chOff x="4965552" y="1736224"/>
            <a:chExt cx="3484978" cy="726743"/>
          </a:xfrm>
        </p:grpSpPr>
        <p:sp>
          <p:nvSpPr>
            <p:cNvPr id="1071" name="TextBox 1070">
              <a:extLst>
                <a:ext uri="{FF2B5EF4-FFF2-40B4-BE49-F238E27FC236}">
                  <a16:creationId xmlns:a16="http://schemas.microsoft.com/office/drawing/2014/main" id="{00DE7E1B-33A1-4594-AB4F-60D1B356DECB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2" name="TextBox 1071">
              <a:extLst>
                <a:ext uri="{FF2B5EF4-FFF2-40B4-BE49-F238E27FC236}">
                  <a16:creationId xmlns:a16="http://schemas.microsoft.com/office/drawing/2014/main" id="{25EB2DD4-3182-43CE-AFD7-00842787E19C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3" name="Group 1072">
            <a:extLst>
              <a:ext uri="{FF2B5EF4-FFF2-40B4-BE49-F238E27FC236}">
                <a16:creationId xmlns:a16="http://schemas.microsoft.com/office/drawing/2014/main" id="{3ED94E5B-7841-4A51-A6A3-DF4F208C1DAC}"/>
              </a:ext>
            </a:extLst>
          </p:cNvPr>
          <p:cNvGrpSpPr/>
          <p:nvPr/>
        </p:nvGrpSpPr>
        <p:grpSpPr>
          <a:xfrm>
            <a:off x="7503363" y="3638244"/>
            <a:ext cx="4288588" cy="726743"/>
            <a:chOff x="4965552" y="1736224"/>
            <a:chExt cx="3484978" cy="726743"/>
          </a:xfrm>
        </p:grpSpPr>
        <p:sp>
          <p:nvSpPr>
            <p:cNvPr id="1074" name="TextBox 1073">
              <a:extLst>
                <a:ext uri="{FF2B5EF4-FFF2-40B4-BE49-F238E27FC236}">
                  <a16:creationId xmlns:a16="http://schemas.microsoft.com/office/drawing/2014/main" id="{D5962AB0-8FB7-4B78-9F96-9ECE61632B1C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72410FEC-2FBA-420C-B988-6C3D3059E3B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6" name="Group 1075">
            <a:extLst>
              <a:ext uri="{FF2B5EF4-FFF2-40B4-BE49-F238E27FC236}">
                <a16:creationId xmlns:a16="http://schemas.microsoft.com/office/drawing/2014/main" id="{A4CD1F0D-0C67-49ED-A652-233584B1FC52}"/>
              </a:ext>
            </a:extLst>
          </p:cNvPr>
          <p:cNvGrpSpPr/>
          <p:nvPr/>
        </p:nvGrpSpPr>
        <p:grpSpPr>
          <a:xfrm>
            <a:off x="6451837" y="5464687"/>
            <a:ext cx="4288588" cy="726743"/>
            <a:chOff x="4965552" y="1736224"/>
            <a:chExt cx="3484978" cy="726743"/>
          </a:xfrm>
        </p:grpSpPr>
        <p:sp>
          <p:nvSpPr>
            <p:cNvPr id="1077" name="TextBox 1076">
              <a:extLst>
                <a:ext uri="{FF2B5EF4-FFF2-40B4-BE49-F238E27FC236}">
                  <a16:creationId xmlns:a16="http://schemas.microsoft.com/office/drawing/2014/main" id="{0C9A0181-51B9-40B0-ACA2-048F842A28B1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8" name="TextBox 1077">
              <a:extLst>
                <a:ext uri="{FF2B5EF4-FFF2-40B4-BE49-F238E27FC236}">
                  <a16:creationId xmlns:a16="http://schemas.microsoft.com/office/drawing/2014/main" id="{39E72BAB-2E1D-4C11-BECE-4C31D1CC7190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79" name="Group 1078">
            <a:extLst>
              <a:ext uri="{FF2B5EF4-FFF2-40B4-BE49-F238E27FC236}">
                <a16:creationId xmlns:a16="http://schemas.microsoft.com/office/drawing/2014/main" id="{7E80607B-65F5-4A88-B239-398004AC0AA2}"/>
              </a:ext>
            </a:extLst>
          </p:cNvPr>
          <p:cNvGrpSpPr/>
          <p:nvPr/>
        </p:nvGrpSpPr>
        <p:grpSpPr>
          <a:xfrm>
            <a:off x="7143323" y="4551465"/>
            <a:ext cx="4288588" cy="726743"/>
            <a:chOff x="4965552" y="1736224"/>
            <a:chExt cx="3484978" cy="726743"/>
          </a:xfrm>
        </p:grpSpPr>
        <p:sp>
          <p:nvSpPr>
            <p:cNvPr id="1080" name="TextBox 1079">
              <a:extLst>
                <a:ext uri="{FF2B5EF4-FFF2-40B4-BE49-F238E27FC236}">
                  <a16:creationId xmlns:a16="http://schemas.microsoft.com/office/drawing/2014/main" id="{6A682093-A492-4602-9741-07EE69EDE33E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1" name="TextBox 1080">
              <a:extLst>
                <a:ext uri="{FF2B5EF4-FFF2-40B4-BE49-F238E27FC236}">
                  <a16:creationId xmlns:a16="http://schemas.microsoft.com/office/drawing/2014/main" id="{AA0D86F4-CDD3-4E33-ACDE-69576BDC850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2" name="그룹 9">
            <a:extLst>
              <a:ext uri="{FF2B5EF4-FFF2-40B4-BE49-F238E27FC236}">
                <a16:creationId xmlns:a16="http://schemas.microsoft.com/office/drawing/2014/main" id="{0431FC1E-72C2-4940-808E-33F602E2124E}"/>
              </a:ext>
            </a:extLst>
          </p:cNvPr>
          <p:cNvGrpSpPr/>
          <p:nvPr/>
        </p:nvGrpSpPr>
        <p:grpSpPr>
          <a:xfrm>
            <a:off x="1974047" y="1681581"/>
            <a:ext cx="4734219" cy="4623159"/>
            <a:chOff x="924229" y="1606109"/>
            <a:chExt cx="4734219" cy="4623159"/>
          </a:xfrm>
        </p:grpSpPr>
        <p:sp>
          <p:nvSpPr>
            <p:cNvPr id="1083" name="Block Arc 1082">
              <a:extLst>
                <a:ext uri="{FF2B5EF4-FFF2-40B4-BE49-F238E27FC236}">
                  <a16:creationId xmlns:a16="http://schemas.microsoft.com/office/drawing/2014/main" id="{5CEB13FC-AA88-4679-96D5-9FAC4B1C0BF5}"/>
                </a:ext>
              </a:extLst>
            </p:cNvPr>
            <p:cNvSpPr/>
            <p:nvPr/>
          </p:nvSpPr>
          <p:spPr>
            <a:xfrm>
              <a:off x="924229" y="1606109"/>
              <a:ext cx="4623159" cy="4623159"/>
            </a:xfrm>
            <a:prstGeom prst="blockArc">
              <a:avLst>
                <a:gd name="adj1" fmla="val 17994494"/>
                <a:gd name="adj2" fmla="val 3631056"/>
                <a:gd name="adj3" fmla="val 126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084" name="Oval 1083">
              <a:extLst>
                <a:ext uri="{FF2B5EF4-FFF2-40B4-BE49-F238E27FC236}">
                  <a16:creationId xmlns:a16="http://schemas.microsoft.com/office/drawing/2014/main" id="{57D471E6-F448-4BEA-A033-338007A8EC15}"/>
                </a:ext>
              </a:extLst>
            </p:cNvPr>
            <p:cNvSpPr/>
            <p:nvPr/>
          </p:nvSpPr>
          <p:spPr>
            <a:xfrm>
              <a:off x="4238091" y="1766259"/>
              <a:ext cx="288032" cy="28803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85" name="Oval 1084">
              <a:extLst>
                <a:ext uri="{FF2B5EF4-FFF2-40B4-BE49-F238E27FC236}">
                  <a16:creationId xmlns:a16="http://schemas.microsoft.com/office/drawing/2014/main" id="{92044368-9764-4171-A2F8-1A46DB098730}"/>
                </a:ext>
              </a:extLst>
            </p:cNvPr>
            <p:cNvSpPr/>
            <p:nvPr/>
          </p:nvSpPr>
          <p:spPr>
            <a:xfrm>
              <a:off x="5370416" y="3760400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86" name="Oval 1085">
              <a:extLst>
                <a:ext uri="{FF2B5EF4-FFF2-40B4-BE49-F238E27FC236}">
                  <a16:creationId xmlns:a16="http://schemas.microsoft.com/office/drawing/2014/main" id="{96F3BFEF-EC71-43C0-8D8F-8E48807F51C0}"/>
                </a:ext>
              </a:extLst>
            </p:cNvPr>
            <p:cNvSpPr/>
            <p:nvPr/>
          </p:nvSpPr>
          <p:spPr>
            <a:xfrm>
              <a:off x="4238091" y="5754540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87" name="Oval 1086">
              <a:extLst>
                <a:ext uri="{FF2B5EF4-FFF2-40B4-BE49-F238E27FC236}">
                  <a16:creationId xmlns:a16="http://schemas.microsoft.com/office/drawing/2014/main" id="{17724219-BD28-47E9-8F94-C438EBC2E010}"/>
                </a:ext>
              </a:extLst>
            </p:cNvPr>
            <p:cNvSpPr/>
            <p:nvPr/>
          </p:nvSpPr>
          <p:spPr>
            <a:xfrm>
              <a:off x="5072001" y="2610815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88" name="Oval 1087">
              <a:extLst>
                <a:ext uri="{FF2B5EF4-FFF2-40B4-BE49-F238E27FC236}">
                  <a16:creationId xmlns:a16="http://schemas.microsoft.com/office/drawing/2014/main" id="{A2B01866-23BE-4C90-820C-37DCDC4693D2}"/>
                </a:ext>
              </a:extLst>
            </p:cNvPr>
            <p:cNvSpPr/>
            <p:nvPr/>
          </p:nvSpPr>
          <p:spPr>
            <a:xfrm>
              <a:off x="5049075" y="4941168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30</cp:revision>
  <dcterms:created xsi:type="dcterms:W3CDTF">2018-02-18T19:39:47Z</dcterms:created>
  <dcterms:modified xsi:type="dcterms:W3CDTF">2019-04-25T02:43:45Z</dcterms:modified>
</cp:coreProperties>
</file>