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5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12" name="Group 2611">
            <a:extLst>
              <a:ext uri="{FF2B5EF4-FFF2-40B4-BE49-F238E27FC236}">
                <a16:creationId xmlns:a16="http://schemas.microsoft.com/office/drawing/2014/main" id="{0E6AA3E1-566F-4A22-9E26-573C3B3D72BB}"/>
              </a:ext>
            </a:extLst>
          </p:cNvPr>
          <p:cNvGrpSpPr/>
          <p:nvPr/>
        </p:nvGrpSpPr>
        <p:grpSpPr>
          <a:xfrm>
            <a:off x="6943372" y="2276676"/>
            <a:ext cx="2479950" cy="3608945"/>
            <a:chOff x="6554262" y="3171326"/>
            <a:chExt cx="2139364" cy="3113307"/>
          </a:xfrm>
        </p:grpSpPr>
        <p:sp>
          <p:nvSpPr>
            <p:cNvPr id="2613" name="Freeform: Shape 2612">
              <a:extLst>
                <a:ext uri="{FF2B5EF4-FFF2-40B4-BE49-F238E27FC236}">
                  <a16:creationId xmlns:a16="http://schemas.microsoft.com/office/drawing/2014/main" id="{3C986E98-AA2E-4E08-A214-137F33287AD1}"/>
                </a:ext>
              </a:extLst>
            </p:cNvPr>
            <p:cNvSpPr/>
            <p:nvPr/>
          </p:nvSpPr>
          <p:spPr>
            <a:xfrm>
              <a:off x="7084460" y="3180570"/>
              <a:ext cx="438012" cy="509316"/>
            </a:xfrm>
            <a:custGeom>
              <a:avLst/>
              <a:gdLst>
                <a:gd name="connsiteX0" fmla="*/ 737970 w 815751"/>
                <a:gd name="connsiteY0" fmla="*/ 666829 h 948547"/>
                <a:gd name="connsiteX1" fmla="*/ 821442 w 815751"/>
                <a:gd name="connsiteY1" fmla="*/ 388905 h 948547"/>
                <a:gd name="connsiteX2" fmla="*/ 410721 w 815751"/>
                <a:gd name="connsiteY2" fmla="*/ 0 h 948547"/>
                <a:gd name="connsiteX3" fmla="*/ 0 w 815751"/>
                <a:gd name="connsiteY3" fmla="*/ 388905 h 948547"/>
                <a:gd name="connsiteX4" fmla="*/ 42685 w 815751"/>
                <a:gd name="connsiteY4" fmla="*/ 561540 h 948547"/>
                <a:gd name="connsiteX5" fmla="*/ 90112 w 815751"/>
                <a:gd name="connsiteY5" fmla="*/ 828082 h 948547"/>
                <a:gd name="connsiteX6" fmla="*/ 90112 w 815751"/>
                <a:gd name="connsiteY6" fmla="*/ 828082 h 948547"/>
                <a:gd name="connsiteX7" fmla="*/ 129002 w 815751"/>
                <a:gd name="connsiteY7" fmla="*/ 863178 h 948547"/>
                <a:gd name="connsiteX8" fmla="*/ 257056 w 815751"/>
                <a:gd name="connsiteY8" fmla="*/ 897326 h 948547"/>
                <a:gd name="connsiteX9" fmla="*/ 492296 w 815751"/>
                <a:gd name="connsiteY9" fmla="*/ 860333 h 948547"/>
                <a:gd name="connsiteX10" fmla="*/ 602328 w 815751"/>
                <a:gd name="connsiteY10" fmla="*/ 957085 h 948547"/>
                <a:gd name="connsiteX11" fmla="*/ 758838 w 815751"/>
                <a:gd name="connsiteY11" fmla="*/ 734176 h 948547"/>
                <a:gd name="connsiteX12" fmla="*/ 737970 w 815751"/>
                <a:gd name="connsiteY12" fmla="*/ 666829 h 948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5751" h="948547">
                  <a:moveTo>
                    <a:pt x="737970" y="666829"/>
                  </a:moveTo>
                  <a:cubicBezTo>
                    <a:pt x="771169" y="552055"/>
                    <a:pt x="815751" y="510319"/>
                    <a:pt x="821442" y="388905"/>
                  </a:cubicBezTo>
                  <a:cubicBezTo>
                    <a:pt x="832825" y="174533"/>
                    <a:pt x="637424" y="0"/>
                    <a:pt x="410721" y="0"/>
                  </a:cubicBezTo>
                  <a:cubicBezTo>
                    <a:pt x="184018" y="0"/>
                    <a:pt x="0" y="173584"/>
                    <a:pt x="0" y="388905"/>
                  </a:cubicBezTo>
                  <a:cubicBezTo>
                    <a:pt x="0" y="451509"/>
                    <a:pt x="31302" y="502730"/>
                    <a:pt x="42685" y="561540"/>
                  </a:cubicBezTo>
                  <a:cubicBezTo>
                    <a:pt x="42685" y="562489"/>
                    <a:pt x="81575" y="825237"/>
                    <a:pt x="90112" y="828082"/>
                  </a:cubicBezTo>
                  <a:lnTo>
                    <a:pt x="90112" y="828082"/>
                  </a:lnTo>
                  <a:cubicBezTo>
                    <a:pt x="95803" y="849899"/>
                    <a:pt x="111929" y="857487"/>
                    <a:pt x="129002" y="863178"/>
                  </a:cubicBezTo>
                  <a:cubicBezTo>
                    <a:pt x="136591" y="867921"/>
                    <a:pt x="252314" y="894481"/>
                    <a:pt x="257056" y="897326"/>
                  </a:cubicBezTo>
                  <a:cubicBezTo>
                    <a:pt x="338632" y="905863"/>
                    <a:pt x="416412" y="889738"/>
                    <a:pt x="492296" y="860333"/>
                  </a:cubicBezTo>
                  <a:cubicBezTo>
                    <a:pt x="515061" y="850847"/>
                    <a:pt x="578614" y="932422"/>
                    <a:pt x="602328" y="957085"/>
                  </a:cubicBezTo>
                  <a:cubicBezTo>
                    <a:pt x="615608" y="959930"/>
                    <a:pt x="742713" y="794883"/>
                    <a:pt x="758838" y="734176"/>
                  </a:cubicBezTo>
                  <a:cubicBezTo>
                    <a:pt x="750301" y="723742"/>
                    <a:pt x="737970" y="688646"/>
                    <a:pt x="737970" y="666829"/>
                  </a:cubicBezTo>
                  <a:close/>
                </a:path>
              </a:pathLst>
            </a:custGeom>
            <a:solidFill>
              <a:srgbClr val="FDCE98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4" name="Freeform: Shape 2613">
              <a:extLst>
                <a:ext uri="{FF2B5EF4-FFF2-40B4-BE49-F238E27FC236}">
                  <a16:creationId xmlns:a16="http://schemas.microsoft.com/office/drawing/2014/main" id="{EE3C3820-C98E-4F1E-A345-BBFEE8CD58C1}"/>
                </a:ext>
              </a:extLst>
            </p:cNvPr>
            <p:cNvSpPr/>
            <p:nvPr/>
          </p:nvSpPr>
          <p:spPr>
            <a:xfrm>
              <a:off x="7074427" y="3171326"/>
              <a:ext cx="509316" cy="376894"/>
            </a:xfrm>
            <a:custGeom>
              <a:avLst/>
              <a:gdLst>
                <a:gd name="connsiteX0" fmla="*/ 912217 w 948547"/>
                <a:gd name="connsiteY0" fmla="*/ 188902 h 701925"/>
                <a:gd name="connsiteX1" fmla="*/ 798391 w 948547"/>
                <a:gd name="connsiteY1" fmla="*/ 80768 h 701925"/>
                <a:gd name="connsiteX2" fmla="*/ 748118 w 948547"/>
                <a:gd name="connsiteY2" fmla="*/ 11524 h 701925"/>
                <a:gd name="connsiteX3" fmla="*/ 639983 w 948547"/>
                <a:gd name="connsiteY3" fmla="*/ 13421 h 701925"/>
                <a:gd name="connsiteX4" fmla="*/ 597299 w 948547"/>
                <a:gd name="connsiteY4" fmla="*/ 19112 h 701925"/>
                <a:gd name="connsiteX5" fmla="*/ 386721 w 948547"/>
                <a:gd name="connsiteY5" fmla="*/ 10575 h 701925"/>
                <a:gd name="connsiteX6" fmla="*/ 288072 w 948547"/>
                <a:gd name="connsiteY6" fmla="*/ 24804 h 701925"/>
                <a:gd name="connsiteX7" fmla="*/ 158121 w 948547"/>
                <a:gd name="connsiteY7" fmla="*/ 56106 h 701925"/>
                <a:gd name="connsiteX8" fmla="*/ 125870 w 948547"/>
                <a:gd name="connsiteY8" fmla="*/ 76025 h 701925"/>
                <a:gd name="connsiteX9" fmla="*/ 63266 w 948547"/>
                <a:gd name="connsiteY9" fmla="*/ 198388 h 701925"/>
                <a:gd name="connsiteX10" fmla="*/ 3508 w 948547"/>
                <a:gd name="connsiteY10" fmla="*/ 349207 h 701925"/>
                <a:gd name="connsiteX11" fmla="*/ 4456 w 948547"/>
                <a:gd name="connsiteY11" fmla="*/ 422245 h 701925"/>
                <a:gd name="connsiteX12" fmla="*/ 4456 w 948547"/>
                <a:gd name="connsiteY12" fmla="*/ 422245 h 701925"/>
                <a:gd name="connsiteX13" fmla="*/ 58524 w 948547"/>
                <a:gd name="connsiteY13" fmla="*/ 583498 h 701925"/>
                <a:gd name="connsiteX14" fmla="*/ 71803 w 948547"/>
                <a:gd name="connsiteY14" fmla="*/ 560733 h 701925"/>
                <a:gd name="connsiteX15" fmla="*/ 104054 w 948547"/>
                <a:gd name="connsiteY15" fmla="*/ 474415 h 701925"/>
                <a:gd name="connsiteX16" fmla="*/ 142944 w 948547"/>
                <a:gd name="connsiteY16" fmla="*/ 476312 h 701925"/>
                <a:gd name="connsiteX17" fmla="*/ 200806 w 948547"/>
                <a:gd name="connsiteY17" fmla="*/ 564527 h 701925"/>
                <a:gd name="connsiteX18" fmla="*/ 263410 w 948547"/>
                <a:gd name="connsiteY18" fmla="*/ 581601 h 701925"/>
                <a:gd name="connsiteX19" fmla="*/ 421817 w 948547"/>
                <a:gd name="connsiteY19" fmla="*/ 565476 h 701925"/>
                <a:gd name="connsiteX20" fmla="*/ 497701 w 948547"/>
                <a:gd name="connsiteY20" fmla="*/ 528482 h 701925"/>
                <a:gd name="connsiteX21" fmla="*/ 524260 w 948547"/>
                <a:gd name="connsiteY21" fmla="*/ 540814 h 701925"/>
                <a:gd name="connsiteX22" fmla="*/ 739581 w 948547"/>
                <a:gd name="connsiteY22" fmla="*/ 710604 h 701925"/>
                <a:gd name="connsiteX23" fmla="*/ 788905 w 948547"/>
                <a:gd name="connsiteY23" fmla="*/ 634720 h 701925"/>
                <a:gd name="connsiteX24" fmla="*/ 814516 w 948547"/>
                <a:gd name="connsiteY24" fmla="*/ 570219 h 701925"/>
                <a:gd name="connsiteX25" fmla="*/ 863841 w 948547"/>
                <a:gd name="connsiteY25" fmla="*/ 491489 h 701925"/>
                <a:gd name="connsiteX26" fmla="*/ 919805 w 948547"/>
                <a:gd name="connsiteY26" fmla="*/ 377663 h 701925"/>
                <a:gd name="connsiteX27" fmla="*/ 912217 w 948547"/>
                <a:gd name="connsiteY27" fmla="*/ 188902 h 701925"/>
                <a:gd name="connsiteX28" fmla="*/ 104054 w 948547"/>
                <a:gd name="connsiteY28" fmla="*/ 413708 h 701925"/>
                <a:gd name="connsiteX29" fmla="*/ 85083 w 948547"/>
                <a:gd name="connsiteY29" fmla="*/ 446907 h 701925"/>
                <a:gd name="connsiteX30" fmla="*/ 40501 w 948547"/>
                <a:gd name="connsiteY30" fmla="*/ 445959 h 701925"/>
                <a:gd name="connsiteX31" fmla="*/ 24376 w 948547"/>
                <a:gd name="connsiteY31" fmla="*/ 431731 h 701925"/>
                <a:gd name="connsiteX32" fmla="*/ 44295 w 948547"/>
                <a:gd name="connsiteY32" fmla="*/ 400429 h 701925"/>
                <a:gd name="connsiteX33" fmla="*/ 80340 w 948547"/>
                <a:gd name="connsiteY33" fmla="*/ 394737 h 701925"/>
                <a:gd name="connsiteX34" fmla="*/ 100260 w 948547"/>
                <a:gd name="connsiteY34" fmla="*/ 403274 h 701925"/>
                <a:gd name="connsiteX35" fmla="*/ 104054 w 948547"/>
                <a:gd name="connsiteY35" fmla="*/ 413708 h 701925"/>
                <a:gd name="connsiteX36" fmla="*/ 366802 w 948547"/>
                <a:gd name="connsiteY36" fmla="*/ 431731 h 701925"/>
                <a:gd name="connsiteX37" fmla="*/ 346882 w 948547"/>
                <a:gd name="connsiteY37" fmla="*/ 442165 h 701925"/>
                <a:gd name="connsiteX38" fmla="*/ 257719 w 948547"/>
                <a:gd name="connsiteY38" fmla="*/ 439319 h 701925"/>
                <a:gd name="connsiteX39" fmla="*/ 229262 w 948547"/>
                <a:gd name="connsiteY39" fmla="*/ 405171 h 701925"/>
                <a:gd name="connsiteX40" fmla="*/ 235902 w 948547"/>
                <a:gd name="connsiteY40" fmla="*/ 396634 h 701925"/>
                <a:gd name="connsiteX41" fmla="*/ 270050 w 948547"/>
                <a:gd name="connsiteY41" fmla="*/ 385252 h 701925"/>
                <a:gd name="connsiteX42" fmla="*/ 327911 w 948547"/>
                <a:gd name="connsiteY42" fmla="*/ 395686 h 701925"/>
                <a:gd name="connsiteX43" fmla="*/ 366802 w 948547"/>
                <a:gd name="connsiteY43" fmla="*/ 431731 h 70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948547" h="701925">
                  <a:moveTo>
                    <a:pt x="912217" y="188902"/>
                  </a:moveTo>
                  <a:cubicBezTo>
                    <a:pt x="893246" y="179417"/>
                    <a:pt x="800288" y="120607"/>
                    <a:pt x="798391" y="80768"/>
                  </a:cubicBezTo>
                  <a:cubicBezTo>
                    <a:pt x="796494" y="48517"/>
                    <a:pt x="778471" y="24804"/>
                    <a:pt x="748118" y="11524"/>
                  </a:cubicBezTo>
                  <a:cubicBezTo>
                    <a:pt x="711124" y="-4601"/>
                    <a:pt x="676028" y="-3653"/>
                    <a:pt x="639983" y="13421"/>
                  </a:cubicBezTo>
                  <a:cubicBezTo>
                    <a:pt x="626704" y="21958"/>
                    <a:pt x="611527" y="21009"/>
                    <a:pt x="597299" y="19112"/>
                  </a:cubicBezTo>
                  <a:cubicBezTo>
                    <a:pt x="573585" y="15318"/>
                    <a:pt x="432251" y="141"/>
                    <a:pt x="386721" y="10575"/>
                  </a:cubicBezTo>
                  <a:cubicBezTo>
                    <a:pt x="356367" y="18164"/>
                    <a:pt x="318426" y="18164"/>
                    <a:pt x="288072" y="24804"/>
                  </a:cubicBezTo>
                  <a:cubicBezTo>
                    <a:pt x="266255" y="29546"/>
                    <a:pt x="203651" y="58951"/>
                    <a:pt x="158121" y="56106"/>
                  </a:cubicBezTo>
                  <a:cubicBezTo>
                    <a:pt x="144841" y="55157"/>
                    <a:pt x="133459" y="63694"/>
                    <a:pt x="125870" y="76025"/>
                  </a:cubicBezTo>
                  <a:cubicBezTo>
                    <a:pt x="101208" y="114916"/>
                    <a:pt x="78443" y="154755"/>
                    <a:pt x="63266" y="198388"/>
                  </a:cubicBezTo>
                  <a:cubicBezTo>
                    <a:pt x="39553" y="258146"/>
                    <a:pt x="7302" y="292294"/>
                    <a:pt x="3508" y="349207"/>
                  </a:cubicBezTo>
                  <a:cubicBezTo>
                    <a:pt x="662" y="358692"/>
                    <a:pt x="-3132" y="396634"/>
                    <a:pt x="4456" y="422245"/>
                  </a:cubicBezTo>
                  <a:lnTo>
                    <a:pt x="4456" y="422245"/>
                  </a:lnTo>
                  <a:cubicBezTo>
                    <a:pt x="18684" y="451650"/>
                    <a:pt x="51884" y="563579"/>
                    <a:pt x="58524" y="583498"/>
                  </a:cubicBezTo>
                  <a:cubicBezTo>
                    <a:pt x="71803" y="581601"/>
                    <a:pt x="68958" y="569270"/>
                    <a:pt x="71803" y="560733"/>
                  </a:cubicBezTo>
                  <a:cubicBezTo>
                    <a:pt x="80340" y="531328"/>
                    <a:pt x="85083" y="500026"/>
                    <a:pt x="104054" y="474415"/>
                  </a:cubicBezTo>
                  <a:cubicBezTo>
                    <a:pt x="115436" y="463981"/>
                    <a:pt x="132510" y="457341"/>
                    <a:pt x="142944" y="476312"/>
                  </a:cubicBezTo>
                  <a:cubicBezTo>
                    <a:pt x="167607" y="518049"/>
                    <a:pt x="177092" y="536071"/>
                    <a:pt x="200806" y="564527"/>
                  </a:cubicBezTo>
                  <a:cubicBezTo>
                    <a:pt x="217880" y="584447"/>
                    <a:pt x="237799" y="592984"/>
                    <a:pt x="263410" y="581601"/>
                  </a:cubicBezTo>
                  <a:cubicBezTo>
                    <a:pt x="296609" y="568322"/>
                    <a:pt x="403795" y="566424"/>
                    <a:pt x="421817" y="565476"/>
                  </a:cubicBezTo>
                  <a:cubicBezTo>
                    <a:pt x="455017" y="564527"/>
                    <a:pt x="484421" y="559785"/>
                    <a:pt x="497701" y="528482"/>
                  </a:cubicBezTo>
                  <a:cubicBezTo>
                    <a:pt x="501495" y="518049"/>
                    <a:pt x="518569" y="532277"/>
                    <a:pt x="524260" y="540814"/>
                  </a:cubicBezTo>
                  <a:cubicBezTo>
                    <a:pt x="555563" y="616697"/>
                    <a:pt x="685514" y="703964"/>
                    <a:pt x="739581" y="710604"/>
                  </a:cubicBezTo>
                  <a:cubicBezTo>
                    <a:pt x="782266" y="715346"/>
                    <a:pt x="786060" y="649897"/>
                    <a:pt x="788905" y="634720"/>
                  </a:cubicBezTo>
                  <a:cubicBezTo>
                    <a:pt x="792699" y="611006"/>
                    <a:pt x="797442" y="586344"/>
                    <a:pt x="814516" y="570219"/>
                  </a:cubicBezTo>
                  <a:cubicBezTo>
                    <a:pt x="837281" y="549351"/>
                    <a:pt x="860995" y="522791"/>
                    <a:pt x="863841" y="491489"/>
                  </a:cubicBezTo>
                  <a:cubicBezTo>
                    <a:pt x="868583" y="444062"/>
                    <a:pt x="882811" y="403274"/>
                    <a:pt x="919805" y="377663"/>
                  </a:cubicBezTo>
                  <a:cubicBezTo>
                    <a:pt x="945416" y="360590"/>
                    <a:pt x="973872" y="220205"/>
                    <a:pt x="912217" y="188902"/>
                  </a:cubicBezTo>
                  <a:close/>
                  <a:moveTo>
                    <a:pt x="104054" y="413708"/>
                  </a:moveTo>
                  <a:cubicBezTo>
                    <a:pt x="98363" y="425091"/>
                    <a:pt x="95517" y="444062"/>
                    <a:pt x="85083" y="446907"/>
                  </a:cubicBezTo>
                  <a:cubicBezTo>
                    <a:pt x="67060" y="451650"/>
                    <a:pt x="57575" y="453547"/>
                    <a:pt x="40501" y="445959"/>
                  </a:cubicBezTo>
                  <a:cubicBezTo>
                    <a:pt x="35758" y="444062"/>
                    <a:pt x="25324" y="441216"/>
                    <a:pt x="24376" y="431731"/>
                  </a:cubicBezTo>
                  <a:cubicBezTo>
                    <a:pt x="23427" y="421297"/>
                    <a:pt x="32913" y="416554"/>
                    <a:pt x="44295" y="400429"/>
                  </a:cubicBezTo>
                  <a:cubicBezTo>
                    <a:pt x="55678" y="386200"/>
                    <a:pt x="68958" y="389995"/>
                    <a:pt x="80340" y="394737"/>
                  </a:cubicBezTo>
                  <a:cubicBezTo>
                    <a:pt x="87929" y="397583"/>
                    <a:pt x="93620" y="399480"/>
                    <a:pt x="100260" y="403274"/>
                  </a:cubicBezTo>
                  <a:cubicBezTo>
                    <a:pt x="102157" y="406120"/>
                    <a:pt x="106899" y="408017"/>
                    <a:pt x="104054" y="413708"/>
                  </a:cubicBezTo>
                  <a:close/>
                  <a:moveTo>
                    <a:pt x="366802" y="431731"/>
                  </a:moveTo>
                  <a:cubicBezTo>
                    <a:pt x="363956" y="440268"/>
                    <a:pt x="354470" y="440268"/>
                    <a:pt x="346882" y="442165"/>
                  </a:cubicBezTo>
                  <a:cubicBezTo>
                    <a:pt x="316529" y="448805"/>
                    <a:pt x="287123" y="445959"/>
                    <a:pt x="257719" y="439319"/>
                  </a:cubicBezTo>
                  <a:cubicBezTo>
                    <a:pt x="239696" y="435525"/>
                    <a:pt x="237799" y="417502"/>
                    <a:pt x="229262" y="405171"/>
                  </a:cubicBezTo>
                  <a:cubicBezTo>
                    <a:pt x="224519" y="398531"/>
                    <a:pt x="232108" y="397583"/>
                    <a:pt x="235902" y="396634"/>
                  </a:cubicBezTo>
                  <a:cubicBezTo>
                    <a:pt x="247284" y="392840"/>
                    <a:pt x="259616" y="390943"/>
                    <a:pt x="270050" y="385252"/>
                  </a:cubicBezTo>
                  <a:cubicBezTo>
                    <a:pt x="292815" y="372921"/>
                    <a:pt x="310837" y="378612"/>
                    <a:pt x="327911" y="395686"/>
                  </a:cubicBezTo>
                  <a:cubicBezTo>
                    <a:pt x="346882" y="412760"/>
                    <a:pt x="369647" y="422245"/>
                    <a:pt x="366802" y="43173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5" name="Freeform: Shape 2614">
              <a:extLst>
                <a:ext uri="{FF2B5EF4-FFF2-40B4-BE49-F238E27FC236}">
                  <a16:creationId xmlns:a16="http://schemas.microsoft.com/office/drawing/2014/main" id="{6D10C96A-7315-481E-A1EF-C74336924206}"/>
                </a:ext>
              </a:extLst>
            </p:cNvPr>
            <p:cNvSpPr/>
            <p:nvPr/>
          </p:nvSpPr>
          <p:spPr>
            <a:xfrm>
              <a:off x="7221461" y="3634197"/>
              <a:ext cx="188447" cy="106956"/>
            </a:xfrm>
            <a:custGeom>
              <a:avLst/>
              <a:gdLst>
                <a:gd name="connsiteX0" fmla="*/ 9 w 350962"/>
                <a:gd name="connsiteY0" fmla="*/ 48698 h 199195"/>
                <a:gd name="connsiteX1" fmla="*/ 252323 w 350962"/>
                <a:gd name="connsiteY1" fmla="*/ 2219 h 199195"/>
                <a:gd name="connsiteX2" fmla="*/ 274139 w 350962"/>
                <a:gd name="connsiteY2" fmla="*/ 6013 h 199195"/>
                <a:gd name="connsiteX3" fmla="*/ 357612 w 350962"/>
                <a:gd name="connsiteY3" fmla="*/ 112251 h 199195"/>
                <a:gd name="connsiteX4" fmla="*/ 321567 w 350962"/>
                <a:gd name="connsiteY4" fmla="*/ 145450 h 199195"/>
                <a:gd name="connsiteX5" fmla="*/ 174542 w 350962"/>
                <a:gd name="connsiteY5" fmla="*/ 205208 h 199195"/>
                <a:gd name="connsiteX6" fmla="*/ 81584 w 350962"/>
                <a:gd name="connsiteY6" fmla="*/ 173906 h 199195"/>
                <a:gd name="connsiteX7" fmla="*/ 9 w 350962"/>
                <a:gd name="connsiteY7" fmla="*/ 48698 h 199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0962" h="199195">
                  <a:moveTo>
                    <a:pt x="9" y="48698"/>
                  </a:moveTo>
                  <a:cubicBezTo>
                    <a:pt x="88224" y="53441"/>
                    <a:pt x="171696" y="37315"/>
                    <a:pt x="252323" y="2219"/>
                  </a:cubicBezTo>
                  <a:cubicBezTo>
                    <a:pt x="260860" y="-1575"/>
                    <a:pt x="268448" y="-626"/>
                    <a:pt x="274139" y="6013"/>
                  </a:cubicBezTo>
                  <a:cubicBezTo>
                    <a:pt x="299750" y="40161"/>
                    <a:pt x="338641" y="73360"/>
                    <a:pt x="357612" y="112251"/>
                  </a:cubicBezTo>
                  <a:cubicBezTo>
                    <a:pt x="359509" y="122685"/>
                    <a:pt x="327258" y="142604"/>
                    <a:pt x="321567" y="145450"/>
                  </a:cubicBezTo>
                  <a:cubicBezTo>
                    <a:pt x="307338" y="151141"/>
                    <a:pt x="237146" y="202363"/>
                    <a:pt x="174542" y="205208"/>
                  </a:cubicBezTo>
                  <a:cubicBezTo>
                    <a:pt x="130909" y="207105"/>
                    <a:pt x="108143" y="208054"/>
                    <a:pt x="81584" y="173906"/>
                  </a:cubicBezTo>
                  <a:cubicBezTo>
                    <a:pt x="73047" y="166318"/>
                    <a:pt x="-940" y="55338"/>
                    <a:pt x="9" y="48698"/>
                  </a:cubicBezTo>
                  <a:close/>
                </a:path>
              </a:pathLst>
            </a:custGeom>
            <a:solidFill>
              <a:srgbClr val="E0B282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6" name="Freeform: Shape 2615">
              <a:extLst>
                <a:ext uri="{FF2B5EF4-FFF2-40B4-BE49-F238E27FC236}">
                  <a16:creationId xmlns:a16="http://schemas.microsoft.com/office/drawing/2014/main" id="{080C489D-0CDA-4A39-BF75-FE396A664831}"/>
                </a:ext>
              </a:extLst>
            </p:cNvPr>
            <p:cNvSpPr/>
            <p:nvPr/>
          </p:nvSpPr>
          <p:spPr>
            <a:xfrm>
              <a:off x="6632532" y="3573176"/>
              <a:ext cx="1492295" cy="2470181"/>
            </a:xfrm>
            <a:custGeom>
              <a:avLst/>
              <a:gdLst>
                <a:gd name="connsiteX0" fmla="*/ 1923962 w 2779244"/>
                <a:gd name="connsiteY0" fmla="*/ 4563604 h 4600456"/>
                <a:gd name="connsiteX1" fmla="*/ 1793063 w 2779244"/>
                <a:gd name="connsiteY1" fmla="*/ 4323622 h 4600456"/>
                <a:gd name="connsiteX2" fmla="*/ 1628964 w 2779244"/>
                <a:gd name="connsiteY2" fmla="*/ 3786743 h 4600456"/>
                <a:gd name="connsiteX3" fmla="*/ 1503756 w 2779244"/>
                <a:gd name="connsiteY3" fmla="*/ 3360846 h 4600456"/>
                <a:gd name="connsiteX4" fmla="*/ 1577742 w 2779244"/>
                <a:gd name="connsiteY4" fmla="*/ 2839144 h 4600456"/>
                <a:gd name="connsiteX5" fmla="*/ 1614736 w 2779244"/>
                <a:gd name="connsiteY5" fmla="*/ 2612441 h 4600456"/>
                <a:gd name="connsiteX6" fmla="*/ 1718127 w 2779244"/>
                <a:gd name="connsiteY6" fmla="*/ 2228279 h 4600456"/>
                <a:gd name="connsiteX7" fmla="*/ 978260 w 2779244"/>
                <a:gd name="connsiteY7" fmla="*/ 2448343 h 4600456"/>
                <a:gd name="connsiteX8" fmla="*/ 842618 w 2779244"/>
                <a:gd name="connsiteY8" fmla="*/ 2977632 h 4600456"/>
                <a:gd name="connsiteX9" fmla="*/ 797088 w 2779244"/>
                <a:gd name="connsiteY9" fmla="*/ 3247968 h 4600456"/>
                <a:gd name="connsiteX10" fmla="*/ 823647 w 2779244"/>
                <a:gd name="connsiteY10" fmla="*/ 3492693 h 4600456"/>
                <a:gd name="connsiteX11" fmla="*/ 786654 w 2779244"/>
                <a:gd name="connsiteY11" fmla="*/ 3608416 h 4600456"/>
                <a:gd name="connsiteX12" fmla="*/ 238393 w 2779244"/>
                <a:gd name="connsiteY12" fmla="*/ 3516407 h 4600456"/>
                <a:gd name="connsiteX13" fmla="*/ 243136 w 2779244"/>
                <a:gd name="connsiteY13" fmla="*/ 3463289 h 4600456"/>
                <a:gd name="connsiteX14" fmla="*/ 282026 w 2779244"/>
                <a:gd name="connsiteY14" fmla="*/ 3428192 h 4600456"/>
                <a:gd name="connsiteX15" fmla="*/ 379727 w 2779244"/>
                <a:gd name="connsiteY15" fmla="*/ 3060156 h 4600456"/>
                <a:gd name="connsiteX16" fmla="*/ 446125 w 2779244"/>
                <a:gd name="connsiteY16" fmla="*/ 2448343 h 4600456"/>
                <a:gd name="connsiteX17" fmla="*/ 657651 w 2779244"/>
                <a:gd name="connsiteY17" fmla="*/ 1962686 h 4600456"/>
                <a:gd name="connsiteX18" fmla="*/ 1547389 w 2779244"/>
                <a:gd name="connsiteY18" fmla="*/ 1613621 h 4600456"/>
                <a:gd name="connsiteX19" fmla="*/ 1372856 w 2779244"/>
                <a:gd name="connsiteY19" fmla="*/ 1323365 h 4600456"/>
                <a:gd name="connsiteX20" fmla="*/ 1083549 w 2779244"/>
                <a:gd name="connsiteY20" fmla="*/ 680249 h 4600456"/>
                <a:gd name="connsiteX21" fmla="*/ 306688 w 2779244"/>
                <a:gd name="connsiteY21" fmla="*/ 1104250 h 4600456"/>
                <a:gd name="connsiteX22" fmla="*/ 307 w 2779244"/>
                <a:gd name="connsiteY22" fmla="*/ 939203 h 4600456"/>
                <a:gd name="connsiteX23" fmla="*/ 97059 w 2779244"/>
                <a:gd name="connsiteY23" fmla="*/ 50414 h 4600456"/>
                <a:gd name="connsiteX24" fmla="*/ 378778 w 2779244"/>
                <a:gd name="connsiteY24" fmla="*/ 39031 h 4600456"/>
                <a:gd name="connsiteX25" fmla="*/ 352219 w 2779244"/>
                <a:gd name="connsiteY25" fmla="*/ 652741 h 4600456"/>
                <a:gd name="connsiteX26" fmla="*/ 493552 w 2779244"/>
                <a:gd name="connsiteY26" fmla="*/ 509511 h 4600456"/>
                <a:gd name="connsiteX27" fmla="*/ 924193 w 2779244"/>
                <a:gd name="connsiteY27" fmla="*/ 217358 h 4600456"/>
                <a:gd name="connsiteX28" fmla="*/ 1097777 w 2779244"/>
                <a:gd name="connsiteY28" fmla="*/ 168034 h 4600456"/>
                <a:gd name="connsiteX29" fmla="*/ 1262825 w 2779244"/>
                <a:gd name="connsiteY29" fmla="*/ 311264 h 4600456"/>
                <a:gd name="connsiteX30" fmla="*/ 1595765 w 2779244"/>
                <a:gd name="connsiteY30" fmla="*/ 141 h 4600456"/>
                <a:gd name="connsiteX31" fmla="*/ 2078576 w 2779244"/>
                <a:gd name="connsiteY31" fmla="*/ 93098 h 4600456"/>
                <a:gd name="connsiteX32" fmla="*/ 2297690 w 2779244"/>
                <a:gd name="connsiteY32" fmla="*/ 237278 h 4600456"/>
                <a:gd name="connsiteX33" fmla="*/ 2758684 w 2779244"/>
                <a:gd name="connsiteY33" fmla="*/ 983785 h 4600456"/>
                <a:gd name="connsiteX34" fmla="*/ 2677109 w 2779244"/>
                <a:gd name="connsiteY34" fmla="*/ 1264555 h 4600456"/>
                <a:gd name="connsiteX35" fmla="*/ 2383059 w 2779244"/>
                <a:gd name="connsiteY35" fmla="*/ 1211436 h 4600456"/>
                <a:gd name="connsiteX36" fmla="*/ 2584151 w 2779244"/>
                <a:gd name="connsiteY36" fmla="*/ 1993988 h 4600456"/>
                <a:gd name="connsiteX37" fmla="*/ 2479811 w 2779244"/>
                <a:gd name="connsiteY37" fmla="*/ 2344002 h 4600456"/>
                <a:gd name="connsiteX38" fmla="*/ 2027354 w 2779244"/>
                <a:gd name="connsiteY38" fmla="*/ 3345669 h 4600456"/>
                <a:gd name="connsiteX39" fmla="*/ 2213269 w 2779244"/>
                <a:gd name="connsiteY39" fmla="*/ 3862627 h 4600456"/>
                <a:gd name="connsiteX40" fmla="*/ 2305278 w 2779244"/>
                <a:gd name="connsiteY40" fmla="*/ 4137706 h 4600456"/>
                <a:gd name="connsiteX41" fmla="*/ 2390648 w 2779244"/>
                <a:gd name="connsiteY41" fmla="*/ 4448830 h 4600456"/>
                <a:gd name="connsiteX42" fmla="*/ 1977081 w 2779244"/>
                <a:gd name="connsiteY42" fmla="*/ 4603443 h 4600456"/>
                <a:gd name="connsiteX43" fmla="*/ 1923962 w 2779244"/>
                <a:gd name="connsiteY43" fmla="*/ 4563604 h 4600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779244" h="4600456">
                  <a:moveTo>
                    <a:pt x="1923962" y="4563604"/>
                  </a:moveTo>
                  <a:cubicBezTo>
                    <a:pt x="1912580" y="4459264"/>
                    <a:pt x="1867998" y="4406145"/>
                    <a:pt x="1793063" y="4323622"/>
                  </a:cubicBezTo>
                  <a:cubicBezTo>
                    <a:pt x="1721922" y="4150037"/>
                    <a:pt x="1691568" y="3967916"/>
                    <a:pt x="1628964" y="3786743"/>
                  </a:cubicBezTo>
                  <a:cubicBezTo>
                    <a:pt x="1588176" y="3669124"/>
                    <a:pt x="1483836" y="3486053"/>
                    <a:pt x="1503756" y="3360846"/>
                  </a:cubicBezTo>
                  <a:cubicBezTo>
                    <a:pt x="1507550" y="3358948"/>
                    <a:pt x="1551183" y="2867601"/>
                    <a:pt x="1577742" y="2839144"/>
                  </a:cubicBezTo>
                  <a:cubicBezTo>
                    <a:pt x="1600508" y="2761363"/>
                    <a:pt x="1573000" y="2702553"/>
                    <a:pt x="1614736" y="2612441"/>
                  </a:cubicBezTo>
                  <a:cubicBezTo>
                    <a:pt x="1637501" y="2538455"/>
                    <a:pt x="1706745" y="2381944"/>
                    <a:pt x="1718127" y="2228279"/>
                  </a:cubicBezTo>
                  <a:cubicBezTo>
                    <a:pt x="1579639" y="2280450"/>
                    <a:pt x="1120542" y="2397121"/>
                    <a:pt x="978260" y="2448343"/>
                  </a:cubicBezTo>
                  <a:cubicBezTo>
                    <a:pt x="960238" y="2537506"/>
                    <a:pt x="842618" y="2947278"/>
                    <a:pt x="842618" y="2977632"/>
                  </a:cubicBezTo>
                  <a:cubicBezTo>
                    <a:pt x="845463" y="3053516"/>
                    <a:pt x="800882" y="3172084"/>
                    <a:pt x="797088" y="3247968"/>
                  </a:cubicBezTo>
                  <a:cubicBezTo>
                    <a:pt x="798985" y="3214769"/>
                    <a:pt x="839772" y="3402581"/>
                    <a:pt x="823647" y="3492693"/>
                  </a:cubicBezTo>
                  <a:cubicBezTo>
                    <a:pt x="816059" y="3523995"/>
                    <a:pt x="785705" y="3580908"/>
                    <a:pt x="786654" y="3608416"/>
                  </a:cubicBezTo>
                  <a:cubicBezTo>
                    <a:pt x="640577" y="3534430"/>
                    <a:pt x="330402" y="3515459"/>
                    <a:pt x="238393" y="3516407"/>
                  </a:cubicBezTo>
                  <a:cubicBezTo>
                    <a:pt x="224165" y="3497436"/>
                    <a:pt x="226062" y="3479414"/>
                    <a:pt x="243136" y="3463289"/>
                  </a:cubicBezTo>
                  <a:cubicBezTo>
                    <a:pt x="229856" y="3475620"/>
                    <a:pt x="243136" y="3463289"/>
                    <a:pt x="282026" y="3428192"/>
                  </a:cubicBezTo>
                  <a:cubicBezTo>
                    <a:pt x="406286" y="3335235"/>
                    <a:pt x="389212" y="3121811"/>
                    <a:pt x="379727" y="3060156"/>
                  </a:cubicBezTo>
                  <a:cubicBezTo>
                    <a:pt x="374984" y="3015574"/>
                    <a:pt x="412926" y="2547940"/>
                    <a:pt x="446125" y="2448343"/>
                  </a:cubicBezTo>
                  <a:cubicBezTo>
                    <a:pt x="463199" y="2287089"/>
                    <a:pt x="595047" y="1998731"/>
                    <a:pt x="657651" y="1962686"/>
                  </a:cubicBezTo>
                  <a:cubicBezTo>
                    <a:pt x="785705" y="1887751"/>
                    <a:pt x="1425026" y="1673379"/>
                    <a:pt x="1547389" y="1613621"/>
                  </a:cubicBezTo>
                  <a:cubicBezTo>
                    <a:pt x="1509447" y="1532994"/>
                    <a:pt x="1453483" y="1496949"/>
                    <a:pt x="1372856" y="1323365"/>
                  </a:cubicBezTo>
                  <a:cubicBezTo>
                    <a:pt x="1310252" y="1187722"/>
                    <a:pt x="1232471" y="708706"/>
                    <a:pt x="1083549" y="680249"/>
                  </a:cubicBezTo>
                  <a:cubicBezTo>
                    <a:pt x="871074" y="761824"/>
                    <a:pt x="512523" y="996116"/>
                    <a:pt x="306688" y="1104250"/>
                  </a:cubicBezTo>
                  <a:cubicBezTo>
                    <a:pt x="126464" y="1175391"/>
                    <a:pt x="-7281" y="1057772"/>
                    <a:pt x="307" y="939203"/>
                  </a:cubicBezTo>
                  <a:cubicBezTo>
                    <a:pt x="8844" y="820635"/>
                    <a:pt x="84728" y="183210"/>
                    <a:pt x="97059" y="50414"/>
                  </a:cubicBezTo>
                  <a:cubicBezTo>
                    <a:pt x="129310" y="42825"/>
                    <a:pt x="385418" y="40928"/>
                    <a:pt x="378778" y="39031"/>
                  </a:cubicBezTo>
                  <a:cubicBezTo>
                    <a:pt x="378778" y="39031"/>
                    <a:pt x="359807" y="518996"/>
                    <a:pt x="352219" y="652741"/>
                  </a:cubicBezTo>
                  <a:cubicBezTo>
                    <a:pt x="407234" y="595829"/>
                    <a:pt x="432845" y="569269"/>
                    <a:pt x="493552" y="509511"/>
                  </a:cubicBezTo>
                  <a:cubicBezTo>
                    <a:pt x="614018" y="389045"/>
                    <a:pt x="770528" y="297036"/>
                    <a:pt x="924193" y="217358"/>
                  </a:cubicBezTo>
                  <a:cubicBezTo>
                    <a:pt x="1028533" y="155703"/>
                    <a:pt x="1083549" y="149063"/>
                    <a:pt x="1097777" y="168034"/>
                  </a:cubicBezTo>
                  <a:cubicBezTo>
                    <a:pt x="1157536" y="222101"/>
                    <a:pt x="1170815" y="325493"/>
                    <a:pt x="1262825" y="311264"/>
                  </a:cubicBezTo>
                  <a:cubicBezTo>
                    <a:pt x="1444946" y="282808"/>
                    <a:pt x="1505653" y="153805"/>
                    <a:pt x="1595765" y="141"/>
                  </a:cubicBezTo>
                  <a:cubicBezTo>
                    <a:pt x="1576794" y="-3654"/>
                    <a:pt x="1905940" y="70333"/>
                    <a:pt x="2078576" y="93098"/>
                  </a:cubicBezTo>
                  <a:cubicBezTo>
                    <a:pt x="2153511" y="102584"/>
                    <a:pt x="2243623" y="193644"/>
                    <a:pt x="2297690" y="237278"/>
                  </a:cubicBezTo>
                  <a:cubicBezTo>
                    <a:pt x="2502577" y="403274"/>
                    <a:pt x="2709360" y="719140"/>
                    <a:pt x="2758684" y="983785"/>
                  </a:cubicBezTo>
                  <a:cubicBezTo>
                    <a:pt x="2783346" y="1115633"/>
                    <a:pt x="2813700" y="1197208"/>
                    <a:pt x="2677109" y="1264555"/>
                  </a:cubicBezTo>
                  <a:cubicBezTo>
                    <a:pt x="2617351" y="1293960"/>
                    <a:pt x="2454201" y="1252224"/>
                    <a:pt x="2383059" y="1211436"/>
                  </a:cubicBezTo>
                  <a:cubicBezTo>
                    <a:pt x="2441869" y="1367946"/>
                    <a:pt x="2696080" y="1507383"/>
                    <a:pt x="2584151" y="1993988"/>
                  </a:cubicBezTo>
                  <a:cubicBezTo>
                    <a:pt x="2558541" y="2104968"/>
                    <a:pt x="2523444" y="2241559"/>
                    <a:pt x="2479811" y="2344002"/>
                  </a:cubicBezTo>
                  <a:cubicBezTo>
                    <a:pt x="2385905" y="2563117"/>
                    <a:pt x="2065296" y="3203386"/>
                    <a:pt x="2027354" y="3345669"/>
                  </a:cubicBezTo>
                  <a:cubicBezTo>
                    <a:pt x="2082370" y="3490796"/>
                    <a:pt x="2119363" y="3485105"/>
                    <a:pt x="2213269" y="3862627"/>
                  </a:cubicBezTo>
                  <a:cubicBezTo>
                    <a:pt x="2237932" y="3962225"/>
                    <a:pt x="2271131" y="4040954"/>
                    <a:pt x="2305278" y="4137706"/>
                  </a:cubicBezTo>
                  <a:cubicBezTo>
                    <a:pt x="2322352" y="4187030"/>
                    <a:pt x="2398236" y="4305599"/>
                    <a:pt x="2390648" y="4448830"/>
                  </a:cubicBezTo>
                  <a:cubicBezTo>
                    <a:pt x="2312867" y="4468749"/>
                    <a:pt x="2079524" y="4548427"/>
                    <a:pt x="1977081" y="4603443"/>
                  </a:cubicBezTo>
                  <a:cubicBezTo>
                    <a:pt x="1963801" y="4591112"/>
                    <a:pt x="1937242" y="4573090"/>
                    <a:pt x="1923962" y="456360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7" name="Freeform: Shape 2616">
              <a:extLst>
                <a:ext uri="{FF2B5EF4-FFF2-40B4-BE49-F238E27FC236}">
                  <a16:creationId xmlns:a16="http://schemas.microsoft.com/office/drawing/2014/main" id="{9083739B-63EF-44BD-AC46-2B8C8A6289E8}"/>
                </a:ext>
              </a:extLst>
            </p:cNvPr>
            <p:cNvSpPr/>
            <p:nvPr/>
          </p:nvSpPr>
          <p:spPr>
            <a:xfrm>
              <a:off x="6612324" y="3383568"/>
              <a:ext cx="198633" cy="66211"/>
            </a:xfrm>
            <a:custGeom>
              <a:avLst/>
              <a:gdLst>
                <a:gd name="connsiteX0" fmla="*/ 377522 w 369933"/>
                <a:gd name="connsiteY0" fmla="*/ 28864 h 123311"/>
                <a:gd name="connsiteX1" fmla="*/ 338632 w 369933"/>
                <a:gd name="connsiteY1" fmla="*/ 407 h 123311"/>
                <a:gd name="connsiteX2" fmla="*/ 147973 w 369933"/>
                <a:gd name="connsiteY2" fmla="*/ 27915 h 123311"/>
                <a:gd name="connsiteX3" fmla="*/ 140385 w 369933"/>
                <a:gd name="connsiteY3" fmla="*/ 29813 h 123311"/>
                <a:gd name="connsiteX4" fmla="*/ 125208 w 369933"/>
                <a:gd name="connsiteY4" fmla="*/ 26967 h 123311"/>
                <a:gd name="connsiteX5" fmla="*/ 24662 w 369933"/>
                <a:gd name="connsiteY5" fmla="*/ 34555 h 123311"/>
                <a:gd name="connsiteX6" fmla="*/ 0 w 369933"/>
                <a:gd name="connsiteY6" fmla="*/ 77240 h 123311"/>
                <a:gd name="connsiteX7" fmla="*/ 22765 w 369933"/>
                <a:gd name="connsiteY7" fmla="*/ 118027 h 123311"/>
                <a:gd name="connsiteX8" fmla="*/ 74935 w 369933"/>
                <a:gd name="connsiteY8" fmla="*/ 128461 h 123311"/>
                <a:gd name="connsiteX9" fmla="*/ 143231 w 369933"/>
                <a:gd name="connsiteY9" fmla="*/ 101902 h 123311"/>
                <a:gd name="connsiteX10" fmla="*/ 201092 w 369933"/>
                <a:gd name="connsiteY10" fmla="*/ 89571 h 123311"/>
                <a:gd name="connsiteX11" fmla="*/ 349066 w 369933"/>
                <a:gd name="connsiteY11" fmla="*/ 68703 h 123311"/>
                <a:gd name="connsiteX12" fmla="*/ 377522 w 369933"/>
                <a:gd name="connsiteY12" fmla="*/ 28864 h 123311"/>
                <a:gd name="connsiteX13" fmla="*/ 49324 w 369933"/>
                <a:gd name="connsiteY13" fmla="*/ 113285 h 123311"/>
                <a:gd name="connsiteX14" fmla="*/ 12331 w 369933"/>
                <a:gd name="connsiteY14" fmla="*/ 76291 h 123311"/>
                <a:gd name="connsiteX15" fmla="*/ 49324 w 369933"/>
                <a:gd name="connsiteY15" fmla="*/ 39298 h 123311"/>
                <a:gd name="connsiteX16" fmla="*/ 86318 w 369933"/>
                <a:gd name="connsiteY16" fmla="*/ 76291 h 123311"/>
                <a:gd name="connsiteX17" fmla="*/ 49324 w 369933"/>
                <a:gd name="connsiteY17" fmla="*/ 113285 h 123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69933" h="123311">
                  <a:moveTo>
                    <a:pt x="377522" y="28864"/>
                  </a:moveTo>
                  <a:cubicBezTo>
                    <a:pt x="374676" y="9893"/>
                    <a:pt x="357602" y="-2438"/>
                    <a:pt x="338632" y="407"/>
                  </a:cubicBezTo>
                  <a:lnTo>
                    <a:pt x="147973" y="27915"/>
                  </a:lnTo>
                  <a:cubicBezTo>
                    <a:pt x="145128" y="27915"/>
                    <a:pt x="143231" y="28864"/>
                    <a:pt x="140385" y="29813"/>
                  </a:cubicBezTo>
                  <a:cubicBezTo>
                    <a:pt x="135642" y="28864"/>
                    <a:pt x="129951" y="27915"/>
                    <a:pt x="125208" y="26967"/>
                  </a:cubicBezTo>
                  <a:cubicBezTo>
                    <a:pt x="91061" y="18430"/>
                    <a:pt x="55964" y="9893"/>
                    <a:pt x="24662" y="34555"/>
                  </a:cubicBezTo>
                  <a:cubicBezTo>
                    <a:pt x="10434" y="43092"/>
                    <a:pt x="0" y="58269"/>
                    <a:pt x="0" y="77240"/>
                  </a:cubicBezTo>
                  <a:cubicBezTo>
                    <a:pt x="0" y="94314"/>
                    <a:pt x="8537" y="109490"/>
                    <a:pt x="22765" y="118027"/>
                  </a:cubicBezTo>
                  <a:cubicBezTo>
                    <a:pt x="36993" y="134153"/>
                    <a:pt x="55016" y="136050"/>
                    <a:pt x="74935" y="128461"/>
                  </a:cubicBezTo>
                  <a:cubicBezTo>
                    <a:pt x="99598" y="125616"/>
                    <a:pt x="120466" y="110439"/>
                    <a:pt x="143231" y="101902"/>
                  </a:cubicBezTo>
                  <a:cubicBezTo>
                    <a:pt x="162202" y="96211"/>
                    <a:pt x="181173" y="92417"/>
                    <a:pt x="201092" y="89571"/>
                  </a:cubicBezTo>
                  <a:lnTo>
                    <a:pt x="349066" y="68703"/>
                  </a:lnTo>
                  <a:cubicBezTo>
                    <a:pt x="367088" y="64909"/>
                    <a:pt x="380368" y="47835"/>
                    <a:pt x="377522" y="28864"/>
                  </a:cubicBezTo>
                  <a:close/>
                  <a:moveTo>
                    <a:pt x="49324" y="113285"/>
                  </a:moveTo>
                  <a:cubicBezTo>
                    <a:pt x="28456" y="113285"/>
                    <a:pt x="12331" y="97159"/>
                    <a:pt x="12331" y="76291"/>
                  </a:cubicBezTo>
                  <a:cubicBezTo>
                    <a:pt x="12331" y="55423"/>
                    <a:pt x="28456" y="39298"/>
                    <a:pt x="49324" y="39298"/>
                  </a:cubicBezTo>
                  <a:cubicBezTo>
                    <a:pt x="70193" y="39298"/>
                    <a:pt x="86318" y="55423"/>
                    <a:pt x="86318" y="76291"/>
                  </a:cubicBezTo>
                  <a:cubicBezTo>
                    <a:pt x="86318" y="97159"/>
                    <a:pt x="70193" y="113285"/>
                    <a:pt x="49324" y="113285"/>
                  </a:cubicBezTo>
                  <a:close/>
                </a:path>
              </a:pathLst>
            </a:custGeom>
            <a:solidFill>
              <a:srgbClr val="0B0907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8" name="Freeform: Shape 2617">
              <a:extLst>
                <a:ext uri="{FF2B5EF4-FFF2-40B4-BE49-F238E27FC236}">
                  <a16:creationId xmlns:a16="http://schemas.microsoft.com/office/drawing/2014/main" id="{5907D8F0-CFC6-4A54-B0AD-975A78F65717}"/>
                </a:ext>
              </a:extLst>
            </p:cNvPr>
            <p:cNvSpPr/>
            <p:nvPr/>
          </p:nvSpPr>
          <p:spPr>
            <a:xfrm>
              <a:off x="6647320" y="3372789"/>
              <a:ext cx="183354" cy="244472"/>
            </a:xfrm>
            <a:custGeom>
              <a:avLst/>
              <a:gdLst>
                <a:gd name="connsiteX0" fmla="*/ 345545 w 341477"/>
                <a:gd name="connsiteY0" fmla="*/ 348679 h 455302"/>
                <a:gd name="connsiteX1" fmla="*/ 323728 w 341477"/>
                <a:gd name="connsiteY1" fmla="*/ 226316 h 455302"/>
                <a:gd name="connsiteX2" fmla="*/ 288632 w 341477"/>
                <a:gd name="connsiteY2" fmla="*/ 90674 h 455302"/>
                <a:gd name="connsiteX3" fmla="*/ 261124 w 341477"/>
                <a:gd name="connsiteY3" fmla="*/ 28070 h 455302"/>
                <a:gd name="connsiteX4" fmla="*/ 241205 w 341477"/>
                <a:gd name="connsiteY4" fmla="*/ 10047 h 455302"/>
                <a:gd name="connsiteX5" fmla="*/ 210851 w 341477"/>
                <a:gd name="connsiteY5" fmla="*/ 562 h 455302"/>
                <a:gd name="connsiteX6" fmla="*/ 152041 w 341477"/>
                <a:gd name="connsiteY6" fmla="*/ 3407 h 455302"/>
                <a:gd name="connsiteX7" fmla="*/ 117893 w 341477"/>
                <a:gd name="connsiteY7" fmla="*/ 12893 h 455302"/>
                <a:gd name="connsiteX8" fmla="*/ 104614 w 341477"/>
                <a:gd name="connsiteY8" fmla="*/ 29018 h 455302"/>
                <a:gd name="connsiteX9" fmla="*/ 98922 w 341477"/>
                <a:gd name="connsiteY9" fmla="*/ 42298 h 455302"/>
                <a:gd name="connsiteX10" fmla="*/ 102717 w 341477"/>
                <a:gd name="connsiteY10" fmla="*/ 65063 h 455302"/>
                <a:gd name="connsiteX11" fmla="*/ 158681 w 341477"/>
                <a:gd name="connsiteY11" fmla="*/ 54629 h 455302"/>
                <a:gd name="connsiteX12" fmla="*/ 170064 w 341477"/>
                <a:gd name="connsiteY12" fmla="*/ 68857 h 455302"/>
                <a:gd name="connsiteX13" fmla="*/ 165321 w 341477"/>
                <a:gd name="connsiteY13" fmla="*/ 103953 h 455302"/>
                <a:gd name="connsiteX14" fmla="*/ 78054 w 341477"/>
                <a:gd name="connsiteY14" fmla="*/ 119130 h 455302"/>
                <a:gd name="connsiteX15" fmla="*/ 66672 w 341477"/>
                <a:gd name="connsiteY15" fmla="*/ 142844 h 455302"/>
                <a:gd name="connsiteX16" fmla="*/ 36318 w 341477"/>
                <a:gd name="connsiteY16" fmla="*/ 157072 h 455302"/>
                <a:gd name="connsiteX17" fmla="*/ 26833 w 341477"/>
                <a:gd name="connsiteY17" fmla="*/ 182683 h 455302"/>
                <a:gd name="connsiteX18" fmla="*/ 5016 w 341477"/>
                <a:gd name="connsiteY18" fmla="*/ 190271 h 455302"/>
                <a:gd name="connsiteX19" fmla="*/ 2171 w 341477"/>
                <a:gd name="connsiteY19" fmla="*/ 224419 h 455302"/>
                <a:gd name="connsiteX20" fmla="*/ 57186 w 341477"/>
                <a:gd name="connsiteY20" fmla="*/ 371444 h 455302"/>
                <a:gd name="connsiteX21" fmla="*/ 67620 w 341477"/>
                <a:gd name="connsiteY21" fmla="*/ 397055 h 455302"/>
                <a:gd name="connsiteX22" fmla="*/ 71415 w 341477"/>
                <a:gd name="connsiteY22" fmla="*/ 424563 h 455302"/>
                <a:gd name="connsiteX23" fmla="*/ 86591 w 341477"/>
                <a:gd name="connsiteY23" fmla="*/ 426460 h 455302"/>
                <a:gd name="connsiteX24" fmla="*/ 97025 w 341477"/>
                <a:gd name="connsiteY24" fmla="*/ 435945 h 455302"/>
                <a:gd name="connsiteX25" fmla="*/ 121688 w 341477"/>
                <a:gd name="connsiteY25" fmla="*/ 454916 h 455302"/>
                <a:gd name="connsiteX26" fmla="*/ 317088 w 341477"/>
                <a:gd name="connsiteY26" fmla="*/ 438791 h 455302"/>
                <a:gd name="connsiteX27" fmla="*/ 345545 w 341477"/>
                <a:gd name="connsiteY27" fmla="*/ 415077 h 455302"/>
                <a:gd name="connsiteX28" fmla="*/ 345545 w 341477"/>
                <a:gd name="connsiteY28" fmla="*/ 348679 h 45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41477" h="455302">
                  <a:moveTo>
                    <a:pt x="345545" y="348679"/>
                  </a:moveTo>
                  <a:cubicBezTo>
                    <a:pt x="343648" y="306943"/>
                    <a:pt x="332265" y="267104"/>
                    <a:pt x="323728" y="226316"/>
                  </a:cubicBezTo>
                  <a:cubicBezTo>
                    <a:pt x="318986" y="202602"/>
                    <a:pt x="292426" y="112490"/>
                    <a:pt x="288632" y="90674"/>
                  </a:cubicBezTo>
                  <a:cubicBezTo>
                    <a:pt x="283889" y="66960"/>
                    <a:pt x="279147" y="44195"/>
                    <a:pt x="261124" y="28070"/>
                  </a:cubicBezTo>
                  <a:cubicBezTo>
                    <a:pt x="254484" y="20481"/>
                    <a:pt x="248793" y="17636"/>
                    <a:pt x="241205" y="10047"/>
                  </a:cubicBezTo>
                  <a:cubicBezTo>
                    <a:pt x="232668" y="1510"/>
                    <a:pt x="218439" y="-1335"/>
                    <a:pt x="210851" y="562"/>
                  </a:cubicBezTo>
                  <a:cubicBezTo>
                    <a:pt x="194726" y="1510"/>
                    <a:pt x="178600" y="2459"/>
                    <a:pt x="152041" y="3407"/>
                  </a:cubicBezTo>
                  <a:cubicBezTo>
                    <a:pt x="139710" y="3407"/>
                    <a:pt x="124533" y="7202"/>
                    <a:pt x="117893" y="12893"/>
                  </a:cubicBezTo>
                  <a:cubicBezTo>
                    <a:pt x="111254" y="17636"/>
                    <a:pt x="109356" y="23327"/>
                    <a:pt x="104614" y="29018"/>
                  </a:cubicBezTo>
                  <a:cubicBezTo>
                    <a:pt x="101768" y="32812"/>
                    <a:pt x="101768" y="38504"/>
                    <a:pt x="98922" y="42298"/>
                  </a:cubicBezTo>
                  <a:cubicBezTo>
                    <a:pt x="96077" y="47041"/>
                    <a:pt x="99871" y="61269"/>
                    <a:pt x="102717" y="65063"/>
                  </a:cubicBezTo>
                  <a:cubicBezTo>
                    <a:pt x="122636" y="69806"/>
                    <a:pt x="141607" y="57475"/>
                    <a:pt x="158681" y="54629"/>
                  </a:cubicBezTo>
                  <a:cubicBezTo>
                    <a:pt x="171961" y="52732"/>
                    <a:pt x="171012" y="55578"/>
                    <a:pt x="170064" y="68857"/>
                  </a:cubicBezTo>
                  <a:cubicBezTo>
                    <a:pt x="170064" y="81188"/>
                    <a:pt x="166269" y="92571"/>
                    <a:pt x="165321" y="103953"/>
                  </a:cubicBezTo>
                  <a:cubicBezTo>
                    <a:pt x="156784" y="105850"/>
                    <a:pt x="107459" y="114387"/>
                    <a:pt x="78054" y="119130"/>
                  </a:cubicBezTo>
                  <a:cubicBezTo>
                    <a:pt x="67620" y="123873"/>
                    <a:pt x="73312" y="134307"/>
                    <a:pt x="66672" y="142844"/>
                  </a:cubicBezTo>
                  <a:cubicBezTo>
                    <a:pt x="59083" y="151381"/>
                    <a:pt x="41061" y="150432"/>
                    <a:pt x="36318" y="157072"/>
                  </a:cubicBezTo>
                  <a:cubicBezTo>
                    <a:pt x="30627" y="164661"/>
                    <a:pt x="27781" y="173197"/>
                    <a:pt x="26833" y="182683"/>
                  </a:cubicBezTo>
                  <a:cubicBezTo>
                    <a:pt x="24936" y="184580"/>
                    <a:pt x="12605" y="180786"/>
                    <a:pt x="5016" y="190271"/>
                  </a:cubicBezTo>
                  <a:cubicBezTo>
                    <a:pt x="-1624" y="200705"/>
                    <a:pt x="-675" y="213985"/>
                    <a:pt x="2171" y="224419"/>
                  </a:cubicBezTo>
                  <a:cubicBezTo>
                    <a:pt x="5016" y="235802"/>
                    <a:pt x="49598" y="354370"/>
                    <a:pt x="57186" y="371444"/>
                  </a:cubicBezTo>
                  <a:cubicBezTo>
                    <a:pt x="60981" y="379981"/>
                    <a:pt x="64775" y="388518"/>
                    <a:pt x="67620" y="397055"/>
                  </a:cubicBezTo>
                  <a:cubicBezTo>
                    <a:pt x="69517" y="405592"/>
                    <a:pt x="70466" y="414128"/>
                    <a:pt x="71415" y="424563"/>
                  </a:cubicBezTo>
                  <a:cubicBezTo>
                    <a:pt x="75209" y="428357"/>
                    <a:pt x="81849" y="424563"/>
                    <a:pt x="86591" y="426460"/>
                  </a:cubicBezTo>
                  <a:cubicBezTo>
                    <a:pt x="91334" y="427408"/>
                    <a:pt x="94180" y="432151"/>
                    <a:pt x="97025" y="435945"/>
                  </a:cubicBezTo>
                  <a:cubicBezTo>
                    <a:pt x="104614" y="444482"/>
                    <a:pt x="111254" y="451122"/>
                    <a:pt x="121688" y="454916"/>
                  </a:cubicBezTo>
                  <a:cubicBezTo>
                    <a:pt x="134019" y="458710"/>
                    <a:pt x="247844" y="473887"/>
                    <a:pt x="317088" y="438791"/>
                  </a:cubicBezTo>
                  <a:cubicBezTo>
                    <a:pt x="328471" y="433099"/>
                    <a:pt x="329420" y="419820"/>
                    <a:pt x="345545" y="415077"/>
                  </a:cubicBezTo>
                  <a:cubicBezTo>
                    <a:pt x="344596" y="383775"/>
                    <a:pt x="346493" y="371444"/>
                    <a:pt x="345545" y="348679"/>
                  </a:cubicBezTo>
                  <a:close/>
                </a:path>
              </a:pathLst>
            </a:custGeom>
            <a:solidFill>
              <a:srgbClr val="FDCE98"/>
            </a:solidFill>
            <a:ln w="948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619" name="Freeform: Shape 2618">
              <a:extLst>
                <a:ext uri="{FF2B5EF4-FFF2-40B4-BE49-F238E27FC236}">
                  <a16:creationId xmlns:a16="http://schemas.microsoft.com/office/drawing/2014/main" id="{2D12EB32-FB14-42FA-B987-1992442B69B1}"/>
                </a:ext>
              </a:extLst>
            </p:cNvPr>
            <p:cNvSpPr/>
            <p:nvPr/>
          </p:nvSpPr>
          <p:spPr>
            <a:xfrm>
              <a:off x="7399964" y="3434634"/>
              <a:ext cx="1293662" cy="1354780"/>
            </a:xfrm>
            <a:custGeom>
              <a:avLst/>
              <a:gdLst>
                <a:gd name="connsiteX0" fmla="*/ 2260894 w 2409311"/>
                <a:gd name="connsiteY0" fmla="*/ 1703748 h 2523136"/>
                <a:gd name="connsiteX1" fmla="*/ 1514387 w 2409311"/>
                <a:gd name="connsiteY1" fmla="*/ 333097 h 2523136"/>
                <a:gd name="connsiteX2" fmla="*/ 466241 w 2409311"/>
                <a:gd name="connsiteY2" fmla="*/ 22922 h 2523136"/>
                <a:gd name="connsiteX3" fmla="*/ 238590 w 2409311"/>
                <a:gd name="connsiteY3" fmla="*/ 433643 h 2523136"/>
                <a:gd name="connsiteX4" fmla="*/ 138044 w 2409311"/>
                <a:gd name="connsiteY4" fmla="*/ 1014154 h 2523136"/>
                <a:gd name="connsiteX5" fmla="*/ 138044 w 2409311"/>
                <a:gd name="connsiteY5" fmla="*/ 1015103 h 2523136"/>
                <a:gd name="connsiteX6" fmla="*/ 40343 w 2409311"/>
                <a:gd name="connsiteY6" fmla="*/ 1092884 h 2523136"/>
                <a:gd name="connsiteX7" fmla="*/ 31806 w 2409311"/>
                <a:gd name="connsiteY7" fmla="*/ 1224732 h 2523136"/>
                <a:gd name="connsiteX8" fmla="*/ 121918 w 2409311"/>
                <a:gd name="connsiteY8" fmla="*/ 1303461 h 2523136"/>
                <a:gd name="connsiteX9" fmla="*/ 161758 w 2409311"/>
                <a:gd name="connsiteY9" fmla="*/ 1378397 h 2523136"/>
                <a:gd name="connsiteX10" fmla="*/ 254715 w 2409311"/>
                <a:gd name="connsiteY10" fmla="*/ 1449538 h 2523136"/>
                <a:gd name="connsiteX11" fmla="*/ 323011 w 2409311"/>
                <a:gd name="connsiteY11" fmla="*/ 1393573 h 2523136"/>
                <a:gd name="connsiteX12" fmla="*/ 356210 w 2409311"/>
                <a:gd name="connsiteY12" fmla="*/ 1170664 h 2523136"/>
                <a:gd name="connsiteX13" fmla="*/ 478572 w 2409311"/>
                <a:gd name="connsiteY13" fmla="*/ 510475 h 2523136"/>
                <a:gd name="connsiteX14" fmla="*/ 508926 w 2409311"/>
                <a:gd name="connsiteY14" fmla="*/ 549366 h 2523136"/>
                <a:gd name="connsiteX15" fmla="*/ 759343 w 2409311"/>
                <a:gd name="connsiteY15" fmla="*/ 1448589 h 2523136"/>
                <a:gd name="connsiteX16" fmla="*/ 1504901 w 2409311"/>
                <a:gd name="connsiteY16" fmla="*/ 2465432 h 2523136"/>
                <a:gd name="connsiteX17" fmla="*/ 2097744 w 2409311"/>
                <a:gd name="connsiteY17" fmla="*/ 2527088 h 2523136"/>
                <a:gd name="connsiteX18" fmla="*/ 2260894 w 2409311"/>
                <a:gd name="connsiteY18" fmla="*/ 1703748 h 2523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409311" h="2523136">
                  <a:moveTo>
                    <a:pt x="2260894" y="1703748"/>
                  </a:moveTo>
                  <a:cubicBezTo>
                    <a:pt x="2103435" y="1226629"/>
                    <a:pt x="1919416" y="664140"/>
                    <a:pt x="1514387" y="333097"/>
                  </a:cubicBezTo>
                  <a:cubicBezTo>
                    <a:pt x="1241205" y="110188"/>
                    <a:pt x="817204" y="-64345"/>
                    <a:pt x="466241" y="22922"/>
                  </a:cubicBezTo>
                  <a:cubicBezTo>
                    <a:pt x="328702" y="57069"/>
                    <a:pt x="15681" y="332148"/>
                    <a:pt x="238590" y="433643"/>
                  </a:cubicBezTo>
                  <a:cubicBezTo>
                    <a:pt x="232899" y="438386"/>
                    <a:pt x="152272" y="993286"/>
                    <a:pt x="138044" y="1014154"/>
                  </a:cubicBezTo>
                  <a:cubicBezTo>
                    <a:pt x="138044" y="1014154"/>
                    <a:pt x="138044" y="1015103"/>
                    <a:pt x="138044" y="1015103"/>
                  </a:cubicBezTo>
                  <a:cubicBezTo>
                    <a:pt x="134250" y="1026485"/>
                    <a:pt x="65006" y="1073913"/>
                    <a:pt x="40343" y="1092884"/>
                  </a:cubicBezTo>
                  <a:cubicBezTo>
                    <a:pt x="-9930" y="1129877"/>
                    <a:pt x="-13724" y="1182047"/>
                    <a:pt x="31806" y="1224732"/>
                  </a:cubicBezTo>
                  <a:cubicBezTo>
                    <a:pt x="61211" y="1252239"/>
                    <a:pt x="90616" y="1278799"/>
                    <a:pt x="121918" y="1303461"/>
                  </a:cubicBezTo>
                  <a:cubicBezTo>
                    <a:pt x="146581" y="1323381"/>
                    <a:pt x="157963" y="1348043"/>
                    <a:pt x="161758" y="1378397"/>
                  </a:cubicBezTo>
                  <a:cubicBezTo>
                    <a:pt x="164603" y="1399264"/>
                    <a:pt x="231950" y="1446692"/>
                    <a:pt x="254715" y="1449538"/>
                  </a:cubicBezTo>
                  <a:cubicBezTo>
                    <a:pt x="299297" y="1455229"/>
                    <a:pt x="319216" y="1437206"/>
                    <a:pt x="323011" y="1393573"/>
                  </a:cubicBezTo>
                  <a:cubicBezTo>
                    <a:pt x="327753" y="1343300"/>
                    <a:pt x="337239" y="1191532"/>
                    <a:pt x="356210" y="1170664"/>
                  </a:cubicBezTo>
                  <a:cubicBezTo>
                    <a:pt x="352416" y="1167819"/>
                    <a:pt x="478572" y="547469"/>
                    <a:pt x="478572" y="510475"/>
                  </a:cubicBezTo>
                  <a:cubicBezTo>
                    <a:pt x="488058" y="520909"/>
                    <a:pt x="498492" y="534189"/>
                    <a:pt x="508926" y="549366"/>
                  </a:cubicBezTo>
                  <a:cubicBezTo>
                    <a:pt x="655002" y="772274"/>
                    <a:pt x="667333" y="1187738"/>
                    <a:pt x="759343" y="1448589"/>
                  </a:cubicBezTo>
                  <a:cubicBezTo>
                    <a:pt x="946206" y="1978827"/>
                    <a:pt x="1002171" y="2275722"/>
                    <a:pt x="1504901" y="2465432"/>
                  </a:cubicBezTo>
                  <a:cubicBezTo>
                    <a:pt x="1650978" y="2520448"/>
                    <a:pt x="1924159" y="2519499"/>
                    <a:pt x="2097744" y="2527088"/>
                  </a:cubicBezTo>
                  <a:cubicBezTo>
                    <a:pt x="2614702" y="2549853"/>
                    <a:pt x="2368080" y="2028152"/>
                    <a:pt x="2260894" y="1703748"/>
                  </a:cubicBezTo>
                  <a:close/>
                </a:path>
              </a:pathLst>
            </a:custGeom>
            <a:solidFill>
              <a:schemeClr val="accent1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0" name="Freeform: Shape 2619">
              <a:extLst>
                <a:ext uri="{FF2B5EF4-FFF2-40B4-BE49-F238E27FC236}">
                  <a16:creationId xmlns:a16="http://schemas.microsoft.com/office/drawing/2014/main" id="{F8CDC455-A9F1-400E-9A47-FD9BD5E5A405}"/>
                </a:ext>
              </a:extLst>
            </p:cNvPr>
            <p:cNvSpPr/>
            <p:nvPr/>
          </p:nvSpPr>
          <p:spPr>
            <a:xfrm>
              <a:off x="6569158" y="5430365"/>
              <a:ext cx="499130" cy="234285"/>
            </a:xfrm>
            <a:custGeom>
              <a:avLst/>
              <a:gdLst>
                <a:gd name="connsiteX0" fmla="*/ 356420 w 929576"/>
                <a:gd name="connsiteY0" fmla="*/ 57585 h 436331"/>
                <a:gd name="connsiteX1" fmla="*/ 403847 w 929576"/>
                <a:gd name="connsiteY1" fmla="*/ 9209 h 436331"/>
                <a:gd name="connsiteX2" fmla="*/ 429458 w 929576"/>
                <a:gd name="connsiteY2" fmla="*/ 672 h 436331"/>
                <a:gd name="connsiteX3" fmla="*/ 874327 w 929576"/>
                <a:gd name="connsiteY3" fmla="*/ 96476 h 436331"/>
                <a:gd name="connsiteX4" fmla="*/ 902784 w 929576"/>
                <a:gd name="connsiteY4" fmla="*/ 130623 h 436331"/>
                <a:gd name="connsiteX5" fmla="*/ 930291 w 929576"/>
                <a:gd name="connsiteY5" fmla="*/ 313693 h 436331"/>
                <a:gd name="connsiteX6" fmla="*/ 933137 w 929576"/>
                <a:gd name="connsiteY6" fmla="*/ 384834 h 436331"/>
                <a:gd name="connsiteX7" fmla="*/ 877173 w 929576"/>
                <a:gd name="connsiteY7" fmla="*/ 418033 h 436331"/>
                <a:gd name="connsiteX8" fmla="*/ 531901 w 929576"/>
                <a:gd name="connsiteY8" fmla="*/ 422776 h 436331"/>
                <a:gd name="connsiteX9" fmla="*/ 142048 w 929576"/>
                <a:gd name="connsiteY9" fmla="*/ 444593 h 436331"/>
                <a:gd name="connsiteX10" fmla="*/ 40554 w 929576"/>
                <a:gd name="connsiteY10" fmla="*/ 419931 h 436331"/>
                <a:gd name="connsiteX11" fmla="*/ 1663 w 929576"/>
                <a:gd name="connsiteY11" fmla="*/ 312745 h 436331"/>
                <a:gd name="connsiteX12" fmla="*/ 1663 w 929576"/>
                <a:gd name="connsiteY12" fmla="*/ 312745 h 436331"/>
                <a:gd name="connsiteX13" fmla="*/ 30120 w 929576"/>
                <a:gd name="connsiteY13" fmla="*/ 271957 h 436331"/>
                <a:gd name="connsiteX14" fmla="*/ 87981 w 929576"/>
                <a:gd name="connsiteY14" fmla="*/ 256780 h 436331"/>
                <a:gd name="connsiteX15" fmla="*/ 198961 w 929576"/>
                <a:gd name="connsiteY15" fmla="*/ 213147 h 436331"/>
                <a:gd name="connsiteX16" fmla="*/ 284330 w 929576"/>
                <a:gd name="connsiteY16" fmla="*/ 137263 h 436331"/>
                <a:gd name="connsiteX17" fmla="*/ 356420 w 929576"/>
                <a:gd name="connsiteY17" fmla="*/ 57585 h 43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29576" h="436331">
                  <a:moveTo>
                    <a:pt x="356420" y="57585"/>
                  </a:moveTo>
                  <a:cubicBezTo>
                    <a:pt x="375391" y="44306"/>
                    <a:pt x="389619" y="26283"/>
                    <a:pt x="403847" y="9209"/>
                  </a:cubicBezTo>
                  <a:cubicBezTo>
                    <a:pt x="411436" y="672"/>
                    <a:pt x="418076" y="-1225"/>
                    <a:pt x="429458" y="672"/>
                  </a:cubicBezTo>
                  <a:cubicBezTo>
                    <a:pt x="577432" y="32923"/>
                    <a:pt x="725405" y="66122"/>
                    <a:pt x="874327" y="96476"/>
                  </a:cubicBezTo>
                  <a:cubicBezTo>
                    <a:pt x="896144" y="101219"/>
                    <a:pt x="898989" y="114498"/>
                    <a:pt x="902784" y="130623"/>
                  </a:cubicBezTo>
                  <a:cubicBezTo>
                    <a:pt x="912269" y="191331"/>
                    <a:pt x="924600" y="252037"/>
                    <a:pt x="930291" y="313693"/>
                  </a:cubicBezTo>
                  <a:cubicBezTo>
                    <a:pt x="933137" y="342149"/>
                    <a:pt x="929343" y="359223"/>
                    <a:pt x="933137" y="384834"/>
                  </a:cubicBezTo>
                  <a:cubicBezTo>
                    <a:pt x="933137" y="410445"/>
                    <a:pt x="891401" y="415188"/>
                    <a:pt x="877173" y="418033"/>
                  </a:cubicBezTo>
                  <a:cubicBezTo>
                    <a:pt x="804135" y="430364"/>
                    <a:pt x="560358" y="423725"/>
                    <a:pt x="531901" y="422776"/>
                  </a:cubicBezTo>
                  <a:cubicBezTo>
                    <a:pt x="456966" y="420879"/>
                    <a:pt x="216983" y="451232"/>
                    <a:pt x="142048" y="444593"/>
                  </a:cubicBezTo>
                  <a:cubicBezTo>
                    <a:pt x="113592" y="441747"/>
                    <a:pt x="79444" y="438901"/>
                    <a:pt x="40554" y="419931"/>
                  </a:cubicBezTo>
                  <a:cubicBezTo>
                    <a:pt x="-3080" y="395268"/>
                    <a:pt x="-2131" y="354480"/>
                    <a:pt x="1663" y="312745"/>
                  </a:cubicBezTo>
                  <a:lnTo>
                    <a:pt x="1663" y="312745"/>
                  </a:lnTo>
                  <a:cubicBezTo>
                    <a:pt x="7354" y="297568"/>
                    <a:pt x="14943" y="281443"/>
                    <a:pt x="30120" y="271957"/>
                  </a:cubicBezTo>
                  <a:cubicBezTo>
                    <a:pt x="46245" y="260575"/>
                    <a:pt x="70907" y="255832"/>
                    <a:pt x="87981" y="256780"/>
                  </a:cubicBezTo>
                  <a:cubicBezTo>
                    <a:pt x="130666" y="257729"/>
                    <a:pt x="166710" y="240655"/>
                    <a:pt x="198961" y="213147"/>
                  </a:cubicBezTo>
                  <a:cubicBezTo>
                    <a:pt x="200858" y="211250"/>
                    <a:pt x="261565" y="164771"/>
                    <a:pt x="284330" y="137263"/>
                  </a:cubicBezTo>
                  <a:cubicBezTo>
                    <a:pt x="294764" y="125881"/>
                    <a:pt x="335552" y="80351"/>
                    <a:pt x="356420" y="57585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1" name="Freeform: Shape 2620">
              <a:extLst>
                <a:ext uri="{FF2B5EF4-FFF2-40B4-BE49-F238E27FC236}">
                  <a16:creationId xmlns:a16="http://schemas.microsoft.com/office/drawing/2014/main" id="{DD0A8970-85BD-4371-96D5-460A3E7C94D1}"/>
                </a:ext>
              </a:extLst>
            </p:cNvPr>
            <p:cNvSpPr/>
            <p:nvPr/>
          </p:nvSpPr>
          <p:spPr>
            <a:xfrm>
              <a:off x="7626846" y="5953578"/>
              <a:ext cx="310683" cy="331055"/>
            </a:xfrm>
            <a:custGeom>
              <a:avLst/>
              <a:gdLst>
                <a:gd name="connsiteX0" fmla="*/ 570142 w 578614"/>
                <a:gd name="connsiteY0" fmla="*/ 254612 h 616556"/>
                <a:gd name="connsiteX1" fmla="*/ 497103 w 578614"/>
                <a:gd name="connsiteY1" fmla="*/ 406380 h 616556"/>
                <a:gd name="connsiteX2" fmla="*/ 460110 w 578614"/>
                <a:gd name="connsiteY2" fmla="*/ 487006 h 616556"/>
                <a:gd name="connsiteX3" fmla="*/ 367152 w 578614"/>
                <a:gd name="connsiteY3" fmla="*/ 585656 h 616556"/>
                <a:gd name="connsiteX4" fmla="*/ 278937 w 578614"/>
                <a:gd name="connsiteY4" fmla="*/ 608420 h 616556"/>
                <a:gd name="connsiteX5" fmla="*/ 59823 w 578614"/>
                <a:gd name="connsiteY5" fmla="*/ 617906 h 616556"/>
                <a:gd name="connsiteX6" fmla="*/ 32315 w 578614"/>
                <a:gd name="connsiteY6" fmla="*/ 605575 h 616556"/>
                <a:gd name="connsiteX7" fmla="*/ 64 w 578614"/>
                <a:gd name="connsiteY7" fmla="*/ 542022 h 616556"/>
                <a:gd name="connsiteX8" fmla="*/ 14293 w 578614"/>
                <a:gd name="connsiteY8" fmla="*/ 469933 h 616556"/>
                <a:gd name="connsiteX9" fmla="*/ 72154 w 578614"/>
                <a:gd name="connsiteY9" fmla="*/ 319113 h 616556"/>
                <a:gd name="connsiteX10" fmla="*/ 132861 w 578614"/>
                <a:gd name="connsiteY10" fmla="*/ 150272 h 616556"/>
                <a:gd name="connsiteX11" fmla="*/ 213488 w 578614"/>
                <a:gd name="connsiteY11" fmla="*/ 74388 h 616556"/>
                <a:gd name="connsiteX12" fmla="*/ 490463 w 578614"/>
                <a:gd name="connsiteY12" fmla="*/ 2299 h 616556"/>
                <a:gd name="connsiteX13" fmla="*/ 525560 w 578614"/>
                <a:gd name="connsiteY13" fmla="*/ 14630 h 616556"/>
                <a:gd name="connsiteX14" fmla="*/ 565399 w 578614"/>
                <a:gd name="connsiteY14" fmla="*/ 89565 h 616556"/>
                <a:gd name="connsiteX15" fmla="*/ 570142 w 578614"/>
                <a:gd name="connsiteY15" fmla="*/ 254612 h 61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8614" h="616556">
                  <a:moveTo>
                    <a:pt x="570142" y="254612"/>
                  </a:moveTo>
                  <a:cubicBezTo>
                    <a:pt x="568244" y="272635"/>
                    <a:pt x="512280" y="371283"/>
                    <a:pt x="497103" y="406380"/>
                  </a:cubicBezTo>
                  <a:cubicBezTo>
                    <a:pt x="488566" y="420608"/>
                    <a:pt x="465801" y="472778"/>
                    <a:pt x="460110" y="487006"/>
                  </a:cubicBezTo>
                  <a:cubicBezTo>
                    <a:pt x="442088" y="532537"/>
                    <a:pt x="413631" y="566685"/>
                    <a:pt x="367152" y="585656"/>
                  </a:cubicBezTo>
                  <a:cubicBezTo>
                    <a:pt x="339644" y="601781"/>
                    <a:pt x="309291" y="602729"/>
                    <a:pt x="278937" y="608420"/>
                  </a:cubicBezTo>
                  <a:cubicBezTo>
                    <a:pt x="257121" y="613163"/>
                    <a:pt x="91125" y="623597"/>
                    <a:pt x="59823" y="617906"/>
                  </a:cubicBezTo>
                  <a:cubicBezTo>
                    <a:pt x="50337" y="616009"/>
                    <a:pt x="40852" y="612215"/>
                    <a:pt x="32315" y="605575"/>
                  </a:cubicBezTo>
                  <a:cubicBezTo>
                    <a:pt x="8601" y="591347"/>
                    <a:pt x="-884" y="569530"/>
                    <a:pt x="64" y="542022"/>
                  </a:cubicBezTo>
                  <a:cubicBezTo>
                    <a:pt x="64" y="517360"/>
                    <a:pt x="4807" y="492698"/>
                    <a:pt x="14293" y="469933"/>
                  </a:cubicBezTo>
                  <a:cubicBezTo>
                    <a:pt x="14293" y="469933"/>
                    <a:pt x="49389" y="368438"/>
                    <a:pt x="72154" y="319113"/>
                  </a:cubicBezTo>
                  <a:cubicBezTo>
                    <a:pt x="83536" y="296348"/>
                    <a:pt x="132861" y="152169"/>
                    <a:pt x="132861" y="150272"/>
                  </a:cubicBezTo>
                  <a:cubicBezTo>
                    <a:pt x="137604" y="100947"/>
                    <a:pt x="168906" y="84822"/>
                    <a:pt x="213488" y="74388"/>
                  </a:cubicBezTo>
                  <a:cubicBezTo>
                    <a:pt x="306445" y="53520"/>
                    <a:pt x="398454" y="26961"/>
                    <a:pt x="490463" y="2299"/>
                  </a:cubicBezTo>
                  <a:cubicBezTo>
                    <a:pt x="505640" y="-2444"/>
                    <a:pt x="517023" y="-547"/>
                    <a:pt x="525560" y="14630"/>
                  </a:cubicBezTo>
                  <a:cubicBezTo>
                    <a:pt x="529354" y="17475"/>
                    <a:pt x="555913" y="67748"/>
                    <a:pt x="565399" y="89565"/>
                  </a:cubicBezTo>
                  <a:cubicBezTo>
                    <a:pt x="591009" y="144581"/>
                    <a:pt x="590061" y="199596"/>
                    <a:pt x="570142" y="254612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2" name="Freeform: Shape 2621">
              <a:extLst>
                <a:ext uri="{FF2B5EF4-FFF2-40B4-BE49-F238E27FC236}">
                  <a16:creationId xmlns:a16="http://schemas.microsoft.com/office/drawing/2014/main" id="{50DAA1D6-1D0A-4230-B4DD-16D13DFFE2C6}"/>
                </a:ext>
              </a:extLst>
            </p:cNvPr>
            <p:cNvSpPr/>
            <p:nvPr/>
          </p:nvSpPr>
          <p:spPr>
            <a:xfrm>
              <a:off x="7447431" y="3808230"/>
              <a:ext cx="213913" cy="254658"/>
            </a:xfrm>
            <a:custGeom>
              <a:avLst/>
              <a:gdLst>
                <a:gd name="connsiteX0" fmla="*/ 49643 w 398390"/>
                <a:gd name="connsiteY0" fmla="*/ 318369 h 474273"/>
                <a:gd name="connsiteX1" fmla="*/ 12650 w 398390"/>
                <a:gd name="connsiteY1" fmla="*/ 270942 h 474273"/>
                <a:gd name="connsiteX2" fmla="*/ 18341 w 398390"/>
                <a:gd name="connsiteY2" fmla="*/ 200749 h 474273"/>
                <a:gd name="connsiteX3" fmla="*/ 13598 w 398390"/>
                <a:gd name="connsiteY3" fmla="*/ 184624 h 474273"/>
                <a:gd name="connsiteX4" fmla="*/ 23084 w 398390"/>
                <a:gd name="connsiteY4" fmla="*/ 154270 h 474273"/>
                <a:gd name="connsiteX5" fmla="*/ 36364 w 398390"/>
                <a:gd name="connsiteY5" fmla="*/ 146682 h 474273"/>
                <a:gd name="connsiteX6" fmla="*/ 43952 w 398390"/>
                <a:gd name="connsiteY6" fmla="*/ 133402 h 474273"/>
                <a:gd name="connsiteX7" fmla="*/ 43952 w 398390"/>
                <a:gd name="connsiteY7" fmla="*/ 93563 h 474273"/>
                <a:gd name="connsiteX8" fmla="*/ 70511 w 398390"/>
                <a:gd name="connsiteY8" fmla="*/ 62261 h 474273"/>
                <a:gd name="connsiteX9" fmla="*/ 98019 w 398390"/>
                <a:gd name="connsiteY9" fmla="*/ 8194 h 474273"/>
                <a:gd name="connsiteX10" fmla="*/ 141652 w 398390"/>
                <a:gd name="connsiteY10" fmla="*/ 606 h 474273"/>
                <a:gd name="connsiteX11" fmla="*/ 204256 w 398390"/>
                <a:gd name="connsiteY11" fmla="*/ 14834 h 474273"/>
                <a:gd name="connsiteX12" fmla="*/ 316185 w 398390"/>
                <a:gd name="connsiteY12" fmla="*/ 67953 h 474273"/>
                <a:gd name="connsiteX13" fmla="*/ 394915 w 398390"/>
                <a:gd name="connsiteY13" fmla="*/ 205492 h 474273"/>
                <a:gd name="connsiteX14" fmla="*/ 402503 w 398390"/>
                <a:gd name="connsiteY14" fmla="*/ 240588 h 474273"/>
                <a:gd name="connsiteX15" fmla="*/ 290574 w 398390"/>
                <a:gd name="connsiteY15" fmla="*/ 472983 h 474273"/>
                <a:gd name="connsiteX16" fmla="*/ 269706 w 398390"/>
                <a:gd name="connsiteY16" fmla="*/ 473931 h 474273"/>
                <a:gd name="connsiteX17" fmla="*/ 236507 w 398390"/>
                <a:gd name="connsiteY17" fmla="*/ 460651 h 474273"/>
                <a:gd name="connsiteX18" fmla="*/ 49643 w 398390"/>
                <a:gd name="connsiteY18" fmla="*/ 318369 h 474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98390" h="474273">
                  <a:moveTo>
                    <a:pt x="49643" y="318369"/>
                  </a:moveTo>
                  <a:cubicBezTo>
                    <a:pt x="35415" y="304141"/>
                    <a:pt x="24032" y="288016"/>
                    <a:pt x="12650" y="270942"/>
                  </a:cubicBezTo>
                  <a:cubicBezTo>
                    <a:pt x="-14858" y="227309"/>
                    <a:pt x="9804" y="226360"/>
                    <a:pt x="18341" y="200749"/>
                  </a:cubicBezTo>
                  <a:cubicBezTo>
                    <a:pt x="20238" y="196955"/>
                    <a:pt x="16444" y="191264"/>
                    <a:pt x="13598" y="184624"/>
                  </a:cubicBezTo>
                  <a:cubicBezTo>
                    <a:pt x="7907" y="173241"/>
                    <a:pt x="12650" y="159962"/>
                    <a:pt x="23084" y="154270"/>
                  </a:cubicBezTo>
                  <a:lnTo>
                    <a:pt x="36364" y="146682"/>
                  </a:lnTo>
                  <a:cubicBezTo>
                    <a:pt x="41106" y="143836"/>
                    <a:pt x="43952" y="139094"/>
                    <a:pt x="43952" y="133402"/>
                  </a:cubicBezTo>
                  <a:cubicBezTo>
                    <a:pt x="43003" y="121071"/>
                    <a:pt x="35415" y="115380"/>
                    <a:pt x="43952" y="93563"/>
                  </a:cubicBezTo>
                  <a:cubicBezTo>
                    <a:pt x="54386" y="70798"/>
                    <a:pt x="73357" y="85975"/>
                    <a:pt x="70511" y="62261"/>
                  </a:cubicBezTo>
                  <a:cubicBezTo>
                    <a:pt x="64820" y="25268"/>
                    <a:pt x="59129" y="18628"/>
                    <a:pt x="98019" y="8194"/>
                  </a:cubicBezTo>
                  <a:cubicBezTo>
                    <a:pt x="113196" y="3451"/>
                    <a:pt x="130270" y="606"/>
                    <a:pt x="141652" y="606"/>
                  </a:cubicBezTo>
                  <a:cubicBezTo>
                    <a:pt x="169160" y="-2240"/>
                    <a:pt x="179594" y="5349"/>
                    <a:pt x="204256" y="14834"/>
                  </a:cubicBezTo>
                  <a:cubicBezTo>
                    <a:pt x="243147" y="30959"/>
                    <a:pt x="279192" y="40445"/>
                    <a:pt x="316185" y="67953"/>
                  </a:cubicBezTo>
                  <a:cubicBezTo>
                    <a:pt x="357921" y="104946"/>
                    <a:pt x="384481" y="148579"/>
                    <a:pt x="394915" y="205492"/>
                  </a:cubicBezTo>
                  <a:cubicBezTo>
                    <a:pt x="397760" y="215926"/>
                    <a:pt x="402503" y="227309"/>
                    <a:pt x="402503" y="240588"/>
                  </a:cubicBezTo>
                  <a:cubicBezTo>
                    <a:pt x="367407" y="316472"/>
                    <a:pt x="325671" y="397099"/>
                    <a:pt x="290574" y="472983"/>
                  </a:cubicBezTo>
                  <a:cubicBezTo>
                    <a:pt x="282986" y="488159"/>
                    <a:pt x="276346" y="475828"/>
                    <a:pt x="269706" y="473931"/>
                  </a:cubicBezTo>
                  <a:cubicBezTo>
                    <a:pt x="257375" y="472983"/>
                    <a:pt x="246941" y="467291"/>
                    <a:pt x="236507" y="460651"/>
                  </a:cubicBezTo>
                  <a:cubicBezTo>
                    <a:pt x="178646" y="425555"/>
                    <a:pt x="68614" y="334495"/>
                    <a:pt x="49643" y="318369"/>
                  </a:cubicBezTo>
                  <a:close/>
                </a:path>
              </a:pathLst>
            </a:custGeom>
            <a:solidFill>
              <a:srgbClr val="FDCE98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3" name="Freeform: Shape 2622">
              <a:extLst>
                <a:ext uri="{FF2B5EF4-FFF2-40B4-BE49-F238E27FC236}">
                  <a16:creationId xmlns:a16="http://schemas.microsoft.com/office/drawing/2014/main" id="{81E2948E-F58F-4AEE-8AA8-EC90B9B558CF}"/>
                </a:ext>
              </a:extLst>
            </p:cNvPr>
            <p:cNvSpPr/>
            <p:nvPr/>
          </p:nvSpPr>
          <p:spPr>
            <a:xfrm>
              <a:off x="7505707" y="3662586"/>
              <a:ext cx="152795" cy="106956"/>
            </a:xfrm>
            <a:custGeom>
              <a:avLst/>
              <a:gdLst>
                <a:gd name="connsiteX0" fmla="*/ 272154 w 284564"/>
                <a:gd name="connsiteY0" fmla="*/ 199765 h 199195"/>
                <a:gd name="connsiteX1" fmla="*/ 231366 w 284564"/>
                <a:gd name="connsiteY1" fmla="*/ 148543 h 199195"/>
                <a:gd name="connsiteX2" fmla="*/ 112798 w 284564"/>
                <a:gd name="connsiteY2" fmla="*/ 119138 h 199195"/>
                <a:gd name="connsiteX3" fmla="*/ 62525 w 284564"/>
                <a:gd name="connsiteY3" fmla="*/ 152337 h 199195"/>
                <a:gd name="connsiteX4" fmla="*/ 36914 w 284564"/>
                <a:gd name="connsiteY4" fmla="*/ 175103 h 199195"/>
                <a:gd name="connsiteX5" fmla="*/ 11303 w 284564"/>
                <a:gd name="connsiteY5" fmla="*/ 179845 h 199195"/>
                <a:gd name="connsiteX6" fmla="*/ 3715 w 284564"/>
                <a:gd name="connsiteY6" fmla="*/ 61277 h 199195"/>
                <a:gd name="connsiteX7" fmla="*/ 40708 w 284564"/>
                <a:gd name="connsiteY7" fmla="*/ 10055 h 199195"/>
                <a:gd name="connsiteX8" fmla="*/ 117540 w 284564"/>
                <a:gd name="connsiteY8" fmla="*/ 1518 h 199195"/>
                <a:gd name="connsiteX9" fmla="*/ 242749 w 284564"/>
                <a:gd name="connsiteY9" fmla="*/ 4364 h 199195"/>
                <a:gd name="connsiteX10" fmla="*/ 275948 w 284564"/>
                <a:gd name="connsiteY10" fmla="*/ 29975 h 199195"/>
                <a:gd name="connsiteX11" fmla="*/ 285433 w 284564"/>
                <a:gd name="connsiteY11" fmla="*/ 181742 h 199195"/>
                <a:gd name="connsiteX12" fmla="*/ 272154 w 284564"/>
                <a:gd name="connsiteY12" fmla="*/ 199765 h 199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4564" h="199195">
                  <a:moveTo>
                    <a:pt x="272154" y="199765"/>
                  </a:moveTo>
                  <a:cubicBezTo>
                    <a:pt x="258874" y="182691"/>
                    <a:pt x="245594" y="165617"/>
                    <a:pt x="231366" y="148543"/>
                  </a:cubicBezTo>
                  <a:cubicBezTo>
                    <a:pt x="201961" y="119138"/>
                    <a:pt x="166865" y="95424"/>
                    <a:pt x="112798" y="119138"/>
                  </a:cubicBezTo>
                  <a:cubicBezTo>
                    <a:pt x="100467" y="124830"/>
                    <a:pt x="71062" y="134315"/>
                    <a:pt x="62525" y="152337"/>
                  </a:cubicBezTo>
                  <a:cubicBezTo>
                    <a:pt x="62525" y="152337"/>
                    <a:pt x="36914" y="175103"/>
                    <a:pt x="36914" y="175103"/>
                  </a:cubicBezTo>
                  <a:cubicBezTo>
                    <a:pt x="32171" y="179845"/>
                    <a:pt x="17943" y="173205"/>
                    <a:pt x="11303" y="179845"/>
                  </a:cubicBezTo>
                  <a:cubicBezTo>
                    <a:pt x="-4822" y="141903"/>
                    <a:pt x="-79" y="102064"/>
                    <a:pt x="3715" y="61277"/>
                  </a:cubicBezTo>
                  <a:cubicBezTo>
                    <a:pt x="6560" y="46100"/>
                    <a:pt x="30274" y="21438"/>
                    <a:pt x="40708" y="10055"/>
                  </a:cubicBezTo>
                  <a:cubicBezTo>
                    <a:pt x="50194" y="-4173"/>
                    <a:pt x="76753" y="570"/>
                    <a:pt x="117540" y="1518"/>
                  </a:cubicBezTo>
                  <a:cubicBezTo>
                    <a:pt x="134614" y="570"/>
                    <a:pt x="197219" y="-1327"/>
                    <a:pt x="242749" y="4364"/>
                  </a:cubicBezTo>
                  <a:cubicBezTo>
                    <a:pt x="251286" y="5312"/>
                    <a:pt x="272154" y="22386"/>
                    <a:pt x="275948" y="29975"/>
                  </a:cubicBezTo>
                  <a:cubicBezTo>
                    <a:pt x="294919" y="79299"/>
                    <a:pt x="283536" y="131469"/>
                    <a:pt x="285433" y="181742"/>
                  </a:cubicBezTo>
                  <a:cubicBezTo>
                    <a:pt x="286382" y="190279"/>
                    <a:pt x="279742" y="195971"/>
                    <a:pt x="272154" y="19976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4" name="Freeform: Shape 2623">
              <a:extLst>
                <a:ext uri="{FF2B5EF4-FFF2-40B4-BE49-F238E27FC236}">
                  <a16:creationId xmlns:a16="http://schemas.microsoft.com/office/drawing/2014/main" id="{3D36260F-21DD-4856-9277-58DE51B96D1B}"/>
                </a:ext>
              </a:extLst>
            </p:cNvPr>
            <p:cNvSpPr/>
            <p:nvPr/>
          </p:nvSpPr>
          <p:spPr>
            <a:xfrm>
              <a:off x="7122708" y="3538711"/>
              <a:ext cx="86584" cy="20373"/>
            </a:xfrm>
            <a:custGeom>
              <a:avLst/>
              <a:gdLst>
                <a:gd name="connsiteX0" fmla="*/ 170647 w 161253"/>
                <a:gd name="connsiteY0" fmla="*/ 19746 h 37941"/>
                <a:gd name="connsiteX1" fmla="*/ 16033 w 161253"/>
                <a:gd name="connsiteY1" fmla="*/ 34922 h 37941"/>
                <a:gd name="connsiteX2" fmla="*/ 857 w 161253"/>
                <a:gd name="connsiteY2" fmla="*/ 14054 h 37941"/>
                <a:gd name="connsiteX3" fmla="*/ 26467 w 161253"/>
                <a:gd name="connsiteY3" fmla="*/ 1723 h 37941"/>
                <a:gd name="connsiteX4" fmla="*/ 81483 w 161253"/>
                <a:gd name="connsiteY4" fmla="*/ 1723 h 37941"/>
                <a:gd name="connsiteX5" fmla="*/ 170647 w 161253"/>
                <a:gd name="connsiteY5" fmla="*/ 19746 h 37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1253" h="37941">
                  <a:moveTo>
                    <a:pt x="170647" y="19746"/>
                  </a:moveTo>
                  <a:cubicBezTo>
                    <a:pt x="118477" y="40614"/>
                    <a:pt x="68204" y="52945"/>
                    <a:pt x="16033" y="34922"/>
                  </a:cubicBezTo>
                  <a:cubicBezTo>
                    <a:pt x="6548" y="32077"/>
                    <a:pt x="-2938" y="26386"/>
                    <a:pt x="857" y="14054"/>
                  </a:cubicBezTo>
                  <a:cubicBezTo>
                    <a:pt x="4651" y="2672"/>
                    <a:pt x="15085" y="-2071"/>
                    <a:pt x="26467" y="1723"/>
                  </a:cubicBezTo>
                  <a:cubicBezTo>
                    <a:pt x="45438" y="7415"/>
                    <a:pt x="62512" y="4569"/>
                    <a:pt x="81483" y="1723"/>
                  </a:cubicBezTo>
                  <a:cubicBezTo>
                    <a:pt x="110888" y="-3019"/>
                    <a:pt x="140293" y="1723"/>
                    <a:pt x="170647" y="19746"/>
                  </a:cubicBezTo>
                  <a:close/>
                </a:path>
              </a:pathLst>
            </a:custGeom>
            <a:solidFill>
              <a:srgbClr val="E2AA74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5" name="Freeform: Shape 2624">
              <a:extLst>
                <a:ext uri="{FF2B5EF4-FFF2-40B4-BE49-F238E27FC236}">
                  <a16:creationId xmlns:a16="http://schemas.microsoft.com/office/drawing/2014/main" id="{5E540B12-8C84-4BF6-8BAF-F31ABF706BFC}"/>
                </a:ext>
              </a:extLst>
            </p:cNvPr>
            <p:cNvSpPr/>
            <p:nvPr/>
          </p:nvSpPr>
          <p:spPr>
            <a:xfrm>
              <a:off x="7120900" y="3477501"/>
              <a:ext cx="35652" cy="30559"/>
            </a:xfrm>
            <a:custGeom>
              <a:avLst/>
              <a:gdLst>
                <a:gd name="connsiteX0" fmla="*/ 68724 w 66398"/>
                <a:gd name="connsiteY0" fmla="*/ 0 h 56912"/>
                <a:gd name="connsiteX1" fmla="*/ 26039 w 66398"/>
                <a:gd name="connsiteY1" fmla="*/ 64501 h 56912"/>
                <a:gd name="connsiteX2" fmla="*/ 10863 w 66398"/>
                <a:gd name="connsiteY2" fmla="*/ 38890 h 56912"/>
                <a:gd name="connsiteX3" fmla="*/ 24142 w 66398"/>
                <a:gd name="connsiteY3" fmla="*/ 11383 h 56912"/>
                <a:gd name="connsiteX4" fmla="*/ 68724 w 66398"/>
                <a:gd name="connsiteY4" fmla="*/ 0 h 56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398" h="56912">
                  <a:moveTo>
                    <a:pt x="68724" y="0"/>
                  </a:moveTo>
                  <a:cubicBezTo>
                    <a:pt x="52599" y="24662"/>
                    <a:pt x="40268" y="43633"/>
                    <a:pt x="26039" y="64501"/>
                  </a:cubicBezTo>
                  <a:cubicBezTo>
                    <a:pt x="16554" y="56913"/>
                    <a:pt x="12760" y="47427"/>
                    <a:pt x="10863" y="38890"/>
                  </a:cubicBezTo>
                  <a:cubicBezTo>
                    <a:pt x="8966" y="28456"/>
                    <a:pt x="-19491" y="1897"/>
                    <a:pt x="24142" y="11383"/>
                  </a:cubicBezTo>
                  <a:cubicBezTo>
                    <a:pt x="36473" y="13280"/>
                    <a:pt x="49753" y="4743"/>
                    <a:pt x="68724" y="0"/>
                  </a:cubicBezTo>
                  <a:close/>
                </a:path>
              </a:pathLst>
            </a:custGeom>
            <a:solidFill>
              <a:srgbClr val="D9AD7C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6" name="Freeform: Shape 2625">
              <a:extLst>
                <a:ext uri="{FF2B5EF4-FFF2-40B4-BE49-F238E27FC236}">
                  <a16:creationId xmlns:a16="http://schemas.microsoft.com/office/drawing/2014/main" id="{13B36AC9-8F47-4070-98A9-2B48438554CA}"/>
                </a:ext>
              </a:extLst>
            </p:cNvPr>
            <p:cNvSpPr/>
            <p:nvPr/>
          </p:nvSpPr>
          <p:spPr>
            <a:xfrm>
              <a:off x="6685609" y="3432311"/>
              <a:ext cx="81491" cy="147702"/>
            </a:xfrm>
            <a:custGeom>
              <a:avLst/>
              <a:gdLst>
                <a:gd name="connsiteX0" fmla="*/ 103496 w 151767"/>
                <a:gd name="connsiteY0" fmla="*/ 2586 h 275078"/>
                <a:gd name="connsiteX1" fmla="*/ 160409 w 151767"/>
                <a:gd name="connsiteY1" fmla="*/ 216958 h 275078"/>
                <a:gd name="connsiteX2" fmla="*/ 153769 w 151767"/>
                <a:gd name="connsiteY2" fmla="*/ 259642 h 275078"/>
                <a:gd name="connsiteX3" fmla="*/ 117725 w 151767"/>
                <a:gd name="connsiteY3" fmla="*/ 276716 h 275078"/>
                <a:gd name="connsiteX4" fmla="*/ 9590 w 151767"/>
                <a:gd name="connsiteY4" fmla="*/ 223597 h 275078"/>
                <a:gd name="connsiteX5" fmla="*/ 105 w 151767"/>
                <a:gd name="connsiteY5" fmla="*/ 210318 h 275078"/>
                <a:gd name="connsiteX6" fmla="*/ 17178 w 151767"/>
                <a:gd name="connsiteY6" fmla="*/ 205575 h 275078"/>
                <a:gd name="connsiteX7" fmla="*/ 107290 w 151767"/>
                <a:gd name="connsiteY7" fmla="*/ 210318 h 275078"/>
                <a:gd name="connsiteX8" fmla="*/ 143335 w 151767"/>
                <a:gd name="connsiteY8" fmla="*/ 163839 h 275078"/>
                <a:gd name="connsiteX9" fmla="*/ 101599 w 151767"/>
                <a:gd name="connsiteY9" fmla="*/ 7328 h 275078"/>
                <a:gd name="connsiteX10" fmla="*/ 103496 w 151767"/>
                <a:gd name="connsiteY10" fmla="*/ 2586 h 275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1767" h="275078">
                  <a:moveTo>
                    <a:pt x="103496" y="2586"/>
                  </a:moveTo>
                  <a:cubicBezTo>
                    <a:pt x="120570" y="60447"/>
                    <a:pt x="157564" y="155302"/>
                    <a:pt x="160409" y="216958"/>
                  </a:cubicBezTo>
                  <a:cubicBezTo>
                    <a:pt x="161358" y="232134"/>
                    <a:pt x="159461" y="246362"/>
                    <a:pt x="153769" y="259642"/>
                  </a:cubicBezTo>
                  <a:cubicBezTo>
                    <a:pt x="147129" y="274819"/>
                    <a:pt x="132901" y="279562"/>
                    <a:pt x="117725" y="276716"/>
                  </a:cubicBezTo>
                  <a:cubicBezTo>
                    <a:pt x="76937" y="268179"/>
                    <a:pt x="41841" y="249208"/>
                    <a:pt x="9590" y="223597"/>
                  </a:cubicBezTo>
                  <a:cubicBezTo>
                    <a:pt x="4847" y="219803"/>
                    <a:pt x="-844" y="216009"/>
                    <a:pt x="105" y="210318"/>
                  </a:cubicBezTo>
                  <a:cubicBezTo>
                    <a:pt x="2002" y="201781"/>
                    <a:pt x="11487" y="204626"/>
                    <a:pt x="17178" y="205575"/>
                  </a:cubicBezTo>
                  <a:cubicBezTo>
                    <a:pt x="47532" y="206523"/>
                    <a:pt x="76937" y="210318"/>
                    <a:pt x="107290" y="210318"/>
                  </a:cubicBezTo>
                  <a:cubicBezTo>
                    <a:pt x="139541" y="211266"/>
                    <a:pt x="149975" y="197038"/>
                    <a:pt x="143335" y="163839"/>
                  </a:cubicBezTo>
                  <a:cubicBezTo>
                    <a:pt x="135747" y="124000"/>
                    <a:pt x="109188" y="46219"/>
                    <a:pt x="101599" y="7328"/>
                  </a:cubicBezTo>
                  <a:cubicBezTo>
                    <a:pt x="98754" y="-260"/>
                    <a:pt x="100651" y="-2157"/>
                    <a:pt x="103496" y="2586"/>
                  </a:cubicBezTo>
                  <a:close/>
                </a:path>
              </a:pathLst>
            </a:custGeom>
            <a:solidFill>
              <a:srgbClr val="D0A475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7" name="Freeform: Shape 2626">
              <a:extLst>
                <a:ext uri="{FF2B5EF4-FFF2-40B4-BE49-F238E27FC236}">
                  <a16:creationId xmlns:a16="http://schemas.microsoft.com/office/drawing/2014/main" id="{371D10DA-9FBE-4186-978A-77F7C845A479}"/>
                </a:ext>
              </a:extLst>
            </p:cNvPr>
            <p:cNvSpPr/>
            <p:nvPr/>
          </p:nvSpPr>
          <p:spPr>
            <a:xfrm>
              <a:off x="6554262" y="3417911"/>
              <a:ext cx="5093" cy="5093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  <a:gd name="connsiteX2" fmla="*/ 0 w 0"/>
                <a:gd name="connsiteY2" fmla="*/ 0 h 0"/>
                <a:gd name="connsiteX3" fmla="*/ 0 w 0"/>
                <a:gd name="connsiteY3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0907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28" name="Group 2627">
            <a:extLst>
              <a:ext uri="{FF2B5EF4-FFF2-40B4-BE49-F238E27FC236}">
                <a16:creationId xmlns:a16="http://schemas.microsoft.com/office/drawing/2014/main" id="{49D82058-49E4-4D90-8CE6-5440FFD0D6FF}"/>
              </a:ext>
            </a:extLst>
          </p:cNvPr>
          <p:cNvGrpSpPr/>
          <p:nvPr/>
        </p:nvGrpSpPr>
        <p:grpSpPr>
          <a:xfrm>
            <a:off x="9785964" y="1789120"/>
            <a:ext cx="1837466" cy="4261813"/>
            <a:chOff x="9648228" y="2699074"/>
            <a:chExt cx="1585116" cy="3676512"/>
          </a:xfrm>
        </p:grpSpPr>
        <p:sp>
          <p:nvSpPr>
            <p:cNvPr id="2629" name="Freeform: Shape 2628">
              <a:extLst>
                <a:ext uri="{FF2B5EF4-FFF2-40B4-BE49-F238E27FC236}">
                  <a16:creationId xmlns:a16="http://schemas.microsoft.com/office/drawing/2014/main" id="{B64F3AAA-E671-4895-9D34-D38071631452}"/>
                </a:ext>
              </a:extLst>
            </p:cNvPr>
            <p:cNvSpPr/>
            <p:nvPr/>
          </p:nvSpPr>
          <p:spPr>
            <a:xfrm>
              <a:off x="10381353" y="2715881"/>
              <a:ext cx="412546" cy="606086"/>
            </a:xfrm>
            <a:custGeom>
              <a:avLst/>
              <a:gdLst>
                <a:gd name="connsiteX0" fmla="*/ 669502 w 768323"/>
                <a:gd name="connsiteY0" fmla="*/ 787653 h 1128771"/>
                <a:gd name="connsiteX1" fmla="*/ 669502 w 768323"/>
                <a:gd name="connsiteY1" fmla="*/ 787653 h 1128771"/>
                <a:gd name="connsiteX2" fmla="*/ 652428 w 768323"/>
                <a:gd name="connsiteY2" fmla="*/ 672879 h 1128771"/>
                <a:gd name="connsiteX3" fmla="*/ 684679 w 768323"/>
                <a:gd name="connsiteY3" fmla="*/ 599841 h 1128771"/>
                <a:gd name="connsiteX4" fmla="*/ 730209 w 768323"/>
                <a:gd name="connsiteY4" fmla="*/ 407285 h 1128771"/>
                <a:gd name="connsiteX5" fmla="*/ 668554 w 768323"/>
                <a:gd name="connsiteY5" fmla="*/ 163509 h 1128771"/>
                <a:gd name="connsiteX6" fmla="*/ 600258 w 768323"/>
                <a:gd name="connsiteY6" fmla="*/ 103750 h 1128771"/>
                <a:gd name="connsiteX7" fmla="*/ 474101 w 768323"/>
                <a:gd name="connsiteY7" fmla="*/ 17432 h 1128771"/>
                <a:gd name="connsiteX8" fmla="*/ 432365 w 768323"/>
                <a:gd name="connsiteY8" fmla="*/ 11741 h 1128771"/>
                <a:gd name="connsiteX9" fmla="*/ 278700 w 768323"/>
                <a:gd name="connsiteY9" fmla="*/ 11741 h 1128771"/>
                <a:gd name="connsiteX10" fmla="*/ 114602 w 768323"/>
                <a:gd name="connsiteY10" fmla="*/ 57271 h 1128771"/>
                <a:gd name="connsiteX11" fmla="*/ 51049 w 768323"/>
                <a:gd name="connsiteY11" fmla="*/ 112287 h 1128771"/>
                <a:gd name="connsiteX12" fmla="*/ 9313 w 768323"/>
                <a:gd name="connsiteY12" fmla="*/ 192914 h 1128771"/>
                <a:gd name="connsiteX13" fmla="*/ 4570 w 768323"/>
                <a:gd name="connsiteY13" fmla="*/ 265003 h 1128771"/>
                <a:gd name="connsiteX14" fmla="*/ 6467 w 768323"/>
                <a:gd name="connsiteY14" fmla="*/ 414874 h 1128771"/>
                <a:gd name="connsiteX15" fmla="*/ 15004 w 768323"/>
                <a:gd name="connsiteY15" fmla="*/ 456610 h 1128771"/>
                <a:gd name="connsiteX16" fmla="*/ 39666 w 768323"/>
                <a:gd name="connsiteY16" fmla="*/ 491706 h 1128771"/>
                <a:gd name="connsiteX17" fmla="*/ 58637 w 768323"/>
                <a:gd name="connsiteY17" fmla="*/ 538185 h 1128771"/>
                <a:gd name="connsiteX18" fmla="*/ 17850 w 768323"/>
                <a:gd name="connsiteY18" fmla="*/ 652959 h 1128771"/>
                <a:gd name="connsiteX19" fmla="*/ 74762 w 768323"/>
                <a:gd name="connsiteY19" fmla="*/ 675724 h 1128771"/>
                <a:gd name="connsiteX20" fmla="*/ 79505 w 768323"/>
                <a:gd name="connsiteY20" fmla="*/ 685210 h 1128771"/>
                <a:gd name="connsiteX21" fmla="*/ 86145 w 768323"/>
                <a:gd name="connsiteY21" fmla="*/ 722203 h 1128771"/>
                <a:gd name="connsiteX22" fmla="*/ 81402 w 768323"/>
                <a:gd name="connsiteY22" fmla="*/ 751608 h 1128771"/>
                <a:gd name="connsiteX23" fmla="*/ 81402 w 768323"/>
                <a:gd name="connsiteY23" fmla="*/ 751608 h 1128771"/>
                <a:gd name="connsiteX24" fmla="*/ 83300 w 768323"/>
                <a:gd name="connsiteY24" fmla="*/ 748763 h 1128771"/>
                <a:gd name="connsiteX25" fmla="*/ 184794 w 768323"/>
                <a:gd name="connsiteY25" fmla="*/ 774373 h 1128771"/>
                <a:gd name="connsiteX26" fmla="*/ 103219 w 768323"/>
                <a:gd name="connsiteY26" fmla="*/ 802830 h 1128771"/>
                <a:gd name="connsiteX27" fmla="*/ 99425 w 768323"/>
                <a:gd name="connsiteY27" fmla="*/ 800933 h 1128771"/>
                <a:gd name="connsiteX28" fmla="*/ 99425 w 768323"/>
                <a:gd name="connsiteY28" fmla="*/ 800933 h 1128771"/>
                <a:gd name="connsiteX29" fmla="*/ 110807 w 768323"/>
                <a:gd name="connsiteY29" fmla="*/ 830338 h 1128771"/>
                <a:gd name="connsiteX30" fmla="*/ 139264 w 768323"/>
                <a:gd name="connsiteY30" fmla="*/ 933729 h 1128771"/>
                <a:gd name="connsiteX31" fmla="*/ 157286 w 768323"/>
                <a:gd name="connsiteY31" fmla="*/ 940369 h 1128771"/>
                <a:gd name="connsiteX32" fmla="*/ 248347 w 768323"/>
                <a:gd name="connsiteY32" fmla="*/ 954597 h 1128771"/>
                <a:gd name="connsiteX33" fmla="*/ 198074 w 768323"/>
                <a:gd name="connsiteY33" fmla="*/ 1008665 h 1128771"/>
                <a:gd name="connsiteX34" fmla="*/ 270164 w 768323"/>
                <a:gd name="connsiteY34" fmla="*/ 1104468 h 1128771"/>
                <a:gd name="connsiteX35" fmla="*/ 414342 w 768323"/>
                <a:gd name="connsiteY35" fmla="*/ 1131027 h 1128771"/>
                <a:gd name="connsiteX36" fmla="*/ 776688 w 768323"/>
                <a:gd name="connsiteY36" fmla="*/ 947009 h 1128771"/>
                <a:gd name="connsiteX37" fmla="*/ 669502 w 768323"/>
                <a:gd name="connsiteY37" fmla="*/ 787653 h 1128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768323" h="1128771">
                  <a:moveTo>
                    <a:pt x="669502" y="787653"/>
                  </a:moveTo>
                  <a:lnTo>
                    <a:pt x="669502" y="787653"/>
                  </a:lnTo>
                  <a:cubicBezTo>
                    <a:pt x="654325" y="760145"/>
                    <a:pt x="644840" y="691850"/>
                    <a:pt x="652428" y="672879"/>
                  </a:cubicBezTo>
                  <a:cubicBezTo>
                    <a:pt x="661914" y="650114"/>
                    <a:pt x="678039" y="621657"/>
                    <a:pt x="684679" y="599841"/>
                  </a:cubicBezTo>
                  <a:cubicBezTo>
                    <a:pt x="698907" y="564744"/>
                    <a:pt x="723569" y="449970"/>
                    <a:pt x="730209" y="407285"/>
                  </a:cubicBezTo>
                  <a:cubicBezTo>
                    <a:pt x="738746" y="320019"/>
                    <a:pt x="715981" y="238444"/>
                    <a:pt x="668554" y="163509"/>
                  </a:cubicBezTo>
                  <a:cubicBezTo>
                    <a:pt x="656222" y="144538"/>
                    <a:pt x="645788" y="124618"/>
                    <a:pt x="600258" y="103750"/>
                  </a:cubicBezTo>
                  <a:cubicBezTo>
                    <a:pt x="585081" y="83831"/>
                    <a:pt x="527220" y="22175"/>
                    <a:pt x="474101" y="17432"/>
                  </a:cubicBezTo>
                  <a:lnTo>
                    <a:pt x="432365" y="11741"/>
                  </a:lnTo>
                  <a:cubicBezTo>
                    <a:pt x="390629" y="-3436"/>
                    <a:pt x="321385" y="-4384"/>
                    <a:pt x="278700" y="11741"/>
                  </a:cubicBezTo>
                  <a:cubicBezTo>
                    <a:pt x="217993" y="26918"/>
                    <a:pt x="174360" y="43043"/>
                    <a:pt x="114602" y="57271"/>
                  </a:cubicBezTo>
                  <a:cubicBezTo>
                    <a:pt x="85197" y="63911"/>
                    <a:pt x="61483" y="80985"/>
                    <a:pt x="51049" y="112287"/>
                  </a:cubicBezTo>
                  <a:cubicBezTo>
                    <a:pt x="42512" y="138846"/>
                    <a:pt x="20695" y="167303"/>
                    <a:pt x="9313" y="192914"/>
                  </a:cubicBezTo>
                  <a:cubicBezTo>
                    <a:pt x="-173" y="196708"/>
                    <a:pt x="6467" y="253621"/>
                    <a:pt x="4570" y="265003"/>
                  </a:cubicBezTo>
                  <a:cubicBezTo>
                    <a:pt x="-5864" y="304842"/>
                    <a:pt x="4570" y="395903"/>
                    <a:pt x="6467" y="414874"/>
                  </a:cubicBezTo>
                  <a:cubicBezTo>
                    <a:pt x="7416" y="429102"/>
                    <a:pt x="11210" y="440485"/>
                    <a:pt x="15004" y="456610"/>
                  </a:cubicBezTo>
                  <a:cubicBezTo>
                    <a:pt x="20695" y="473684"/>
                    <a:pt x="24490" y="477478"/>
                    <a:pt x="39666" y="491706"/>
                  </a:cubicBezTo>
                  <a:cubicBezTo>
                    <a:pt x="44409" y="497397"/>
                    <a:pt x="60534" y="520163"/>
                    <a:pt x="58637" y="538185"/>
                  </a:cubicBezTo>
                  <a:cubicBezTo>
                    <a:pt x="57689" y="543876"/>
                    <a:pt x="15004" y="640628"/>
                    <a:pt x="17850" y="652959"/>
                  </a:cubicBezTo>
                  <a:cubicBezTo>
                    <a:pt x="18798" y="656753"/>
                    <a:pt x="55791" y="673827"/>
                    <a:pt x="74762" y="675724"/>
                  </a:cubicBezTo>
                  <a:cubicBezTo>
                    <a:pt x="77608" y="675724"/>
                    <a:pt x="79505" y="680467"/>
                    <a:pt x="79505" y="685210"/>
                  </a:cubicBezTo>
                  <a:cubicBezTo>
                    <a:pt x="79505" y="687107"/>
                    <a:pt x="88991" y="714615"/>
                    <a:pt x="86145" y="722203"/>
                  </a:cubicBezTo>
                  <a:cubicBezTo>
                    <a:pt x="81402" y="733586"/>
                    <a:pt x="70020" y="736431"/>
                    <a:pt x="81402" y="751608"/>
                  </a:cubicBezTo>
                  <a:cubicBezTo>
                    <a:pt x="81402" y="751608"/>
                    <a:pt x="81402" y="751608"/>
                    <a:pt x="81402" y="751608"/>
                  </a:cubicBezTo>
                  <a:cubicBezTo>
                    <a:pt x="81402" y="750660"/>
                    <a:pt x="82351" y="749711"/>
                    <a:pt x="83300" y="748763"/>
                  </a:cubicBezTo>
                  <a:cubicBezTo>
                    <a:pt x="137367" y="741174"/>
                    <a:pt x="132624" y="752557"/>
                    <a:pt x="184794" y="774373"/>
                  </a:cubicBezTo>
                  <a:cubicBezTo>
                    <a:pt x="148749" y="791447"/>
                    <a:pt x="155389" y="795241"/>
                    <a:pt x="103219" y="802830"/>
                  </a:cubicBezTo>
                  <a:cubicBezTo>
                    <a:pt x="102271" y="802830"/>
                    <a:pt x="100373" y="801881"/>
                    <a:pt x="99425" y="800933"/>
                  </a:cubicBezTo>
                  <a:cubicBezTo>
                    <a:pt x="99425" y="800933"/>
                    <a:pt x="99425" y="800933"/>
                    <a:pt x="99425" y="800933"/>
                  </a:cubicBezTo>
                  <a:cubicBezTo>
                    <a:pt x="87093" y="818007"/>
                    <a:pt x="107013" y="818007"/>
                    <a:pt x="110807" y="830338"/>
                  </a:cubicBezTo>
                  <a:cubicBezTo>
                    <a:pt x="111756" y="839823"/>
                    <a:pt x="127881" y="928038"/>
                    <a:pt x="139264" y="933729"/>
                  </a:cubicBezTo>
                  <a:cubicBezTo>
                    <a:pt x="144955" y="936575"/>
                    <a:pt x="150646" y="939421"/>
                    <a:pt x="157286" y="940369"/>
                  </a:cubicBezTo>
                  <a:cubicBezTo>
                    <a:pt x="179103" y="943215"/>
                    <a:pt x="228427" y="943215"/>
                    <a:pt x="248347" y="954597"/>
                  </a:cubicBezTo>
                  <a:cubicBezTo>
                    <a:pt x="265421" y="967877"/>
                    <a:pt x="231273" y="995385"/>
                    <a:pt x="198074" y="1008665"/>
                  </a:cubicBezTo>
                  <a:cubicBezTo>
                    <a:pt x="198074" y="1012459"/>
                    <a:pt x="254038" y="1094982"/>
                    <a:pt x="270164" y="1104468"/>
                  </a:cubicBezTo>
                  <a:cubicBezTo>
                    <a:pt x="302414" y="1119645"/>
                    <a:pt x="379247" y="1131976"/>
                    <a:pt x="414342" y="1131027"/>
                  </a:cubicBezTo>
                  <a:cubicBezTo>
                    <a:pt x="455130" y="1130079"/>
                    <a:pt x="752974" y="1108262"/>
                    <a:pt x="776688" y="947009"/>
                  </a:cubicBezTo>
                  <a:cubicBezTo>
                    <a:pt x="737798" y="915707"/>
                    <a:pt x="679936" y="812315"/>
                    <a:pt x="669502" y="787653"/>
                  </a:cubicBezTo>
                  <a:close/>
                </a:path>
              </a:pathLst>
            </a:custGeom>
            <a:solidFill>
              <a:srgbClr val="FDC095"/>
            </a:solidFill>
            <a:ln w="948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630" name="Freeform: Shape 2629">
              <a:extLst>
                <a:ext uri="{FF2B5EF4-FFF2-40B4-BE49-F238E27FC236}">
                  <a16:creationId xmlns:a16="http://schemas.microsoft.com/office/drawing/2014/main" id="{9064FBCC-E09C-4254-9182-E6852FEF60BA}"/>
                </a:ext>
              </a:extLst>
            </p:cNvPr>
            <p:cNvSpPr/>
            <p:nvPr/>
          </p:nvSpPr>
          <p:spPr>
            <a:xfrm>
              <a:off x="10485670" y="2944247"/>
              <a:ext cx="35652" cy="30559"/>
            </a:xfrm>
            <a:custGeom>
              <a:avLst/>
              <a:gdLst>
                <a:gd name="connsiteX0" fmla="*/ 66399 w 66398"/>
                <a:gd name="connsiteY0" fmla="*/ 29405 h 56912"/>
                <a:gd name="connsiteX1" fmla="*/ 33199 w 66398"/>
                <a:gd name="connsiteY1" fmla="*/ 58810 h 56912"/>
                <a:gd name="connsiteX2" fmla="*/ 0 w 66398"/>
                <a:gd name="connsiteY2" fmla="*/ 29405 h 56912"/>
                <a:gd name="connsiteX3" fmla="*/ 33199 w 66398"/>
                <a:gd name="connsiteY3" fmla="*/ 0 h 56912"/>
                <a:gd name="connsiteX4" fmla="*/ 66399 w 66398"/>
                <a:gd name="connsiteY4" fmla="*/ 29405 h 56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398" h="56912">
                  <a:moveTo>
                    <a:pt x="66399" y="29405"/>
                  </a:moveTo>
                  <a:cubicBezTo>
                    <a:pt x="66399" y="45645"/>
                    <a:pt x="51535" y="58810"/>
                    <a:pt x="33199" y="58810"/>
                  </a:cubicBezTo>
                  <a:cubicBezTo>
                    <a:pt x="14864" y="58810"/>
                    <a:pt x="0" y="45645"/>
                    <a:pt x="0" y="29405"/>
                  </a:cubicBezTo>
                  <a:cubicBezTo>
                    <a:pt x="0" y="13165"/>
                    <a:pt x="14864" y="0"/>
                    <a:pt x="33199" y="0"/>
                  </a:cubicBezTo>
                  <a:cubicBezTo>
                    <a:pt x="51535" y="0"/>
                    <a:pt x="66399" y="13165"/>
                    <a:pt x="66399" y="29405"/>
                  </a:cubicBezTo>
                  <a:close/>
                </a:path>
              </a:pathLst>
            </a:custGeom>
            <a:solidFill>
              <a:srgbClr val="F2F2F2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1" name="Freeform: Shape 2630">
              <a:extLst>
                <a:ext uri="{FF2B5EF4-FFF2-40B4-BE49-F238E27FC236}">
                  <a16:creationId xmlns:a16="http://schemas.microsoft.com/office/drawing/2014/main" id="{18FDC376-CD80-41F0-9512-22DAB5DBA2D6}"/>
                </a:ext>
              </a:extLst>
            </p:cNvPr>
            <p:cNvSpPr/>
            <p:nvPr/>
          </p:nvSpPr>
          <p:spPr>
            <a:xfrm>
              <a:off x="9933484" y="6086631"/>
              <a:ext cx="443105" cy="213913"/>
            </a:xfrm>
            <a:custGeom>
              <a:avLst/>
              <a:gdLst>
                <a:gd name="connsiteX0" fmla="*/ 295161 w 825236"/>
                <a:gd name="connsiteY0" fmla="*/ 55192 h 398390"/>
                <a:gd name="connsiteX1" fmla="*/ 334052 w 825236"/>
                <a:gd name="connsiteY1" fmla="*/ 9661 h 398390"/>
                <a:gd name="connsiteX2" fmla="*/ 355869 w 825236"/>
                <a:gd name="connsiteY2" fmla="*/ 176 h 398390"/>
                <a:gd name="connsiteX3" fmla="*/ 754259 w 825236"/>
                <a:gd name="connsiteY3" fmla="*/ 49501 h 398390"/>
                <a:gd name="connsiteX4" fmla="*/ 781767 w 825236"/>
                <a:gd name="connsiteY4" fmla="*/ 77009 h 398390"/>
                <a:gd name="connsiteX5" fmla="*/ 818760 w 825236"/>
                <a:gd name="connsiteY5" fmla="*/ 232570 h 398390"/>
                <a:gd name="connsiteX6" fmla="*/ 826348 w 825236"/>
                <a:gd name="connsiteY6" fmla="*/ 294226 h 398390"/>
                <a:gd name="connsiteX7" fmla="*/ 778921 w 825236"/>
                <a:gd name="connsiteY7" fmla="*/ 327425 h 398390"/>
                <a:gd name="connsiteX8" fmla="*/ 474437 w 825236"/>
                <a:gd name="connsiteY8" fmla="*/ 356830 h 398390"/>
                <a:gd name="connsiteX9" fmla="*/ 132960 w 825236"/>
                <a:gd name="connsiteY9" fmla="*/ 404258 h 398390"/>
                <a:gd name="connsiteX10" fmla="*/ 41899 w 825236"/>
                <a:gd name="connsiteY10" fmla="*/ 390978 h 398390"/>
                <a:gd name="connsiteX11" fmla="*/ 163 w 825236"/>
                <a:gd name="connsiteY11" fmla="*/ 300866 h 398390"/>
                <a:gd name="connsiteX12" fmla="*/ 163 w 825236"/>
                <a:gd name="connsiteY12" fmla="*/ 300866 h 398390"/>
                <a:gd name="connsiteX13" fmla="*/ 22929 w 825236"/>
                <a:gd name="connsiteY13" fmla="*/ 263873 h 398390"/>
                <a:gd name="connsiteX14" fmla="*/ 72253 w 825236"/>
                <a:gd name="connsiteY14" fmla="*/ 245850 h 398390"/>
                <a:gd name="connsiteX15" fmla="*/ 167107 w 825236"/>
                <a:gd name="connsiteY15" fmla="*/ 199371 h 398390"/>
                <a:gd name="connsiteX16" fmla="*/ 237300 w 825236"/>
                <a:gd name="connsiteY16" fmla="*/ 127282 h 398390"/>
                <a:gd name="connsiteX17" fmla="*/ 295161 w 825236"/>
                <a:gd name="connsiteY17" fmla="*/ 55192 h 398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25236" h="398390">
                  <a:moveTo>
                    <a:pt x="295161" y="55192"/>
                  </a:moveTo>
                  <a:cubicBezTo>
                    <a:pt x="310338" y="41912"/>
                    <a:pt x="321721" y="25787"/>
                    <a:pt x="334052" y="9661"/>
                  </a:cubicBezTo>
                  <a:cubicBezTo>
                    <a:pt x="339743" y="2073"/>
                    <a:pt x="345435" y="-772"/>
                    <a:pt x="355869" y="176"/>
                  </a:cubicBezTo>
                  <a:cubicBezTo>
                    <a:pt x="488665" y="17250"/>
                    <a:pt x="621462" y="34324"/>
                    <a:pt x="754259" y="49501"/>
                  </a:cubicBezTo>
                  <a:cubicBezTo>
                    <a:pt x="774178" y="51398"/>
                    <a:pt x="777024" y="62780"/>
                    <a:pt x="781767" y="77009"/>
                  </a:cubicBezTo>
                  <a:cubicBezTo>
                    <a:pt x="794098" y="129179"/>
                    <a:pt x="810223" y="180400"/>
                    <a:pt x="818760" y="232570"/>
                  </a:cubicBezTo>
                  <a:cubicBezTo>
                    <a:pt x="823502" y="257233"/>
                    <a:pt x="821605" y="272409"/>
                    <a:pt x="826348" y="294226"/>
                  </a:cubicBezTo>
                  <a:cubicBezTo>
                    <a:pt x="828245" y="316043"/>
                    <a:pt x="792201" y="323631"/>
                    <a:pt x="778921" y="327425"/>
                  </a:cubicBezTo>
                  <a:cubicBezTo>
                    <a:pt x="715368" y="343550"/>
                    <a:pt x="500048" y="355881"/>
                    <a:pt x="474437" y="356830"/>
                  </a:cubicBezTo>
                  <a:cubicBezTo>
                    <a:pt x="408987" y="360624"/>
                    <a:pt x="198410" y="405206"/>
                    <a:pt x="132960" y="404258"/>
                  </a:cubicBezTo>
                  <a:cubicBezTo>
                    <a:pt x="107349" y="404258"/>
                    <a:pt x="76995" y="404258"/>
                    <a:pt x="41899" y="390978"/>
                  </a:cubicBezTo>
                  <a:cubicBezTo>
                    <a:pt x="1111" y="372956"/>
                    <a:pt x="-785" y="337859"/>
                    <a:pt x="163" y="300866"/>
                  </a:cubicBezTo>
                  <a:lnTo>
                    <a:pt x="163" y="300866"/>
                  </a:lnTo>
                  <a:cubicBezTo>
                    <a:pt x="3958" y="287586"/>
                    <a:pt x="9649" y="272409"/>
                    <a:pt x="22929" y="263873"/>
                  </a:cubicBezTo>
                  <a:cubicBezTo>
                    <a:pt x="36208" y="252490"/>
                    <a:pt x="58024" y="246798"/>
                    <a:pt x="72253" y="245850"/>
                  </a:cubicBezTo>
                  <a:cubicBezTo>
                    <a:pt x="110194" y="243953"/>
                    <a:pt x="140548" y="225931"/>
                    <a:pt x="167107" y="199371"/>
                  </a:cubicBezTo>
                  <a:cubicBezTo>
                    <a:pt x="168056" y="197474"/>
                    <a:pt x="218329" y="152893"/>
                    <a:pt x="237300" y="127282"/>
                  </a:cubicBezTo>
                  <a:cubicBezTo>
                    <a:pt x="244888" y="118744"/>
                    <a:pt x="278088" y="76060"/>
                    <a:pt x="295161" y="55192"/>
                  </a:cubicBezTo>
                  <a:close/>
                </a:path>
              </a:pathLst>
            </a:custGeom>
            <a:solidFill>
              <a:schemeClr val="accent6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2" name="Freeform: Shape 2631">
              <a:extLst>
                <a:ext uri="{FF2B5EF4-FFF2-40B4-BE49-F238E27FC236}">
                  <a16:creationId xmlns:a16="http://schemas.microsoft.com/office/drawing/2014/main" id="{82C431DD-BDBC-42B3-8425-B90DB3243422}"/>
                </a:ext>
              </a:extLst>
            </p:cNvPr>
            <p:cNvSpPr/>
            <p:nvPr/>
          </p:nvSpPr>
          <p:spPr>
            <a:xfrm>
              <a:off x="10871732" y="6090369"/>
              <a:ext cx="269937" cy="285217"/>
            </a:xfrm>
            <a:custGeom>
              <a:avLst/>
              <a:gdLst>
                <a:gd name="connsiteX0" fmla="*/ 498936 w 502730"/>
                <a:gd name="connsiteY0" fmla="*/ 220865 h 531186"/>
                <a:gd name="connsiteX1" fmla="*/ 434435 w 502730"/>
                <a:gd name="connsiteY1" fmla="*/ 352713 h 531186"/>
                <a:gd name="connsiteX2" fmla="*/ 402184 w 502730"/>
                <a:gd name="connsiteY2" fmla="*/ 422906 h 531186"/>
                <a:gd name="connsiteX3" fmla="*/ 321557 w 502730"/>
                <a:gd name="connsiteY3" fmla="*/ 509223 h 531186"/>
                <a:gd name="connsiteX4" fmla="*/ 244725 w 502730"/>
                <a:gd name="connsiteY4" fmla="*/ 529143 h 531186"/>
                <a:gd name="connsiteX5" fmla="*/ 53118 w 502730"/>
                <a:gd name="connsiteY5" fmla="*/ 537680 h 531186"/>
                <a:gd name="connsiteX6" fmla="*/ 28456 w 502730"/>
                <a:gd name="connsiteY6" fmla="*/ 527246 h 531186"/>
                <a:gd name="connsiteX7" fmla="*/ 0 w 502730"/>
                <a:gd name="connsiteY7" fmla="*/ 472230 h 531186"/>
                <a:gd name="connsiteX8" fmla="*/ 12331 w 502730"/>
                <a:gd name="connsiteY8" fmla="*/ 409626 h 531186"/>
                <a:gd name="connsiteX9" fmla="*/ 62604 w 502730"/>
                <a:gd name="connsiteY9" fmla="*/ 277778 h 531186"/>
                <a:gd name="connsiteX10" fmla="*/ 115723 w 502730"/>
                <a:gd name="connsiteY10" fmla="*/ 130753 h 531186"/>
                <a:gd name="connsiteX11" fmla="*/ 185915 w 502730"/>
                <a:gd name="connsiteY11" fmla="*/ 65303 h 531186"/>
                <a:gd name="connsiteX12" fmla="*/ 427795 w 502730"/>
                <a:gd name="connsiteY12" fmla="*/ 1750 h 531186"/>
                <a:gd name="connsiteX13" fmla="*/ 458148 w 502730"/>
                <a:gd name="connsiteY13" fmla="*/ 12184 h 531186"/>
                <a:gd name="connsiteX14" fmla="*/ 493245 w 502730"/>
                <a:gd name="connsiteY14" fmla="*/ 77634 h 531186"/>
                <a:gd name="connsiteX15" fmla="*/ 498936 w 502730"/>
                <a:gd name="connsiteY15" fmla="*/ 220865 h 531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02730" h="531186">
                  <a:moveTo>
                    <a:pt x="498936" y="220865"/>
                  </a:moveTo>
                  <a:cubicBezTo>
                    <a:pt x="497039" y="236990"/>
                    <a:pt x="448663" y="322359"/>
                    <a:pt x="434435" y="352713"/>
                  </a:cubicBezTo>
                  <a:cubicBezTo>
                    <a:pt x="426846" y="365993"/>
                    <a:pt x="406927" y="410574"/>
                    <a:pt x="402184" y="422906"/>
                  </a:cubicBezTo>
                  <a:cubicBezTo>
                    <a:pt x="387007" y="462744"/>
                    <a:pt x="361396" y="493098"/>
                    <a:pt x="321557" y="509223"/>
                  </a:cubicBezTo>
                  <a:cubicBezTo>
                    <a:pt x="297844" y="522503"/>
                    <a:pt x="270336" y="523452"/>
                    <a:pt x="244725" y="529143"/>
                  </a:cubicBezTo>
                  <a:cubicBezTo>
                    <a:pt x="225754" y="532937"/>
                    <a:pt x="80627" y="542423"/>
                    <a:pt x="53118" y="537680"/>
                  </a:cubicBezTo>
                  <a:cubicBezTo>
                    <a:pt x="44582" y="535783"/>
                    <a:pt x="36045" y="532937"/>
                    <a:pt x="28456" y="527246"/>
                  </a:cubicBezTo>
                  <a:cubicBezTo>
                    <a:pt x="7588" y="514915"/>
                    <a:pt x="0" y="495944"/>
                    <a:pt x="0" y="472230"/>
                  </a:cubicBezTo>
                  <a:cubicBezTo>
                    <a:pt x="0" y="450413"/>
                    <a:pt x="3794" y="429545"/>
                    <a:pt x="12331" y="409626"/>
                  </a:cubicBezTo>
                  <a:cubicBezTo>
                    <a:pt x="12331" y="409626"/>
                    <a:pt x="42685" y="321411"/>
                    <a:pt x="62604" y="277778"/>
                  </a:cubicBezTo>
                  <a:cubicBezTo>
                    <a:pt x="73038" y="257858"/>
                    <a:pt x="115723" y="132650"/>
                    <a:pt x="115723" y="130753"/>
                  </a:cubicBezTo>
                  <a:cubicBezTo>
                    <a:pt x="119517" y="87120"/>
                    <a:pt x="147025" y="73840"/>
                    <a:pt x="185915" y="65303"/>
                  </a:cubicBezTo>
                  <a:cubicBezTo>
                    <a:pt x="267491" y="47281"/>
                    <a:pt x="347168" y="23567"/>
                    <a:pt x="427795" y="1750"/>
                  </a:cubicBezTo>
                  <a:cubicBezTo>
                    <a:pt x="441075" y="-2044"/>
                    <a:pt x="451508" y="-147"/>
                    <a:pt x="458148" y="12184"/>
                  </a:cubicBezTo>
                  <a:cubicBezTo>
                    <a:pt x="461943" y="14081"/>
                    <a:pt x="484708" y="58663"/>
                    <a:pt x="493245" y="77634"/>
                  </a:cubicBezTo>
                  <a:cubicBezTo>
                    <a:pt x="516959" y="124113"/>
                    <a:pt x="516010" y="172489"/>
                    <a:pt x="498936" y="220865"/>
                  </a:cubicBezTo>
                  <a:close/>
                </a:path>
              </a:pathLst>
            </a:custGeom>
            <a:solidFill>
              <a:schemeClr val="accent6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3" name="Freeform: Shape 2632">
              <a:extLst>
                <a:ext uri="{FF2B5EF4-FFF2-40B4-BE49-F238E27FC236}">
                  <a16:creationId xmlns:a16="http://schemas.microsoft.com/office/drawing/2014/main" id="{85275615-DBC5-42C8-880A-382146A770CF}"/>
                </a:ext>
              </a:extLst>
            </p:cNvPr>
            <p:cNvSpPr/>
            <p:nvPr/>
          </p:nvSpPr>
          <p:spPr>
            <a:xfrm>
              <a:off x="9648228" y="3274982"/>
              <a:ext cx="269937" cy="478757"/>
            </a:xfrm>
            <a:custGeom>
              <a:avLst/>
              <a:gdLst>
                <a:gd name="connsiteX0" fmla="*/ 504865 w 502730"/>
                <a:gd name="connsiteY0" fmla="*/ 482458 h 891634"/>
                <a:gd name="connsiteX1" fmla="*/ 427084 w 502730"/>
                <a:gd name="connsiteY1" fmla="*/ 392346 h 891634"/>
                <a:gd name="connsiteX2" fmla="*/ 95092 w 502730"/>
                <a:gd name="connsiteY2" fmla="*/ 10082 h 891634"/>
                <a:gd name="connsiteX3" fmla="*/ 62841 w 502730"/>
                <a:gd name="connsiteY3" fmla="*/ 9133 h 891634"/>
                <a:gd name="connsiteX4" fmla="*/ 15414 w 502730"/>
                <a:gd name="connsiteY4" fmla="*/ 62252 h 891634"/>
                <a:gd name="connsiteX5" fmla="*/ 14465 w 502730"/>
                <a:gd name="connsiteY5" fmla="*/ 109679 h 891634"/>
                <a:gd name="connsiteX6" fmla="*/ 88452 w 502730"/>
                <a:gd name="connsiteY6" fmla="*/ 182717 h 891634"/>
                <a:gd name="connsiteX7" fmla="*/ 93195 w 502730"/>
                <a:gd name="connsiteY7" fmla="*/ 202637 h 891634"/>
                <a:gd name="connsiteX8" fmla="*/ 97937 w 502730"/>
                <a:gd name="connsiteY8" fmla="*/ 226350 h 891634"/>
                <a:gd name="connsiteX9" fmla="*/ 189947 w 502730"/>
                <a:gd name="connsiteY9" fmla="*/ 335433 h 891634"/>
                <a:gd name="connsiteX10" fmla="*/ 190895 w 502730"/>
                <a:gd name="connsiteY10" fmla="*/ 406575 h 891634"/>
                <a:gd name="connsiteX11" fmla="*/ 197535 w 502730"/>
                <a:gd name="connsiteY11" fmla="*/ 481510 h 891634"/>
                <a:gd name="connsiteX12" fmla="*/ 219351 w 502730"/>
                <a:gd name="connsiteY12" fmla="*/ 493841 h 891634"/>
                <a:gd name="connsiteX13" fmla="*/ 235477 w 502730"/>
                <a:gd name="connsiteY13" fmla="*/ 510915 h 891634"/>
                <a:gd name="connsiteX14" fmla="*/ 283853 w 502730"/>
                <a:gd name="connsiteY14" fmla="*/ 542217 h 891634"/>
                <a:gd name="connsiteX15" fmla="*/ 211763 w 502730"/>
                <a:gd name="connsiteY15" fmla="*/ 740463 h 891634"/>
                <a:gd name="connsiteX16" fmla="*/ 212712 w 502730"/>
                <a:gd name="connsiteY16" fmla="*/ 808759 h 891634"/>
                <a:gd name="connsiteX17" fmla="*/ 244014 w 502730"/>
                <a:gd name="connsiteY17" fmla="*/ 846701 h 891634"/>
                <a:gd name="connsiteX18" fmla="*/ 354045 w 502730"/>
                <a:gd name="connsiteY18" fmla="*/ 887488 h 891634"/>
                <a:gd name="connsiteX19" fmla="*/ 358788 w 502730"/>
                <a:gd name="connsiteY19" fmla="*/ 886540 h 891634"/>
                <a:gd name="connsiteX20" fmla="*/ 389142 w 502730"/>
                <a:gd name="connsiteY20" fmla="*/ 856186 h 891634"/>
                <a:gd name="connsiteX21" fmla="*/ 402422 w 502730"/>
                <a:gd name="connsiteY21" fmla="*/ 777457 h 891634"/>
                <a:gd name="connsiteX22" fmla="*/ 481151 w 502730"/>
                <a:gd name="connsiteY22" fmla="*/ 566879 h 891634"/>
                <a:gd name="connsiteX23" fmla="*/ 510556 w 502730"/>
                <a:gd name="connsiteY23" fmla="*/ 503326 h 891634"/>
                <a:gd name="connsiteX24" fmla="*/ 504865 w 502730"/>
                <a:gd name="connsiteY24" fmla="*/ 482458 h 891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2730" h="891634">
                  <a:moveTo>
                    <a:pt x="504865" y="482458"/>
                  </a:moveTo>
                  <a:cubicBezTo>
                    <a:pt x="477356" y="454002"/>
                    <a:pt x="453643" y="421751"/>
                    <a:pt x="427084" y="392346"/>
                  </a:cubicBezTo>
                  <a:cubicBezTo>
                    <a:pt x="370171" y="327845"/>
                    <a:pt x="99835" y="18619"/>
                    <a:pt x="95092" y="10082"/>
                  </a:cubicBezTo>
                  <a:cubicBezTo>
                    <a:pt x="84658" y="-4147"/>
                    <a:pt x="74224" y="-2249"/>
                    <a:pt x="62841" y="9133"/>
                  </a:cubicBezTo>
                  <a:cubicBezTo>
                    <a:pt x="45767" y="25258"/>
                    <a:pt x="33436" y="47075"/>
                    <a:pt x="15414" y="62252"/>
                  </a:cubicBezTo>
                  <a:cubicBezTo>
                    <a:pt x="-5454" y="80274"/>
                    <a:pt x="-4506" y="87863"/>
                    <a:pt x="14465" y="109679"/>
                  </a:cubicBezTo>
                  <a:cubicBezTo>
                    <a:pt x="24899" y="120113"/>
                    <a:pt x="74224" y="168489"/>
                    <a:pt x="88452" y="182717"/>
                  </a:cubicBezTo>
                  <a:cubicBezTo>
                    <a:pt x="94144" y="188409"/>
                    <a:pt x="101732" y="194100"/>
                    <a:pt x="93195" y="202637"/>
                  </a:cubicBezTo>
                  <a:cubicBezTo>
                    <a:pt x="86555" y="212122"/>
                    <a:pt x="93195" y="218762"/>
                    <a:pt x="97937" y="226350"/>
                  </a:cubicBezTo>
                  <a:cubicBezTo>
                    <a:pt x="110268" y="243424"/>
                    <a:pt x="174770" y="318360"/>
                    <a:pt x="189947" y="335433"/>
                  </a:cubicBezTo>
                  <a:cubicBezTo>
                    <a:pt x="221249" y="370530"/>
                    <a:pt x="222197" y="369581"/>
                    <a:pt x="190895" y="406575"/>
                  </a:cubicBezTo>
                  <a:cubicBezTo>
                    <a:pt x="157696" y="444516"/>
                    <a:pt x="158645" y="447362"/>
                    <a:pt x="197535" y="481510"/>
                  </a:cubicBezTo>
                  <a:cubicBezTo>
                    <a:pt x="200380" y="483407"/>
                    <a:pt x="211763" y="492892"/>
                    <a:pt x="219351" y="493841"/>
                  </a:cubicBezTo>
                  <a:cubicBezTo>
                    <a:pt x="222197" y="492892"/>
                    <a:pt x="233580" y="509018"/>
                    <a:pt x="235477" y="510915"/>
                  </a:cubicBezTo>
                  <a:cubicBezTo>
                    <a:pt x="260139" y="528937"/>
                    <a:pt x="260139" y="528937"/>
                    <a:pt x="283853" y="542217"/>
                  </a:cubicBezTo>
                  <a:lnTo>
                    <a:pt x="211763" y="740463"/>
                  </a:lnTo>
                  <a:cubicBezTo>
                    <a:pt x="187101" y="762280"/>
                    <a:pt x="191844" y="783148"/>
                    <a:pt x="212712" y="808759"/>
                  </a:cubicBezTo>
                  <a:cubicBezTo>
                    <a:pt x="223146" y="821090"/>
                    <a:pt x="233580" y="833421"/>
                    <a:pt x="244014" y="846701"/>
                  </a:cubicBezTo>
                  <a:cubicBezTo>
                    <a:pt x="286699" y="899819"/>
                    <a:pt x="286699" y="899819"/>
                    <a:pt x="354045" y="887488"/>
                  </a:cubicBezTo>
                  <a:cubicBezTo>
                    <a:pt x="355942" y="887488"/>
                    <a:pt x="356891" y="886540"/>
                    <a:pt x="358788" y="886540"/>
                  </a:cubicBezTo>
                  <a:cubicBezTo>
                    <a:pt x="372068" y="886540"/>
                    <a:pt x="387244" y="869466"/>
                    <a:pt x="389142" y="856186"/>
                  </a:cubicBezTo>
                  <a:cubicBezTo>
                    <a:pt x="393884" y="829627"/>
                    <a:pt x="397679" y="804016"/>
                    <a:pt x="402422" y="777457"/>
                  </a:cubicBezTo>
                  <a:cubicBezTo>
                    <a:pt x="404318" y="774611"/>
                    <a:pt x="481151" y="566879"/>
                    <a:pt x="481151" y="566879"/>
                  </a:cubicBezTo>
                  <a:cubicBezTo>
                    <a:pt x="501070" y="550754"/>
                    <a:pt x="504865" y="526092"/>
                    <a:pt x="510556" y="503326"/>
                  </a:cubicBezTo>
                  <a:cubicBezTo>
                    <a:pt x="513401" y="495738"/>
                    <a:pt x="510556" y="487201"/>
                    <a:pt x="504865" y="482458"/>
                  </a:cubicBezTo>
                  <a:close/>
                </a:path>
              </a:pathLst>
            </a:custGeom>
            <a:solidFill>
              <a:srgbClr val="050301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4" name="Freeform: Shape 2633">
              <a:extLst>
                <a:ext uri="{FF2B5EF4-FFF2-40B4-BE49-F238E27FC236}">
                  <a16:creationId xmlns:a16="http://schemas.microsoft.com/office/drawing/2014/main" id="{68440ADC-C950-4000-970B-C99D9EB825AA}"/>
                </a:ext>
              </a:extLst>
            </p:cNvPr>
            <p:cNvSpPr/>
            <p:nvPr/>
          </p:nvSpPr>
          <p:spPr>
            <a:xfrm>
              <a:off x="9706336" y="3519905"/>
              <a:ext cx="646831" cy="575527"/>
            </a:xfrm>
            <a:custGeom>
              <a:avLst/>
              <a:gdLst>
                <a:gd name="connsiteX0" fmla="*/ 1204807 w 1204655"/>
                <a:gd name="connsiteY0" fmla="*/ 462648 h 1071858"/>
                <a:gd name="connsiteX1" fmla="*/ 856689 w 1204655"/>
                <a:gd name="connsiteY1" fmla="*/ 323211 h 1071858"/>
                <a:gd name="connsiteX2" fmla="*/ 733378 w 1204655"/>
                <a:gd name="connsiteY2" fmla="*/ 628644 h 1071858"/>
                <a:gd name="connsiteX3" fmla="*/ 509521 w 1204655"/>
                <a:gd name="connsiteY3" fmla="*/ 489207 h 1071858"/>
                <a:gd name="connsiteX4" fmla="*/ 452608 w 1204655"/>
                <a:gd name="connsiteY4" fmla="*/ 432294 h 1071858"/>
                <a:gd name="connsiteX5" fmla="*/ 437431 w 1204655"/>
                <a:gd name="connsiteY5" fmla="*/ 392455 h 1071858"/>
                <a:gd name="connsiteX6" fmla="*/ 439328 w 1204655"/>
                <a:gd name="connsiteY6" fmla="*/ 280527 h 1071858"/>
                <a:gd name="connsiteX7" fmla="*/ 435534 w 1204655"/>
                <a:gd name="connsiteY7" fmla="*/ 211283 h 1071858"/>
                <a:gd name="connsiteX8" fmla="*/ 415615 w 1204655"/>
                <a:gd name="connsiteY8" fmla="*/ 144884 h 1071858"/>
                <a:gd name="connsiteX9" fmla="*/ 378621 w 1204655"/>
                <a:gd name="connsiteY9" fmla="*/ 107891 h 1071858"/>
                <a:gd name="connsiteX10" fmla="*/ 262898 w 1204655"/>
                <a:gd name="connsiteY10" fmla="*/ 26316 h 1071858"/>
                <a:gd name="connsiteX11" fmla="*/ 131050 w 1204655"/>
                <a:gd name="connsiteY11" fmla="*/ 15882 h 1071858"/>
                <a:gd name="connsiteX12" fmla="*/ 111131 w 1204655"/>
                <a:gd name="connsiteY12" fmla="*/ 46235 h 1071858"/>
                <a:gd name="connsiteX13" fmla="*/ 67498 w 1204655"/>
                <a:gd name="connsiteY13" fmla="*/ 79435 h 1071858"/>
                <a:gd name="connsiteX14" fmla="*/ 55167 w 1204655"/>
                <a:gd name="connsiteY14" fmla="*/ 123068 h 1071858"/>
                <a:gd name="connsiteX15" fmla="*/ 31453 w 1204655"/>
                <a:gd name="connsiteY15" fmla="*/ 150576 h 1071858"/>
                <a:gd name="connsiteX16" fmla="*/ 31453 w 1204655"/>
                <a:gd name="connsiteY16" fmla="*/ 193260 h 1071858"/>
                <a:gd name="connsiteX17" fmla="*/ 9636 w 1204655"/>
                <a:gd name="connsiteY17" fmla="*/ 216974 h 1071858"/>
                <a:gd name="connsiteX18" fmla="*/ 20070 w 1204655"/>
                <a:gd name="connsiteY18" fmla="*/ 260607 h 1071858"/>
                <a:gd name="connsiteX19" fmla="*/ 1099 w 1204655"/>
                <a:gd name="connsiteY19" fmla="*/ 302343 h 1071858"/>
                <a:gd name="connsiteX20" fmla="*/ 90263 w 1204655"/>
                <a:gd name="connsiteY20" fmla="*/ 441780 h 1071858"/>
                <a:gd name="connsiteX21" fmla="*/ 232545 w 1204655"/>
                <a:gd name="connsiteY21" fmla="*/ 521458 h 1071858"/>
                <a:gd name="connsiteX22" fmla="*/ 259104 w 1204655"/>
                <a:gd name="connsiteY22" fmla="*/ 536635 h 1071858"/>
                <a:gd name="connsiteX23" fmla="*/ 305583 w 1204655"/>
                <a:gd name="connsiteY23" fmla="*/ 582165 h 1071858"/>
                <a:gd name="connsiteX24" fmla="*/ 673620 w 1204655"/>
                <a:gd name="connsiteY24" fmla="*/ 1015651 h 1071858"/>
                <a:gd name="connsiteX25" fmla="*/ 857638 w 1204655"/>
                <a:gd name="connsiteY25" fmla="*/ 1068770 h 1071858"/>
                <a:gd name="connsiteX26" fmla="*/ 980949 w 1204655"/>
                <a:gd name="connsiteY26" fmla="*/ 969172 h 1071858"/>
                <a:gd name="connsiteX27" fmla="*/ 1179196 w 1204655"/>
                <a:gd name="connsiteY27" fmla="*/ 555605 h 1071858"/>
                <a:gd name="connsiteX28" fmla="*/ 1204807 w 1204655"/>
                <a:gd name="connsiteY28" fmla="*/ 462648 h 1071858"/>
                <a:gd name="connsiteX29" fmla="*/ 303686 w 1204655"/>
                <a:gd name="connsiteY29" fmla="*/ 227408 h 1071858"/>
                <a:gd name="connsiteX30" fmla="*/ 272384 w 1204655"/>
                <a:gd name="connsiteY30" fmla="*/ 399095 h 1071858"/>
                <a:gd name="connsiteX31" fmla="*/ 251516 w 1204655"/>
                <a:gd name="connsiteY31" fmla="*/ 419963 h 1071858"/>
                <a:gd name="connsiteX32" fmla="*/ 246773 w 1204655"/>
                <a:gd name="connsiteY32" fmla="*/ 420912 h 1071858"/>
                <a:gd name="connsiteX33" fmla="*/ 136741 w 1204655"/>
                <a:gd name="connsiteY33" fmla="*/ 380124 h 1071858"/>
                <a:gd name="connsiteX34" fmla="*/ 105439 w 1204655"/>
                <a:gd name="connsiteY34" fmla="*/ 342182 h 1071858"/>
                <a:gd name="connsiteX35" fmla="*/ 111131 w 1204655"/>
                <a:gd name="connsiteY35" fmla="*/ 288115 h 1071858"/>
                <a:gd name="connsiteX36" fmla="*/ 137690 w 1204655"/>
                <a:gd name="connsiteY36" fmla="*/ 286218 h 1071858"/>
                <a:gd name="connsiteX37" fmla="*/ 178478 w 1204655"/>
                <a:gd name="connsiteY37" fmla="*/ 259659 h 1071858"/>
                <a:gd name="connsiteX38" fmla="*/ 187014 w 1204655"/>
                <a:gd name="connsiteY38" fmla="*/ 234996 h 1071858"/>
                <a:gd name="connsiteX39" fmla="*/ 221162 w 1204655"/>
                <a:gd name="connsiteY39" fmla="*/ 232151 h 1071858"/>
                <a:gd name="connsiteX40" fmla="*/ 249619 w 1204655"/>
                <a:gd name="connsiteY40" fmla="*/ 210334 h 1071858"/>
                <a:gd name="connsiteX41" fmla="*/ 255310 w 1204655"/>
                <a:gd name="connsiteY41" fmla="*/ 177135 h 1071858"/>
                <a:gd name="connsiteX42" fmla="*/ 272384 w 1204655"/>
                <a:gd name="connsiteY42" fmla="*/ 156267 h 1071858"/>
                <a:gd name="connsiteX43" fmla="*/ 292304 w 1204655"/>
                <a:gd name="connsiteY43" fmla="*/ 170495 h 1071858"/>
                <a:gd name="connsiteX44" fmla="*/ 303686 w 1204655"/>
                <a:gd name="connsiteY44" fmla="*/ 227408 h 1071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204655" h="1071858">
                  <a:moveTo>
                    <a:pt x="1204807" y="462648"/>
                  </a:moveTo>
                  <a:cubicBezTo>
                    <a:pt x="1026479" y="379176"/>
                    <a:pt x="1046399" y="445574"/>
                    <a:pt x="856689" y="323211"/>
                  </a:cubicBezTo>
                  <a:cubicBezTo>
                    <a:pt x="850049" y="327006"/>
                    <a:pt x="776063" y="547069"/>
                    <a:pt x="733378" y="628644"/>
                  </a:cubicBezTo>
                  <a:cubicBezTo>
                    <a:pt x="724841" y="645718"/>
                    <a:pt x="515212" y="494898"/>
                    <a:pt x="509521" y="489207"/>
                  </a:cubicBezTo>
                  <a:cubicBezTo>
                    <a:pt x="496241" y="479722"/>
                    <a:pt x="460197" y="446522"/>
                    <a:pt x="452608" y="432294"/>
                  </a:cubicBezTo>
                  <a:cubicBezTo>
                    <a:pt x="446917" y="420912"/>
                    <a:pt x="442174" y="406684"/>
                    <a:pt x="437431" y="392455"/>
                  </a:cubicBezTo>
                  <a:cubicBezTo>
                    <a:pt x="427946" y="365896"/>
                    <a:pt x="436483" y="305189"/>
                    <a:pt x="439328" y="280527"/>
                  </a:cubicBezTo>
                  <a:cubicBezTo>
                    <a:pt x="442174" y="256813"/>
                    <a:pt x="439328" y="234048"/>
                    <a:pt x="435534" y="211283"/>
                  </a:cubicBezTo>
                  <a:cubicBezTo>
                    <a:pt x="435534" y="207488"/>
                    <a:pt x="426997" y="162907"/>
                    <a:pt x="415615" y="144884"/>
                  </a:cubicBezTo>
                  <a:cubicBezTo>
                    <a:pt x="408975" y="136347"/>
                    <a:pt x="386209" y="113582"/>
                    <a:pt x="378621" y="107891"/>
                  </a:cubicBezTo>
                  <a:cubicBezTo>
                    <a:pt x="336885" y="77537"/>
                    <a:pt x="303686" y="45287"/>
                    <a:pt x="262898" y="26316"/>
                  </a:cubicBezTo>
                  <a:cubicBezTo>
                    <a:pt x="208831" y="2602"/>
                    <a:pt x="157610" y="-13523"/>
                    <a:pt x="131050" y="15882"/>
                  </a:cubicBezTo>
                  <a:cubicBezTo>
                    <a:pt x="122513" y="23470"/>
                    <a:pt x="120616" y="39596"/>
                    <a:pt x="111131" y="46235"/>
                  </a:cubicBezTo>
                  <a:cubicBezTo>
                    <a:pt x="102594" y="54772"/>
                    <a:pt x="76983" y="66155"/>
                    <a:pt x="67498" y="79435"/>
                  </a:cubicBezTo>
                  <a:cubicBezTo>
                    <a:pt x="59909" y="87971"/>
                    <a:pt x="60858" y="115479"/>
                    <a:pt x="55167" y="123068"/>
                  </a:cubicBezTo>
                  <a:cubicBezTo>
                    <a:pt x="52321" y="127811"/>
                    <a:pt x="33350" y="144884"/>
                    <a:pt x="31453" y="150576"/>
                  </a:cubicBezTo>
                  <a:cubicBezTo>
                    <a:pt x="21967" y="174289"/>
                    <a:pt x="35247" y="185672"/>
                    <a:pt x="31453" y="193260"/>
                  </a:cubicBezTo>
                  <a:cubicBezTo>
                    <a:pt x="30504" y="197054"/>
                    <a:pt x="12482" y="210334"/>
                    <a:pt x="9636" y="216974"/>
                  </a:cubicBezTo>
                  <a:cubicBezTo>
                    <a:pt x="2048" y="235945"/>
                    <a:pt x="19122" y="252070"/>
                    <a:pt x="20070" y="260607"/>
                  </a:cubicBezTo>
                  <a:cubicBezTo>
                    <a:pt x="20070" y="264401"/>
                    <a:pt x="-5541" y="267247"/>
                    <a:pt x="1099" y="302343"/>
                  </a:cubicBezTo>
                  <a:cubicBezTo>
                    <a:pt x="11533" y="341234"/>
                    <a:pt x="62755" y="413323"/>
                    <a:pt x="90263" y="441780"/>
                  </a:cubicBezTo>
                  <a:cubicBezTo>
                    <a:pt x="99748" y="454111"/>
                    <a:pt x="219265" y="512921"/>
                    <a:pt x="232545" y="521458"/>
                  </a:cubicBezTo>
                  <a:cubicBezTo>
                    <a:pt x="238236" y="525252"/>
                    <a:pt x="258155" y="534737"/>
                    <a:pt x="259104" y="536635"/>
                  </a:cubicBezTo>
                  <a:cubicBezTo>
                    <a:pt x="281869" y="559400"/>
                    <a:pt x="301789" y="577422"/>
                    <a:pt x="305583" y="582165"/>
                  </a:cubicBezTo>
                  <a:cubicBezTo>
                    <a:pt x="324554" y="605879"/>
                    <a:pt x="666980" y="1013754"/>
                    <a:pt x="673620" y="1015651"/>
                  </a:cubicBezTo>
                  <a:cubicBezTo>
                    <a:pt x="713458" y="1049799"/>
                    <a:pt x="820645" y="1095329"/>
                    <a:pt x="857638" y="1068770"/>
                  </a:cubicBezTo>
                  <a:cubicBezTo>
                    <a:pt x="887991" y="1057387"/>
                    <a:pt x="946801" y="1029879"/>
                    <a:pt x="980949" y="969172"/>
                  </a:cubicBezTo>
                  <a:cubicBezTo>
                    <a:pt x="980949" y="969172"/>
                    <a:pt x="1162122" y="680814"/>
                    <a:pt x="1179196" y="555605"/>
                  </a:cubicBezTo>
                  <a:cubicBezTo>
                    <a:pt x="1186784" y="523355"/>
                    <a:pt x="1201960" y="477825"/>
                    <a:pt x="1204807" y="462648"/>
                  </a:cubicBezTo>
                  <a:close/>
                  <a:moveTo>
                    <a:pt x="303686" y="227408"/>
                  </a:moveTo>
                  <a:cubicBezTo>
                    <a:pt x="292304" y="284321"/>
                    <a:pt x="281869" y="342182"/>
                    <a:pt x="272384" y="399095"/>
                  </a:cubicBezTo>
                  <a:cubicBezTo>
                    <a:pt x="270487" y="412375"/>
                    <a:pt x="265744" y="419963"/>
                    <a:pt x="251516" y="419963"/>
                  </a:cubicBezTo>
                  <a:cubicBezTo>
                    <a:pt x="249619" y="419963"/>
                    <a:pt x="248670" y="420912"/>
                    <a:pt x="246773" y="420912"/>
                  </a:cubicBezTo>
                  <a:cubicBezTo>
                    <a:pt x="179426" y="433243"/>
                    <a:pt x="179426" y="433243"/>
                    <a:pt x="136741" y="380124"/>
                  </a:cubicBezTo>
                  <a:cubicBezTo>
                    <a:pt x="126308" y="367793"/>
                    <a:pt x="115873" y="355462"/>
                    <a:pt x="105439" y="342182"/>
                  </a:cubicBezTo>
                  <a:cubicBezTo>
                    <a:pt x="83623" y="315623"/>
                    <a:pt x="84571" y="309932"/>
                    <a:pt x="111131" y="288115"/>
                  </a:cubicBezTo>
                  <a:cubicBezTo>
                    <a:pt x="119668" y="279578"/>
                    <a:pt x="128205" y="283372"/>
                    <a:pt x="137690" y="286218"/>
                  </a:cubicBezTo>
                  <a:cubicBezTo>
                    <a:pt x="166147" y="292858"/>
                    <a:pt x="174683" y="288115"/>
                    <a:pt x="178478" y="259659"/>
                  </a:cubicBezTo>
                  <a:cubicBezTo>
                    <a:pt x="179426" y="251122"/>
                    <a:pt x="180375" y="242585"/>
                    <a:pt x="187014" y="234996"/>
                  </a:cubicBezTo>
                  <a:cubicBezTo>
                    <a:pt x="197449" y="222665"/>
                    <a:pt x="209780" y="232151"/>
                    <a:pt x="221162" y="232151"/>
                  </a:cubicBezTo>
                  <a:cubicBezTo>
                    <a:pt x="237288" y="232151"/>
                    <a:pt x="247722" y="228356"/>
                    <a:pt x="249619" y="210334"/>
                  </a:cubicBezTo>
                  <a:cubicBezTo>
                    <a:pt x="250567" y="198952"/>
                    <a:pt x="253413" y="187569"/>
                    <a:pt x="255310" y="177135"/>
                  </a:cubicBezTo>
                  <a:cubicBezTo>
                    <a:pt x="257207" y="166701"/>
                    <a:pt x="261950" y="158164"/>
                    <a:pt x="272384" y="156267"/>
                  </a:cubicBezTo>
                  <a:cubicBezTo>
                    <a:pt x="282818" y="153421"/>
                    <a:pt x="288509" y="161958"/>
                    <a:pt x="292304" y="170495"/>
                  </a:cubicBezTo>
                  <a:cubicBezTo>
                    <a:pt x="309377" y="186620"/>
                    <a:pt x="308429" y="205591"/>
                    <a:pt x="303686" y="227408"/>
                  </a:cubicBezTo>
                  <a:close/>
                </a:path>
              </a:pathLst>
            </a:custGeom>
            <a:solidFill>
              <a:srgbClr val="FDC095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5" name="Freeform: Shape 2634">
              <a:extLst>
                <a:ext uri="{FF2B5EF4-FFF2-40B4-BE49-F238E27FC236}">
                  <a16:creationId xmlns:a16="http://schemas.microsoft.com/office/drawing/2014/main" id="{5BBEBC0E-18D7-434F-AF16-EFB85DA1846F}"/>
                </a:ext>
              </a:extLst>
            </p:cNvPr>
            <p:cNvSpPr/>
            <p:nvPr/>
          </p:nvSpPr>
          <p:spPr>
            <a:xfrm>
              <a:off x="10111763" y="4430954"/>
              <a:ext cx="1039004" cy="1736767"/>
            </a:xfrm>
            <a:custGeom>
              <a:avLst/>
              <a:gdLst>
                <a:gd name="connsiteX0" fmla="*/ 666010 w 1935037"/>
                <a:gd name="connsiteY0" fmla="*/ 1642858 h 3234547"/>
                <a:gd name="connsiteX1" fmla="*/ 513293 w 1935037"/>
                <a:gd name="connsiteY1" fmla="*/ 2867433 h 3234547"/>
                <a:gd name="connsiteX2" fmla="*/ 448792 w 1935037"/>
                <a:gd name="connsiteY2" fmla="*/ 3161482 h 3234547"/>
                <a:gd name="connsiteX3" fmla="*/ 248649 w 1935037"/>
                <a:gd name="connsiteY3" fmla="*/ 3119747 h 3234547"/>
                <a:gd name="connsiteX4" fmla="*/ 1078 w 1935037"/>
                <a:gd name="connsiteY4" fmla="*/ 3094136 h 3234547"/>
                <a:gd name="connsiteX5" fmla="*/ 113955 w 1935037"/>
                <a:gd name="connsiteY5" fmla="*/ 2768784 h 3234547"/>
                <a:gd name="connsiteX6" fmla="*/ 143360 w 1935037"/>
                <a:gd name="connsiteY6" fmla="*/ 2211986 h 3234547"/>
                <a:gd name="connsiteX7" fmla="*/ 261928 w 1935037"/>
                <a:gd name="connsiteY7" fmla="*/ 746480 h 3234547"/>
                <a:gd name="connsiteX8" fmla="*/ 286591 w 1935037"/>
                <a:gd name="connsiteY8" fmla="*/ 323428 h 3234547"/>
                <a:gd name="connsiteX9" fmla="*/ 298922 w 1935037"/>
                <a:gd name="connsiteY9" fmla="*/ 111901 h 3234547"/>
                <a:gd name="connsiteX10" fmla="*/ 383343 w 1935037"/>
                <a:gd name="connsiteY10" fmla="*/ 922 h 3234547"/>
                <a:gd name="connsiteX11" fmla="*/ 952472 w 1935037"/>
                <a:gd name="connsiteY11" fmla="*/ 17047 h 3234547"/>
                <a:gd name="connsiteX12" fmla="*/ 1604123 w 1935037"/>
                <a:gd name="connsiteY12" fmla="*/ 922 h 3234547"/>
                <a:gd name="connsiteX13" fmla="*/ 1673368 w 1935037"/>
                <a:gd name="connsiteY13" fmla="*/ 369907 h 3234547"/>
                <a:gd name="connsiteX14" fmla="*/ 1880151 w 1935037"/>
                <a:gd name="connsiteY14" fmla="*/ 2706180 h 3234547"/>
                <a:gd name="connsiteX15" fmla="*/ 1926630 w 1935037"/>
                <a:gd name="connsiteY15" fmla="*/ 3004972 h 3234547"/>
                <a:gd name="connsiteX16" fmla="*/ 1936115 w 1935037"/>
                <a:gd name="connsiteY16" fmla="*/ 3166225 h 3234547"/>
                <a:gd name="connsiteX17" fmla="*/ 1733126 w 1935037"/>
                <a:gd name="connsiteY17" fmla="*/ 3239264 h 3234547"/>
                <a:gd name="connsiteX18" fmla="*/ 1494092 w 1935037"/>
                <a:gd name="connsiteY18" fmla="*/ 3201322 h 3234547"/>
                <a:gd name="connsiteX19" fmla="*/ 1457098 w 1935037"/>
                <a:gd name="connsiteY19" fmla="*/ 2764990 h 3234547"/>
                <a:gd name="connsiteX20" fmla="*/ 952472 w 1935037"/>
                <a:gd name="connsiteY20" fmla="*/ 615580 h 3234547"/>
                <a:gd name="connsiteX21" fmla="*/ 666010 w 1935037"/>
                <a:gd name="connsiteY21" fmla="*/ 1642858 h 323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35037" h="3234547">
                  <a:moveTo>
                    <a:pt x="666010" y="1642858"/>
                  </a:moveTo>
                  <a:cubicBezTo>
                    <a:pt x="654627" y="1734867"/>
                    <a:pt x="552184" y="2806726"/>
                    <a:pt x="513293" y="2867433"/>
                  </a:cubicBezTo>
                  <a:cubicBezTo>
                    <a:pt x="536059" y="2955648"/>
                    <a:pt x="448792" y="3161482"/>
                    <a:pt x="448792" y="3161482"/>
                  </a:cubicBezTo>
                  <a:cubicBezTo>
                    <a:pt x="448792" y="3161482"/>
                    <a:pt x="384291" y="3151049"/>
                    <a:pt x="248649" y="3119747"/>
                  </a:cubicBezTo>
                  <a:cubicBezTo>
                    <a:pt x="165177" y="3100776"/>
                    <a:pt x="96881" y="3121643"/>
                    <a:pt x="1078" y="3094136"/>
                  </a:cubicBezTo>
                  <a:cubicBezTo>
                    <a:pt x="-10304" y="2996436"/>
                    <a:pt x="71270" y="2858896"/>
                    <a:pt x="113955" y="2768784"/>
                  </a:cubicBezTo>
                  <a:cubicBezTo>
                    <a:pt x="205015" y="2576228"/>
                    <a:pt x="129132" y="2458609"/>
                    <a:pt x="143360" y="2211986"/>
                  </a:cubicBezTo>
                  <a:cubicBezTo>
                    <a:pt x="143360" y="1642858"/>
                    <a:pt x="228729" y="1314660"/>
                    <a:pt x="261928" y="746480"/>
                  </a:cubicBezTo>
                  <a:cubicBezTo>
                    <a:pt x="270465" y="605146"/>
                    <a:pt x="279003" y="464761"/>
                    <a:pt x="286591" y="323428"/>
                  </a:cubicBezTo>
                  <a:cubicBezTo>
                    <a:pt x="290385" y="256081"/>
                    <a:pt x="284694" y="177351"/>
                    <a:pt x="298922" y="111901"/>
                  </a:cubicBezTo>
                  <a:cubicBezTo>
                    <a:pt x="318841" y="22738"/>
                    <a:pt x="292282" y="-5718"/>
                    <a:pt x="383343" y="922"/>
                  </a:cubicBezTo>
                  <a:cubicBezTo>
                    <a:pt x="694466" y="23687"/>
                    <a:pt x="666958" y="23687"/>
                    <a:pt x="952472" y="17047"/>
                  </a:cubicBezTo>
                  <a:cubicBezTo>
                    <a:pt x="1047326" y="14201"/>
                    <a:pt x="1495040" y="3767"/>
                    <a:pt x="1604123" y="922"/>
                  </a:cubicBezTo>
                  <a:cubicBezTo>
                    <a:pt x="1640169" y="125181"/>
                    <a:pt x="1662933" y="255132"/>
                    <a:pt x="1673368" y="369907"/>
                  </a:cubicBezTo>
                  <a:cubicBezTo>
                    <a:pt x="1742612" y="1148664"/>
                    <a:pt x="1811856" y="1927422"/>
                    <a:pt x="1880151" y="2706180"/>
                  </a:cubicBezTo>
                  <a:cubicBezTo>
                    <a:pt x="1894379" y="2868382"/>
                    <a:pt x="1912401" y="2841822"/>
                    <a:pt x="1926630" y="3004972"/>
                  </a:cubicBezTo>
                  <a:cubicBezTo>
                    <a:pt x="1930424" y="3048606"/>
                    <a:pt x="1955086" y="3127335"/>
                    <a:pt x="1936115" y="3166225"/>
                  </a:cubicBezTo>
                  <a:cubicBezTo>
                    <a:pt x="1908608" y="3223138"/>
                    <a:pt x="1794782" y="3248749"/>
                    <a:pt x="1733126" y="3239264"/>
                  </a:cubicBezTo>
                  <a:cubicBezTo>
                    <a:pt x="1671471" y="3229778"/>
                    <a:pt x="1496938" y="3264874"/>
                    <a:pt x="1494092" y="3201322"/>
                  </a:cubicBezTo>
                  <a:cubicBezTo>
                    <a:pt x="1487452" y="3052399"/>
                    <a:pt x="1472276" y="2930986"/>
                    <a:pt x="1457098" y="2764990"/>
                  </a:cubicBezTo>
                  <a:cubicBezTo>
                    <a:pt x="1389752" y="2010894"/>
                    <a:pt x="1222808" y="1323197"/>
                    <a:pt x="952472" y="615580"/>
                  </a:cubicBezTo>
                  <a:cubicBezTo>
                    <a:pt x="760865" y="1222651"/>
                    <a:pt x="714386" y="1265336"/>
                    <a:pt x="666010" y="1642858"/>
                  </a:cubicBezTo>
                  <a:close/>
                </a:path>
              </a:pathLst>
            </a:custGeom>
            <a:solidFill>
              <a:schemeClr val="accent6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6" name="Freeform: Shape 2635">
              <a:extLst>
                <a:ext uri="{FF2B5EF4-FFF2-40B4-BE49-F238E27FC236}">
                  <a16:creationId xmlns:a16="http://schemas.microsoft.com/office/drawing/2014/main" id="{2DDB8316-10D7-41B7-BB6A-EC55A6895ABC}"/>
                </a:ext>
              </a:extLst>
            </p:cNvPr>
            <p:cNvSpPr/>
            <p:nvPr/>
          </p:nvSpPr>
          <p:spPr>
            <a:xfrm>
              <a:off x="10158180" y="3222333"/>
              <a:ext cx="1013538" cy="1227451"/>
            </a:xfrm>
            <a:custGeom>
              <a:avLst/>
              <a:gdLst>
                <a:gd name="connsiteX0" fmla="*/ 1530008 w 1887609"/>
                <a:gd name="connsiteY0" fmla="*/ 2269875 h 2286000"/>
                <a:gd name="connsiteX1" fmla="*/ 757890 w 1887609"/>
                <a:gd name="connsiteY1" fmla="*/ 2288846 h 2286000"/>
                <a:gd name="connsiteX2" fmla="*/ 211527 w 1887609"/>
                <a:gd name="connsiteY2" fmla="*/ 2264183 h 2286000"/>
                <a:gd name="connsiteX3" fmla="*/ 243777 w 1887609"/>
                <a:gd name="connsiteY3" fmla="*/ 1979619 h 2286000"/>
                <a:gd name="connsiteX4" fmla="*/ 311124 w 1887609"/>
                <a:gd name="connsiteY4" fmla="*/ 1561310 h 2286000"/>
                <a:gd name="connsiteX5" fmla="*/ 282668 w 1887609"/>
                <a:gd name="connsiteY5" fmla="*/ 1007358 h 2286000"/>
                <a:gd name="connsiteX6" fmla="*/ 0 w 1887609"/>
                <a:gd name="connsiteY6" fmla="*/ 897326 h 2286000"/>
                <a:gd name="connsiteX7" fmla="*/ 192556 w 1887609"/>
                <a:gd name="connsiteY7" fmla="*/ 293101 h 2286000"/>
                <a:gd name="connsiteX8" fmla="*/ 622248 w 1887609"/>
                <a:gd name="connsiteY8" fmla="*/ 62604 h 2286000"/>
                <a:gd name="connsiteX9" fmla="*/ 1026329 w 1887609"/>
                <a:gd name="connsiteY9" fmla="*/ 134694 h 2286000"/>
                <a:gd name="connsiteX10" fmla="*/ 1189479 w 1887609"/>
                <a:gd name="connsiteY10" fmla="*/ 0 h 2286000"/>
                <a:gd name="connsiteX11" fmla="*/ 1725409 w 1887609"/>
                <a:gd name="connsiteY11" fmla="*/ 239034 h 2286000"/>
                <a:gd name="connsiteX12" fmla="*/ 1877176 w 1887609"/>
                <a:gd name="connsiteY12" fmla="*/ 846105 h 2286000"/>
                <a:gd name="connsiteX13" fmla="*/ 1543287 w 1887609"/>
                <a:gd name="connsiteY13" fmla="*/ 1024432 h 2286000"/>
                <a:gd name="connsiteX14" fmla="*/ 1530008 w 1887609"/>
                <a:gd name="connsiteY14" fmla="*/ 2269875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87609" h="2286000">
                  <a:moveTo>
                    <a:pt x="1530008" y="2269875"/>
                  </a:moveTo>
                  <a:cubicBezTo>
                    <a:pt x="1492066" y="2269875"/>
                    <a:pt x="757890" y="2288846"/>
                    <a:pt x="757890" y="2288846"/>
                  </a:cubicBezTo>
                  <a:cubicBezTo>
                    <a:pt x="672521" y="2293589"/>
                    <a:pt x="305432" y="2277463"/>
                    <a:pt x="211527" y="2264183"/>
                  </a:cubicBezTo>
                  <a:cubicBezTo>
                    <a:pt x="219115" y="2179763"/>
                    <a:pt x="238086" y="2039378"/>
                    <a:pt x="243777" y="1979619"/>
                  </a:cubicBezTo>
                  <a:cubicBezTo>
                    <a:pt x="261800" y="1794652"/>
                    <a:pt x="294050" y="1746276"/>
                    <a:pt x="311124" y="1561310"/>
                  </a:cubicBezTo>
                  <a:cubicBezTo>
                    <a:pt x="326301" y="1394365"/>
                    <a:pt x="263697" y="1242598"/>
                    <a:pt x="282668" y="1007358"/>
                  </a:cubicBezTo>
                  <a:cubicBezTo>
                    <a:pt x="90112" y="917246"/>
                    <a:pt x="151768" y="1004512"/>
                    <a:pt x="0" y="897326"/>
                  </a:cubicBezTo>
                  <a:cubicBezTo>
                    <a:pt x="43634" y="590945"/>
                    <a:pt x="113826" y="332940"/>
                    <a:pt x="192556" y="293101"/>
                  </a:cubicBezTo>
                  <a:cubicBezTo>
                    <a:pt x="271285" y="253262"/>
                    <a:pt x="542569" y="97700"/>
                    <a:pt x="622248" y="62604"/>
                  </a:cubicBezTo>
                  <a:cubicBezTo>
                    <a:pt x="697183" y="215320"/>
                    <a:pt x="863178" y="180224"/>
                    <a:pt x="1026329" y="134694"/>
                  </a:cubicBezTo>
                  <a:cubicBezTo>
                    <a:pt x="1093676" y="115723"/>
                    <a:pt x="1167663" y="58810"/>
                    <a:pt x="1189479" y="0"/>
                  </a:cubicBezTo>
                  <a:cubicBezTo>
                    <a:pt x="1300459" y="20868"/>
                    <a:pt x="1643834" y="165996"/>
                    <a:pt x="1725409" y="239034"/>
                  </a:cubicBezTo>
                  <a:cubicBezTo>
                    <a:pt x="1792755" y="324403"/>
                    <a:pt x="1938832" y="825237"/>
                    <a:pt x="1877176" y="846105"/>
                  </a:cubicBezTo>
                  <a:cubicBezTo>
                    <a:pt x="1829749" y="862230"/>
                    <a:pt x="1554670" y="912503"/>
                    <a:pt x="1543287" y="1024432"/>
                  </a:cubicBezTo>
                  <a:cubicBezTo>
                    <a:pt x="1532854" y="1120235"/>
                    <a:pt x="1544236" y="2154152"/>
                    <a:pt x="1530008" y="2269875"/>
                  </a:cubicBezTo>
                  <a:close/>
                </a:path>
              </a:pathLst>
            </a:custGeom>
            <a:solidFill>
              <a:schemeClr val="accent2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37" name="Freeform: Shape 2636">
              <a:extLst>
                <a:ext uri="{FF2B5EF4-FFF2-40B4-BE49-F238E27FC236}">
                  <a16:creationId xmlns:a16="http://schemas.microsoft.com/office/drawing/2014/main" id="{B8895A50-4AC1-4193-ADA5-B8BB03D3BC1B}"/>
                </a:ext>
              </a:extLst>
            </p:cNvPr>
            <p:cNvSpPr/>
            <p:nvPr/>
          </p:nvSpPr>
          <p:spPr>
            <a:xfrm>
              <a:off x="10973593" y="3668494"/>
              <a:ext cx="259751" cy="1074656"/>
            </a:xfrm>
            <a:custGeom>
              <a:avLst/>
              <a:gdLst>
                <a:gd name="connsiteX0" fmla="*/ 339582 w 483759"/>
                <a:gd name="connsiteY0" fmla="*/ 0 h 2001435"/>
                <a:gd name="connsiteX1" fmla="*/ 491350 w 483759"/>
                <a:gd name="connsiteY1" fmla="*/ 1386777 h 2001435"/>
                <a:gd name="connsiteX2" fmla="*/ 492298 w 483759"/>
                <a:gd name="connsiteY2" fmla="*/ 1723511 h 2001435"/>
                <a:gd name="connsiteX3" fmla="*/ 453408 w 483759"/>
                <a:gd name="connsiteY3" fmla="*/ 1875279 h 2001435"/>
                <a:gd name="connsiteX4" fmla="*/ 442974 w 483759"/>
                <a:gd name="connsiteY4" fmla="*/ 1894250 h 2001435"/>
                <a:gd name="connsiteX5" fmla="*/ 442974 w 483759"/>
                <a:gd name="connsiteY5" fmla="*/ 1894250 h 2001435"/>
                <a:gd name="connsiteX6" fmla="*/ 394598 w 483759"/>
                <a:gd name="connsiteY6" fmla="*/ 1955905 h 2001435"/>
                <a:gd name="connsiteX7" fmla="*/ 354759 w 483759"/>
                <a:gd name="connsiteY7" fmla="*/ 1962545 h 2001435"/>
                <a:gd name="connsiteX8" fmla="*/ 312074 w 483759"/>
                <a:gd name="connsiteY8" fmla="*/ 1999539 h 2001435"/>
                <a:gd name="connsiteX9" fmla="*/ 276978 w 483759"/>
                <a:gd name="connsiteY9" fmla="*/ 1991002 h 2001435"/>
                <a:gd name="connsiteX10" fmla="*/ 246625 w 483759"/>
                <a:gd name="connsiteY10" fmla="*/ 2009973 h 2001435"/>
                <a:gd name="connsiteX11" fmla="*/ 206786 w 483759"/>
                <a:gd name="connsiteY11" fmla="*/ 2002384 h 2001435"/>
                <a:gd name="connsiteX12" fmla="*/ 161256 w 483759"/>
                <a:gd name="connsiteY12" fmla="*/ 1984362 h 2001435"/>
                <a:gd name="connsiteX13" fmla="*/ 132799 w 483759"/>
                <a:gd name="connsiteY13" fmla="*/ 1917015 h 2001435"/>
                <a:gd name="connsiteX14" fmla="*/ 195403 w 483759"/>
                <a:gd name="connsiteY14" fmla="*/ 1813623 h 2001435"/>
                <a:gd name="connsiteX15" fmla="*/ 204888 w 483759"/>
                <a:gd name="connsiteY15" fmla="*/ 1770939 h 2001435"/>
                <a:gd name="connsiteX16" fmla="*/ 173587 w 483759"/>
                <a:gd name="connsiteY16" fmla="*/ 1807932 h 2001435"/>
                <a:gd name="connsiteX17" fmla="*/ 134696 w 483759"/>
                <a:gd name="connsiteY17" fmla="*/ 1850617 h 2001435"/>
                <a:gd name="connsiteX18" fmla="*/ 102445 w 483759"/>
                <a:gd name="connsiteY18" fmla="*/ 1867691 h 2001435"/>
                <a:gd name="connsiteX19" fmla="*/ 98651 w 483759"/>
                <a:gd name="connsiteY19" fmla="*/ 1829749 h 2001435"/>
                <a:gd name="connsiteX20" fmla="*/ 156513 w 483759"/>
                <a:gd name="connsiteY20" fmla="*/ 1659958 h 2001435"/>
                <a:gd name="connsiteX21" fmla="*/ 259904 w 483759"/>
                <a:gd name="connsiteY21" fmla="*/ 1495860 h 2001435"/>
                <a:gd name="connsiteX22" fmla="*/ 283618 w 483759"/>
                <a:gd name="connsiteY22" fmla="*/ 1365909 h 2001435"/>
                <a:gd name="connsiteX23" fmla="*/ 210580 w 483759"/>
                <a:gd name="connsiteY23" fmla="*/ 1101264 h 2001435"/>
                <a:gd name="connsiteX24" fmla="*/ 131850 w 483759"/>
                <a:gd name="connsiteY24" fmla="*/ 781603 h 2001435"/>
                <a:gd name="connsiteX25" fmla="*/ 130902 w 483759"/>
                <a:gd name="connsiteY25" fmla="*/ 620350 h 2001435"/>
                <a:gd name="connsiteX26" fmla="*/ 90114 w 483759"/>
                <a:gd name="connsiteY26" fmla="*/ 352860 h 2001435"/>
                <a:gd name="connsiteX27" fmla="*/ 26562 w 483759"/>
                <a:gd name="connsiteY27" fmla="*/ 201092 h 2001435"/>
                <a:gd name="connsiteX28" fmla="*/ 2 w 483759"/>
                <a:gd name="connsiteY28" fmla="*/ 119517 h 2001435"/>
                <a:gd name="connsiteX29" fmla="*/ 339582 w 483759"/>
                <a:gd name="connsiteY29" fmla="*/ 0 h 200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483759" h="2001435">
                  <a:moveTo>
                    <a:pt x="339582" y="0"/>
                  </a:moveTo>
                  <a:cubicBezTo>
                    <a:pt x="350016" y="52170"/>
                    <a:pt x="493247" y="1355475"/>
                    <a:pt x="491350" y="1386777"/>
                  </a:cubicBezTo>
                  <a:cubicBezTo>
                    <a:pt x="491350" y="1400056"/>
                    <a:pt x="494196" y="1675135"/>
                    <a:pt x="492298" y="1723511"/>
                  </a:cubicBezTo>
                  <a:cubicBezTo>
                    <a:pt x="492298" y="1732048"/>
                    <a:pt x="460048" y="1872433"/>
                    <a:pt x="453408" y="1875279"/>
                  </a:cubicBezTo>
                  <a:cubicBezTo>
                    <a:pt x="453408" y="1876227"/>
                    <a:pt x="448665" y="1891404"/>
                    <a:pt x="442974" y="1894250"/>
                  </a:cubicBezTo>
                  <a:lnTo>
                    <a:pt x="442974" y="1894250"/>
                  </a:lnTo>
                  <a:cubicBezTo>
                    <a:pt x="432540" y="1915118"/>
                    <a:pt x="417363" y="1949265"/>
                    <a:pt x="394598" y="1955905"/>
                  </a:cubicBezTo>
                  <a:cubicBezTo>
                    <a:pt x="381319" y="1964442"/>
                    <a:pt x="368039" y="1954957"/>
                    <a:pt x="354759" y="1962545"/>
                  </a:cubicBezTo>
                  <a:cubicBezTo>
                    <a:pt x="342428" y="1972979"/>
                    <a:pt x="329149" y="1997641"/>
                    <a:pt x="312074" y="1999539"/>
                  </a:cubicBezTo>
                  <a:cubicBezTo>
                    <a:pt x="299743" y="1999539"/>
                    <a:pt x="289309" y="1992899"/>
                    <a:pt x="276978" y="1991002"/>
                  </a:cubicBezTo>
                  <a:cubicBezTo>
                    <a:pt x="271287" y="1996693"/>
                    <a:pt x="252316" y="2005230"/>
                    <a:pt x="246625" y="2009973"/>
                  </a:cubicBezTo>
                  <a:cubicBezTo>
                    <a:pt x="235242" y="2011870"/>
                    <a:pt x="218168" y="2001436"/>
                    <a:pt x="206786" y="2002384"/>
                  </a:cubicBezTo>
                  <a:cubicBezTo>
                    <a:pt x="190660" y="2004281"/>
                    <a:pt x="177381" y="1989105"/>
                    <a:pt x="161256" y="1984362"/>
                  </a:cubicBezTo>
                  <a:cubicBezTo>
                    <a:pt x="116674" y="1971082"/>
                    <a:pt x="119519" y="1965391"/>
                    <a:pt x="132799" y="1917015"/>
                  </a:cubicBezTo>
                  <a:cubicBezTo>
                    <a:pt x="143233" y="1881919"/>
                    <a:pt x="178329" y="1845874"/>
                    <a:pt x="195403" y="1813623"/>
                  </a:cubicBezTo>
                  <a:cubicBezTo>
                    <a:pt x="199197" y="1807932"/>
                    <a:pt x="205837" y="1779475"/>
                    <a:pt x="204888" y="1770939"/>
                  </a:cubicBezTo>
                  <a:cubicBezTo>
                    <a:pt x="198249" y="1770939"/>
                    <a:pt x="176432" y="1804138"/>
                    <a:pt x="173587" y="1807932"/>
                  </a:cubicBezTo>
                  <a:cubicBezTo>
                    <a:pt x="163153" y="1825006"/>
                    <a:pt x="147976" y="1837337"/>
                    <a:pt x="134696" y="1850617"/>
                  </a:cubicBezTo>
                  <a:cubicBezTo>
                    <a:pt x="125211" y="1860102"/>
                    <a:pt x="113828" y="1873382"/>
                    <a:pt x="102445" y="1867691"/>
                  </a:cubicBezTo>
                  <a:cubicBezTo>
                    <a:pt x="89166" y="1860102"/>
                    <a:pt x="95806" y="1843028"/>
                    <a:pt x="98651" y="1829749"/>
                  </a:cubicBezTo>
                  <a:cubicBezTo>
                    <a:pt x="110034" y="1770939"/>
                    <a:pt x="132799" y="1714974"/>
                    <a:pt x="156513" y="1659958"/>
                  </a:cubicBezTo>
                  <a:cubicBezTo>
                    <a:pt x="182124" y="1600200"/>
                    <a:pt x="217220" y="1546133"/>
                    <a:pt x="259904" y="1495860"/>
                  </a:cubicBezTo>
                  <a:cubicBezTo>
                    <a:pt x="292155" y="1457918"/>
                    <a:pt x="292155" y="1411439"/>
                    <a:pt x="283618" y="1365909"/>
                  </a:cubicBezTo>
                  <a:cubicBezTo>
                    <a:pt x="267493" y="1275797"/>
                    <a:pt x="236190" y="1189479"/>
                    <a:pt x="210580" y="1101264"/>
                  </a:cubicBezTo>
                  <a:cubicBezTo>
                    <a:pt x="179278" y="995975"/>
                    <a:pt x="142285" y="891635"/>
                    <a:pt x="131850" y="781603"/>
                  </a:cubicBezTo>
                  <a:cubicBezTo>
                    <a:pt x="127107" y="728485"/>
                    <a:pt x="129954" y="674417"/>
                    <a:pt x="130902" y="620350"/>
                  </a:cubicBezTo>
                  <a:cubicBezTo>
                    <a:pt x="132799" y="528341"/>
                    <a:pt x="118571" y="439178"/>
                    <a:pt x="90114" y="352860"/>
                  </a:cubicBezTo>
                  <a:cubicBezTo>
                    <a:pt x="69246" y="288358"/>
                    <a:pt x="54070" y="263696"/>
                    <a:pt x="26562" y="201092"/>
                  </a:cubicBezTo>
                  <a:cubicBezTo>
                    <a:pt x="18973" y="184967"/>
                    <a:pt x="8539" y="149871"/>
                    <a:pt x="2" y="119517"/>
                  </a:cubicBezTo>
                  <a:cubicBezTo>
                    <a:pt x="-946" y="122363"/>
                    <a:pt x="277927" y="10434"/>
                    <a:pt x="339582" y="0"/>
                  </a:cubicBezTo>
                  <a:close/>
                </a:path>
              </a:pathLst>
            </a:custGeom>
            <a:solidFill>
              <a:srgbClr val="FDC095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8" name="Freeform: Shape 2637">
              <a:extLst>
                <a:ext uri="{FF2B5EF4-FFF2-40B4-BE49-F238E27FC236}">
                  <a16:creationId xmlns:a16="http://schemas.microsoft.com/office/drawing/2014/main" id="{FF1B0373-1E2F-4562-9C58-9E2F1FE21536}"/>
                </a:ext>
              </a:extLst>
            </p:cNvPr>
            <p:cNvSpPr/>
            <p:nvPr/>
          </p:nvSpPr>
          <p:spPr>
            <a:xfrm>
              <a:off x="10376498" y="2699074"/>
              <a:ext cx="407453" cy="376894"/>
            </a:xfrm>
            <a:custGeom>
              <a:avLst/>
              <a:gdLst>
                <a:gd name="connsiteX0" fmla="*/ 170122 w 758838"/>
                <a:gd name="connsiteY0" fmla="*/ 202399 h 701925"/>
                <a:gd name="connsiteX1" fmla="*/ 75268 w 758838"/>
                <a:gd name="connsiteY1" fmla="*/ 266900 h 701925"/>
                <a:gd name="connsiteX2" fmla="*/ 13612 w 758838"/>
                <a:gd name="connsiteY2" fmla="*/ 296305 h 701925"/>
                <a:gd name="connsiteX3" fmla="*/ 3178 w 758838"/>
                <a:gd name="connsiteY3" fmla="*/ 192914 h 701925"/>
                <a:gd name="connsiteX4" fmla="*/ 46811 w 758838"/>
                <a:gd name="connsiteY4" fmla="*/ 112287 h 701925"/>
                <a:gd name="connsiteX5" fmla="*/ 113210 w 758838"/>
                <a:gd name="connsiteY5" fmla="*/ 57271 h 701925"/>
                <a:gd name="connsiteX6" fmla="*/ 284897 w 758838"/>
                <a:gd name="connsiteY6" fmla="*/ 11741 h 701925"/>
                <a:gd name="connsiteX7" fmla="*/ 445201 w 758838"/>
                <a:gd name="connsiteY7" fmla="*/ 11741 h 701925"/>
                <a:gd name="connsiteX8" fmla="*/ 488834 w 758838"/>
                <a:gd name="connsiteY8" fmla="*/ 17432 h 701925"/>
                <a:gd name="connsiteX9" fmla="*/ 620683 w 758838"/>
                <a:gd name="connsiteY9" fmla="*/ 103750 h 701925"/>
                <a:gd name="connsiteX10" fmla="*/ 692772 w 758838"/>
                <a:gd name="connsiteY10" fmla="*/ 163509 h 701925"/>
                <a:gd name="connsiteX11" fmla="*/ 757273 w 758838"/>
                <a:gd name="connsiteY11" fmla="*/ 407285 h 701925"/>
                <a:gd name="connsiteX12" fmla="*/ 709846 w 758838"/>
                <a:gd name="connsiteY12" fmla="*/ 599841 h 701925"/>
                <a:gd name="connsiteX13" fmla="*/ 664316 w 758838"/>
                <a:gd name="connsiteY13" fmla="*/ 710821 h 701925"/>
                <a:gd name="connsiteX14" fmla="*/ 661470 w 758838"/>
                <a:gd name="connsiteY14" fmla="*/ 697541 h 701925"/>
                <a:gd name="connsiteX15" fmla="*/ 668110 w 758838"/>
                <a:gd name="connsiteY15" fmla="*/ 627348 h 701925"/>
                <a:gd name="connsiteX16" fmla="*/ 695618 w 758838"/>
                <a:gd name="connsiteY16" fmla="*/ 502140 h 701925"/>
                <a:gd name="connsiteX17" fmla="*/ 636808 w 758838"/>
                <a:gd name="connsiteY17" fmla="*/ 432896 h 701925"/>
                <a:gd name="connsiteX18" fmla="*/ 636808 w 758838"/>
                <a:gd name="connsiteY18" fmla="*/ 432896 h 701925"/>
                <a:gd name="connsiteX19" fmla="*/ 554284 w 758838"/>
                <a:gd name="connsiteY19" fmla="*/ 457558 h 701925"/>
                <a:gd name="connsiteX20" fmla="*/ 499268 w 758838"/>
                <a:gd name="connsiteY20" fmla="*/ 509729 h 701925"/>
                <a:gd name="connsiteX21" fmla="*/ 465121 w 758838"/>
                <a:gd name="connsiteY21" fmla="*/ 493603 h 701925"/>
                <a:gd name="connsiteX22" fmla="*/ 453738 w 758838"/>
                <a:gd name="connsiteY22" fmla="*/ 447124 h 701925"/>
                <a:gd name="connsiteX23" fmla="*/ 412950 w 758838"/>
                <a:gd name="connsiteY23" fmla="*/ 315276 h 701925"/>
                <a:gd name="connsiteX24" fmla="*/ 367420 w 758838"/>
                <a:gd name="connsiteY24" fmla="*/ 233701 h 701925"/>
                <a:gd name="connsiteX25" fmla="*/ 284897 w 758838"/>
                <a:gd name="connsiteY25" fmla="*/ 199553 h 701925"/>
                <a:gd name="connsiteX26" fmla="*/ 170122 w 758838"/>
                <a:gd name="connsiteY26" fmla="*/ 202399 h 70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58838" h="701925">
                  <a:moveTo>
                    <a:pt x="170122" y="202399"/>
                  </a:moveTo>
                  <a:cubicBezTo>
                    <a:pt x="138820" y="207142"/>
                    <a:pt x="86650" y="274489"/>
                    <a:pt x="75268" y="266900"/>
                  </a:cubicBezTo>
                  <a:cubicBezTo>
                    <a:pt x="47760" y="248878"/>
                    <a:pt x="29737" y="278283"/>
                    <a:pt x="13612" y="296305"/>
                  </a:cubicBezTo>
                  <a:cubicBezTo>
                    <a:pt x="7920" y="276386"/>
                    <a:pt x="-6308" y="196708"/>
                    <a:pt x="3178" y="192914"/>
                  </a:cubicBezTo>
                  <a:cubicBezTo>
                    <a:pt x="14560" y="167303"/>
                    <a:pt x="38274" y="138846"/>
                    <a:pt x="46811" y="112287"/>
                  </a:cubicBezTo>
                  <a:cubicBezTo>
                    <a:pt x="57245" y="80985"/>
                    <a:pt x="81907" y="64860"/>
                    <a:pt x="113210" y="57271"/>
                  </a:cubicBezTo>
                  <a:cubicBezTo>
                    <a:pt x="176762" y="43043"/>
                    <a:pt x="221344" y="25969"/>
                    <a:pt x="284897" y="11741"/>
                  </a:cubicBezTo>
                  <a:cubicBezTo>
                    <a:pt x="329478" y="-4384"/>
                    <a:pt x="400619" y="-3436"/>
                    <a:pt x="445201" y="11741"/>
                  </a:cubicBezTo>
                  <a:lnTo>
                    <a:pt x="488834" y="17432"/>
                  </a:lnTo>
                  <a:cubicBezTo>
                    <a:pt x="544799" y="21226"/>
                    <a:pt x="605506" y="83831"/>
                    <a:pt x="620683" y="103750"/>
                  </a:cubicBezTo>
                  <a:cubicBezTo>
                    <a:pt x="668110" y="124618"/>
                    <a:pt x="679492" y="143589"/>
                    <a:pt x="692772" y="163509"/>
                  </a:cubicBezTo>
                  <a:cubicBezTo>
                    <a:pt x="742097" y="237495"/>
                    <a:pt x="766759" y="320019"/>
                    <a:pt x="757273" y="407285"/>
                  </a:cubicBezTo>
                  <a:cubicBezTo>
                    <a:pt x="750633" y="449970"/>
                    <a:pt x="725023" y="564744"/>
                    <a:pt x="709846" y="599841"/>
                  </a:cubicBezTo>
                  <a:cubicBezTo>
                    <a:pt x="698463" y="636834"/>
                    <a:pt x="675698" y="672879"/>
                    <a:pt x="664316" y="710821"/>
                  </a:cubicBezTo>
                  <a:cubicBezTo>
                    <a:pt x="662418" y="707975"/>
                    <a:pt x="662418" y="700387"/>
                    <a:pt x="661470" y="697541"/>
                  </a:cubicBezTo>
                  <a:cubicBezTo>
                    <a:pt x="658625" y="661496"/>
                    <a:pt x="625425" y="655805"/>
                    <a:pt x="668110" y="627348"/>
                  </a:cubicBezTo>
                  <a:cubicBezTo>
                    <a:pt x="685184" y="615966"/>
                    <a:pt x="699412" y="511626"/>
                    <a:pt x="695618" y="502140"/>
                  </a:cubicBezTo>
                  <a:cubicBezTo>
                    <a:pt x="690875" y="467044"/>
                    <a:pt x="669058" y="446176"/>
                    <a:pt x="636808" y="432896"/>
                  </a:cubicBezTo>
                  <a:lnTo>
                    <a:pt x="636808" y="432896"/>
                  </a:lnTo>
                  <a:cubicBezTo>
                    <a:pt x="609300" y="419617"/>
                    <a:pt x="559027" y="454713"/>
                    <a:pt x="554284" y="457558"/>
                  </a:cubicBezTo>
                  <a:cubicBezTo>
                    <a:pt x="544799" y="467992"/>
                    <a:pt x="510651" y="504986"/>
                    <a:pt x="499268" y="509729"/>
                  </a:cubicBezTo>
                  <a:cubicBezTo>
                    <a:pt x="482194" y="515420"/>
                    <a:pt x="467018" y="519214"/>
                    <a:pt x="465121" y="493603"/>
                  </a:cubicBezTo>
                  <a:cubicBezTo>
                    <a:pt x="464172" y="478426"/>
                    <a:pt x="457532" y="463250"/>
                    <a:pt x="453738" y="447124"/>
                  </a:cubicBezTo>
                  <a:cubicBezTo>
                    <a:pt x="450892" y="437639"/>
                    <a:pt x="424333" y="340887"/>
                    <a:pt x="412950" y="315276"/>
                  </a:cubicBezTo>
                  <a:cubicBezTo>
                    <a:pt x="405362" y="295357"/>
                    <a:pt x="375957" y="240341"/>
                    <a:pt x="367420" y="233701"/>
                  </a:cubicBezTo>
                  <a:cubicBezTo>
                    <a:pt x="338015" y="207142"/>
                    <a:pt x="284897" y="199553"/>
                    <a:pt x="284897" y="199553"/>
                  </a:cubicBezTo>
                  <a:cubicBezTo>
                    <a:pt x="255492" y="189119"/>
                    <a:pt x="199527" y="200502"/>
                    <a:pt x="170122" y="202399"/>
                  </a:cubicBezTo>
                  <a:close/>
                </a:path>
              </a:pathLst>
            </a:custGeom>
            <a:solidFill>
              <a:srgbClr val="040200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9" name="Freeform: Shape 2638">
              <a:extLst>
                <a:ext uri="{FF2B5EF4-FFF2-40B4-BE49-F238E27FC236}">
                  <a16:creationId xmlns:a16="http://schemas.microsoft.com/office/drawing/2014/main" id="{3676A672-D74F-4EAB-B4B2-A3292CDA2416}"/>
                </a:ext>
              </a:extLst>
            </p:cNvPr>
            <p:cNvSpPr/>
            <p:nvPr/>
          </p:nvSpPr>
          <p:spPr>
            <a:xfrm>
              <a:off x="10465807" y="3189228"/>
              <a:ext cx="157888" cy="66211"/>
            </a:xfrm>
            <a:custGeom>
              <a:avLst/>
              <a:gdLst>
                <a:gd name="connsiteX0" fmla="*/ 0 w 294049"/>
                <a:gd name="connsiteY0" fmla="*/ 57861 h 123311"/>
                <a:gd name="connsiteX1" fmla="*/ 0 w 294049"/>
                <a:gd name="connsiteY1" fmla="*/ 53119 h 123311"/>
                <a:gd name="connsiteX2" fmla="*/ 178327 w 294049"/>
                <a:gd name="connsiteY2" fmla="*/ 36045 h 123311"/>
                <a:gd name="connsiteX3" fmla="*/ 294050 w 294049"/>
                <a:gd name="connsiteY3" fmla="*/ 0 h 123311"/>
                <a:gd name="connsiteX4" fmla="*/ 230497 w 294049"/>
                <a:gd name="connsiteY4" fmla="*/ 108134 h 123311"/>
                <a:gd name="connsiteX5" fmla="*/ 163150 w 294049"/>
                <a:gd name="connsiteY5" fmla="*/ 116671 h 123311"/>
                <a:gd name="connsiteX6" fmla="*/ 114774 w 294049"/>
                <a:gd name="connsiteY6" fmla="*/ 80627 h 123311"/>
                <a:gd name="connsiteX7" fmla="*/ 92958 w 294049"/>
                <a:gd name="connsiteY7" fmla="*/ 73038 h 123311"/>
                <a:gd name="connsiteX8" fmla="*/ 83472 w 294049"/>
                <a:gd name="connsiteY8" fmla="*/ 67347 h 123311"/>
                <a:gd name="connsiteX9" fmla="*/ 81575 w 294049"/>
                <a:gd name="connsiteY9" fmla="*/ 67347 h 123311"/>
                <a:gd name="connsiteX10" fmla="*/ 79678 w 294049"/>
                <a:gd name="connsiteY10" fmla="*/ 67347 h 123311"/>
                <a:gd name="connsiteX11" fmla="*/ 30354 w 294049"/>
                <a:gd name="connsiteY11" fmla="*/ 63553 h 123311"/>
                <a:gd name="connsiteX12" fmla="*/ 0 w 294049"/>
                <a:gd name="connsiteY12" fmla="*/ 57861 h 123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4049" h="123311">
                  <a:moveTo>
                    <a:pt x="0" y="57861"/>
                  </a:moveTo>
                  <a:cubicBezTo>
                    <a:pt x="0" y="55964"/>
                    <a:pt x="0" y="55016"/>
                    <a:pt x="0" y="53119"/>
                  </a:cubicBezTo>
                  <a:cubicBezTo>
                    <a:pt x="59758" y="51222"/>
                    <a:pt x="118568" y="40788"/>
                    <a:pt x="178327" y="36045"/>
                  </a:cubicBezTo>
                  <a:cubicBezTo>
                    <a:pt x="220063" y="33199"/>
                    <a:pt x="258953" y="25611"/>
                    <a:pt x="294050" y="0"/>
                  </a:cubicBezTo>
                  <a:cubicBezTo>
                    <a:pt x="278873" y="40788"/>
                    <a:pt x="258953" y="76832"/>
                    <a:pt x="230497" y="108134"/>
                  </a:cubicBezTo>
                  <a:cubicBezTo>
                    <a:pt x="210578" y="130900"/>
                    <a:pt x="188761" y="132797"/>
                    <a:pt x="163150" y="116671"/>
                  </a:cubicBezTo>
                  <a:cubicBezTo>
                    <a:pt x="146077" y="106237"/>
                    <a:pt x="129951" y="92958"/>
                    <a:pt x="114774" y="80627"/>
                  </a:cubicBezTo>
                  <a:cubicBezTo>
                    <a:pt x="108135" y="74935"/>
                    <a:pt x="102443" y="71141"/>
                    <a:pt x="92958" y="73038"/>
                  </a:cubicBezTo>
                  <a:cubicBezTo>
                    <a:pt x="90112" y="71141"/>
                    <a:pt x="87267" y="69244"/>
                    <a:pt x="83472" y="67347"/>
                  </a:cubicBezTo>
                  <a:lnTo>
                    <a:pt x="81575" y="67347"/>
                  </a:lnTo>
                  <a:lnTo>
                    <a:pt x="79678" y="67347"/>
                  </a:lnTo>
                  <a:cubicBezTo>
                    <a:pt x="63553" y="61656"/>
                    <a:pt x="46479" y="68295"/>
                    <a:pt x="30354" y="63553"/>
                  </a:cubicBezTo>
                  <a:cubicBezTo>
                    <a:pt x="19919" y="60707"/>
                    <a:pt x="8537" y="65450"/>
                    <a:pt x="0" y="57861"/>
                  </a:cubicBezTo>
                  <a:close/>
                </a:path>
              </a:pathLst>
            </a:custGeom>
            <a:solidFill>
              <a:srgbClr val="E2A37A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0" name="Freeform: Shape 2639">
              <a:extLst>
                <a:ext uri="{FF2B5EF4-FFF2-40B4-BE49-F238E27FC236}">
                  <a16:creationId xmlns:a16="http://schemas.microsoft.com/office/drawing/2014/main" id="{EC39EA72-E11D-42A0-A5A5-87E99C94C6CD}"/>
                </a:ext>
              </a:extLst>
            </p:cNvPr>
            <p:cNvSpPr/>
            <p:nvPr/>
          </p:nvSpPr>
          <p:spPr>
            <a:xfrm>
              <a:off x="10491423" y="2944094"/>
              <a:ext cx="20373" cy="30559"/>
            </a:xfrm>
            <a:custGeom>
              <a:avLst/>
              <a:gdLst>
                <a:gd name="connsiteX0" fmla="*/ 1618 w 37941"/>
                <a:gd name="connsiteY0" fmla="*/ 11668 h 56912"/>
                <a:gd name="connsiteX1" fmla="*/ 31972 w 37941"/>
                <a:gd name="connsiteY1" fmla="*/ 2183 h 56912"/>
                <a:gd name="connsiteX2" fmla="*/ 43354 w 37941"/>
                <a:gd name="connsiteY2" fmla="*/ 45816 h 56912"/>
                <a:gd name="connsiteX3" fmla="*/ 9207 w 37941"/>
                <a:gd name="connsiteY3" fmla="*/ 48662 h 56912"/>
                <a:gd name="connsiteX4" fmla="*/ 1618 w 37941"/>
                <a:gd name="connsiteY4" fmla="*/ 11668 h 56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1" h="56912">
                  <a:moveTo>
                    <a:pt x="1618" y="11668"/>
                  </a:moveTo>
                  <a:cubicBezTo>
                    <a:pt x="8258" y="-1611"/>
                    <a:pt x="19640" y="-1611"/>
                    <a:pt x="31972" y="2183"/>
                  </a:cubicBezTo>
                  <a:cubicBezTo>
                    <a:pt x="40509" y="15463"/>
                    <a:pt x="49046" y="28742"/>
                    <a:pt x="43354" y="45816"/>
                  </a:cubicBezTo>
                  <a:cubicBezTo>
                    <a:pt x="33869" y="62890"/>
                    <a:pt x="22486" y="63838"/>
                    <a:pt x="9207" y="48662"/>
                  </a:cubicBezTo>
                  <a:cubicBezTo>
                    <a:pt x="3516" y="37279"/>
                    <a:pt x="-3124" y="24948"/>
                    <a:pt x="1618" y="11668"/>
                  </a:cubicBezTo>
                  <a:close/>
                </a:path>
              </a:pathLst>
            </a:custGeom>
            <a:solidFill>
              <a:srgbClr val="0D0B0D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1" name="Freeform: Shape 2640">
              <a:extLst>
                <a:ext uri="{FF2B5EF4-FFF2-40B4-BE49-F238E27FC236}">
                  <a16:creationId xmlns:a16="http://schemas.microsoft.com/office/drawing/2014/main" id="{BB9960B0-51F7-4018-BE4F-1DEAB5A160A4}"/>
                </a:ext>
              </a:extLst>
            </p:cNvPr>
            <p:cNvSpPr/>
            <p:nvPr/>
          </p:nvSpPr>
          <p:spPr>
            <a:xfrm>
              <a:off x="10479049" y="2916896"/>
              <a:ext cx="45838" cy="15279"/>
            </a:xfrm>
            <a:custGeom>
              <a:avLst/>
              <a:gdLst>
                <a:gd name="connsiteX0" fmla="*/ 62604 w 85369"/>
                <a:gd name="connsiteY0" fmla="*/ 3510 h 28456"/>
                <a:gd name="connsiteX1" fmla="*/ 93906 w 85369"/>
                <a:gd name="connsiteY1" fmla="*/ 12047 h 28456"/>
                <a:gd name="connsiteX2" fmla="*/ 0 w 85369"/>
                <a:gd name="connsiteY2" fmla="*/ 31966 h 28456"/>
                <a:gd name="connsiteX3" fmla="*/ 26560 w 85369"/>
                <a:gd name="connsiteY3" fmla="*/ 4458 h 28456"/>
                <a:gd name="connsiteX4" fmla="*/ 62604 w 85369"/>
                <a:gd name="connsiteY4" fmla="*/ 3510 h 28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369" h="28456">
                  <a:moveTo>
                    <a:pt x="62604" y="3510"/>
                  </a:moveTo>
                  <a:cubicBezTo>
                    <a:pt x="71141" y="7304"/>
                    <a:pt x="80627" y="6355"/>
                    <a:pt x="93906" y="12047"/>
                  </a:cubicBezTo>
                  <a:cubicBezTo>
                    <a:pt x="64502" y="17738"/>
                    <a:pt x="26560" y="27223"/>
                    <a:pt x="0" y="31966"/>
                  </a:cubicBezTo>
                  <a:cubicBezTo>
                    <a:pt x="6640" y="15841"/>
                    <a:pt x="15177" y="12047"/>
                    <a:pt x="26560" y="4458"/>
                  </a:cubicBezTo>
                  <a:cubicBezTo>
                    <a:pt x="33199" y="-284"/>
                    <a:pt x="56913" y="-2181"/>
                    <a:pt x="62604" y="3510"/>
                  </a:cubicBezTo>
                  <a:close/>
                </a:path>
              </a:pathLst>
            </a:custGeom>
            <a:solidFill>
              <a:srgbClr val="180E08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2" name="Freeform: Shape 2641">
              <a:extLst>
                <a:ext uri="{FF2B5EF4-FFF2-40B4-BE49-F238E27FC236}">
                  <a16:creationId xmlns:a16="http://schemas.microsoft.com/office/drawing/2014/main" id="{0049D72D-5254-4F94-A0F2-C9559C9474E6}"/>
                </a:ext>
              </a:extLst>
            </p:cNvPr>
            <p:cNvSpPr/>
            <p:nvPr/>
          </p:nvSpPr>
          <p:spPr>
            <a:xfrm>
              <a:off x="10397050" y="2930880"/>
              <a:ext cx="35652" cy="10186"/>
            </a:xfrm>
            <a:custGeom>
              <a:avLst/>
              <a:gdLst>
                <a:gd name="connsiteX0" fmla="*/ 53118 w 66398"/>
                <a:gd name="connsiteY0" fmla="*/ 19203 h 18970"/>
                <a:gd name="connsiteX1" fmla="*/ 0 w 66398"/>
                <a:gd name="connsiteY1" fmla="*/ 25843 h 18970"/>
                <a:gd name="connsiteX2" fmla="*/ 73987 w 66398"/>
                <a:gd name="connsiteY2" fmla="*/ 15409 h 18970"/>
                <a:gd name="connsiteX3" fmla="*/ 53118 w 66398"/>
                <a:gd name="connsiteY3" fmla="*/ 19203 h 18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398" h="18970">
                  <a:moveTo>
                    <a:pt x="53118" y="19203"/>
                  </a:moveTo>
                  <a:cubicBezTo>
                    <a:pt x="35096" y="22049"/>
                    <a:pt x="19919" y="22997"/>
                    <a:pt x="0" y="25843"/>
                  </a:cubicBezTo>
                  <a:cubicBezTo>
                    <a:pt x="21816" y="-4511"/>
                    <a:pt x="56913" y="-8305"/>
                    <a:pt x="73987" y="15409"/>
                  </a:cubicBezTo>
                  <a:cubicBezTo>
                    <a:pt x="65450" y="19203"/>
                    <a:pt x="59758" y="18255"/>
                    <a:pt x="53118" y="19203"/>
                  </a:cubicBezTo>
                  <a:close/>
                </a:path>
              </a:pathLst>
            </a:custGeom>
            <a:solidFill>
              <a:srgbClr val="190D0C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3" name="Freeform: Shape 2642">
              <a:extLst>
                <a:ext uri="{FF2B5EF4-FFF2-40B4-BE49-F238E27FC236}">
                  <a16:creationId xmlns:a16="http://schemas.microsoft.com/office/drawing/2014/main" id="{0A3EE682-06A7-4E13-A835-3B0011F606EF}"/>
                </a:ext>
              </a:extLst>
            </p:cNvPr>
            <p:cNvSpPr/>
            <p:nvPr/>
          </p:nvSpPr>
          <p:spPr>
            <a:xfrm>
              <a:off x="10399087" y="2951887"/>
              <a:ext cx="35652" cy="30559"/>
            </a:xfrm>
            <a:custGeom>
              <a:avLst/>
              <a:gdLst>
                <a:gd name="connsiteX0" fmla="*/ 66399 w 66398"/>
                <a:gd name="connsiteY0" fmla="*/ 29405 h 56912"/>
                <a:gd name="connsiteX1" fmla="*/ 33199 w 66398"/>
                <a:gd name="connsiteY1" fmla="*/ 58810 h 56912"/>
                <a:gd name="connsiteX2" fmla="*/ 0 w 66398"/>
                <a:gd name="connsiteY2" fmla="*/ 29405 h 56912"/>
                <a:gd name="connsiteX3" fmla="*/ 33199 w 66398"/>
                <a:gd name="connsiteY3" fmla="*/ 0 h 56912"/>
                <a:gd name="connsiteX4" fmla="*/ 66399 w 66398"/>
                <a:gd name="connsiteY4" fmla="*/ 29405 h 56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398" h="56912">
                  <a:moveTo>
                    <a:pt x="66399" y="29405"/>
                  </a:moveTo>
                  <a:cubicBezTo>
                    <a:pt x="66399" y="45645"/>
                    <a:pt x="51535" y="58810"/>
                    <a:pt x="33199" y="58810"/>
                  </a:cubicBezTo>
                  <a:cubicBezTo>
                    <a:pt x="14864" y="58810"/>
                    <a:pt x="0" y="45645"/>
                    <a:pt x="0" y="29405"/>
                  </a:cubicBezTo>
                  <a:cubicBezTo>
                    <a:pt x="0" y="13165"/>
                    <a:pt x="14864" y="0"/>
                    <a:pt x="33199" y="0"/>
                  </a:cubicBezTo>
                  <a:cubicBezTo>
                    <a:pt x="51535" y="0"/>
                    <a:pt x="66399" y="13165"/>
                    <a:pt x="66399" y="29405"/>
                  </a:cubicBezTo>
                  <a:close/>
                </a:path>
              </a:pathLst>
            </a:custGeom>
            <a:solidFill>
              <a:srgbClr val="F2F2F2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4" name="Freeform: Shape 2643">
              <a:extLst>
                <a:ext uri="{FF2B5EF4-FFF2-40B4-BE49-F238E27FC236}">
                  <a16:creationId xmlns:a16="http://schemas.microsoft.com/office/drawing/2014/main" id="{428A0874-7044-4842-B12B-96CCA1C44D63}"/>
                </a:ext>
              </a:extLst>
            </p:cNvPr>
            <p:cNvSpPr/>
            <p:nvPr/>
          </p:nvSpPr>
          <p:spPr>
            <a:xfrm>
              <a:off x="10404839" y="2951733"/>
              <a:ext cx="20373" cy="30559"/>
            </a:xfrm>
            <a:custGeom>
              <a:avLst/>
              <a:gdLst>
                <a:gd name="connsiteX0" fmla="*/ 1618 w 37941"/>
                <a:gd name="connsiteY0" fmla="*/ 11668 h 56912"/>
                <a:gd name="connsiteX1" fmla="*/ 31972 w 37941"/>
                <a:gd name="connsiteY1" fmla="*/ 2183 h 56912"/>
                <a:gd name="connsiteX2" fmla="*/ 43354 w 37941"/>
                <a:gd name="connsiteY2" fmla="*/ 45816 h 56912"/>
                <a:gd name="connsiteX3" fmla="*/ 9207 w 37941"/>
                <a:gd name="connsiteY3" fmla="*/ 48662 h 56912"/>
                <a:gd name="connsiteX4" fmla="*/ 1618 w 37941"/>
                <a:gd name="connsiteY4" fmla="*/ 11668 h 56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1" h="56912">
                  <a:moveTo>
                    <a:pt x="1618" y="11668"/>
                  </a:moveTo>
                  <a:cubicBezTo>
                    <a:pt x="8258" y="-1611"/>
                    <a:pt x="19640" y="-1611"/>
                    <a:pt x="31972" y="2183"/>
                  </a:cubicBezTo>
                  <a:cubicBezTo>
                    <a:pt x="40509" y="15463"/>
                    <a:pt x="49046" y="28742"/>
                    <a:pt x="43354" y="45816"/>
                  </a:cubicBezTo>
                  <a:cubicBezTo>
                    <a:pt x="33869" y="62890"/>
                    <a:pt x="22486" y="63838"/>
                    <a:pt x="9207" y="48662"/>
                  </a:cubicBezTo>
                  <a:cubicBezTo>
                    <a:pt x="3516" y="37279"/>
                    <a:pt x="-3124" y="24948"/>
                    <a:pt x="1618" y="11668"/>
                  </a:cubicBezTo>
                  <a:close/>
                </a:path>
              </a:pathLst>
            </a:custGeom>
            <a:solidFill>
              <a:srgbClr val="0D0B0D"/>
            </a:solidFill>
            <a:ln w="9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45" name="Block Arc 2644">
            <a:extLst>
              <a:ext uri="{FF2B5EF4-FFF2-40B4-BE49-F238E27FC236}">
                <a16:creationId xmlns:a16="http://schemas.microsoft.com/office/drawing/2014/main" id="{A10D0FCA-8E21-4EE9-BA82-4ED442FF66D6}"/>
              </a:ext>
            </a:extLst>
          </p:cNvPr>
          <p:cNvSpPr/>
          <p:nvPr/>
        </p:nvSpPr>
        <p:spPr>
          <a:xfrm rot="16200000">
            <a:off x="915674" y="4801141"/>
            <a:ext cx="1234284" cy="1234284"/>
          </a:xfrm>
          <a:prstGeom prst="blockArc">
            <a:avLst>
              <a:gd name="adj1" fmla="val 5367016"/>
              <a:gd name="adj2" fmla="val 206845"/>
              <a:gd name="adj3" fmla="val 1700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646" name="Block Arc 2645">
            <a:extLst>
              <a:ext uri="{FF2B5EF4-FFF2-40B4-BE49-F238E27FC236}">
                <a16:creationId xmlns:a16="http://schemas.microsoft.com/office/drawing/2014/main" id="{95B1DAC2-474C-42DE-9878-68FF61B0FFCA}"/>
              </a:ext>
            </a:extLst>
          </p:cNvPr>
          <p:cNvSpPr/>
          <p:nvPr/>
        </p:nvSpPr>
        <p:spPr>
          <a:xfrm rot="16200000">
            <a:off x="915674" y="3328948"/>
            <a:ext cx="1234284" cy="1234284"/>
          </a:xfrm>
          <a:prstGeom prst="blockArc">
            <a:avLst>
              <a:gd name="adj1" fmla="val 5367016"/>
              <a:gd name="adj2" fmla="val 206845"/>
              <a:gd name="adj3" fmla="val 170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647" name="Block Arc 2646">
            <a:extLst>
              <a:ext uri="{FF2B5EF4-FFF2-40B4-BE49-F238E27FC236}">
                <a16:creationId xmlns:a16="http://schemas.microsoft.com/office/drawing/2014/main" id="{81FD09FE-BF12-4905-932A-6BAB58615898}"/>
              </a:ext>
            </a:extLst>
          </p:cNvPr>
          <p:cNvSpPr/>
          <p:nvPr/>
        </p:nvSpPr>
        <p:spPr>
          <a:xfrm rot="16200000">
            <a:off x="915674" y="1874339"/>
            <a:ext cx="1234284" cy="1234284"/>
          </a:xfrm>
          <a:prstGeom prst="blockArc">
            <a:avLst>
              <a:gd name="adj1" fmla="val 5367016"/>
              <a:gd name="adj2" fmla="val 206845"/>
              <a:gd name="adj3" fmla="val 1700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2648" name="그룹 10">
            <a:extLst>
              <a:ext uri="{FF2B5EF4-FFF2-40B4-BE49-F238E27FC236}">
                <a16:creationId xmlns:a16="http://schemas.microsoft.com/office/drawing/2014/main" id="{FBD911E8-9975-440D-A66E-8E109EA8E8BB}"/>
              </a:ext>
            </a:extLst>
          </p:cNvPr>
          <p:cNvGrpSpPr/>
          <p:nvPr/>
        </p:nvGrpSpPr>
        <p:grpSpPr>
          <a:xfrm>
            <a:off x="2330266" y="2050474"/>
            <a:ext cx="4184407" cy="898635"/>
            <a:chOff x="1688705" y="2043404"/>
            <a:chExt cx="2587987" cy="811080"/>
          </a:xfrm>
        </p:grpSpPr>
        <p:sp>
          <p:nvSpPr>
            <p:cNvPr id="2649" name="TextBox 2648">
              <a:extLst>
                <a:ext uri="{FF2B5EF4-FFF2-40B4-BE49-F238E27FC236}">
                  <a16:creationId xmlns:a16="http://schemas.microsoft.com/office/drawing/2014/main" id="{FE9AB5BB-99C0-48F5-A75E-BB9BE2C8AADF}"/>
                </a:ext>
              </a:extLst>
            </p:cNvPr>
            <p:cNvSpPr txBox="1"/>
            <p:nvPr/>
          </p:nvSpPr>
          <p:spPr>
            <a:xfrm>
              <a:off x="1691680" y="2043404"/>
              <a:ext cx="2585012" cy="2777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0" name="TextBox 2649">
              <a:extLst>
                <a:ext uri="{FF2B5EF4-FFF2-40B4-BE49-F238E27FC236}">
                  <a16:creationId xmlns:a16="http://schemas.microsoft.com/office/drawing/2014/main" id="{8DE95CCB-7665-4040-994B-528619EBCE2C}"/>
                </a:ext>
              </a:extLst>
            </p:cNvPr>
            <p:cNvSpPr txBox="1"/>
            <p:nvPr/>
          </p:nvSpPr>
          <p:spPr>
            <a:xfrm>
              <a:off x="1688705" y="2271125"/>
              <a:ext cx="2587987" cy="583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651" name="그룹 20">
            <a:extLst>
              <a:ext uri="{FF2B5EF4-FFF2-40B4-BE49-F238E27FC236}">
                <a16:creationId xmlns:a16="http://schemas.microsoft.com/office/drawing/2014/main" id="{10A6909D-E9DF-418F-AD94-5812035288C2}"/>
              </a:ext>
            </a:extLst>
          </p:cNvPr>
          <p:cNvGrpSpPr/>
          <p:nvPr/>
        </p:nvGrpSpPr>
        <p:grpSpPr>
          <a:xfrm>
            <a:off x="2330266" y="3505088"/>
            <a:ext cx="4184407" cy="898635"/>
            <a:chOff x="1688705" y="3410133"/>
            <a:chExt cx="2587987" cy="811080"/>
          </a:xfrm>
        </p:grpSpPr>
        <p:sp>
          <p:nvSpPr>
            <p:cNvPr id="2652" name="TextBox 2651">
              <a:extLst>
                <a:ext uri="{FF2B5EF4-FFF2-40B4-BE49-F238E27FC236}">
                  <a16:creationId xmlns:a16="http://schemas.microsoft.com/office/drawing/2014/main" id="{1B41FF92-B4E1-449F-AD21-A5C6D0D3D4C2}"/>
                </a:ext>
              </a:extLst>
            </p:cNvPr>
            <p:cNvSpPr txBox="1"/>
            <p:nvPr/>
          </p:nvSpPr>
          <p:spPr>
            <a:xfrm>
              <a:off x="1691680" y="3410133"/>
              <a:ext cx="2585012" cy="2777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3" name="TextBox 2652">
              <a:extLst>
                <a:ext uri="{FF2B5EF4-FFF2-40B4-BE49-F238E27FC236}">
                  <a16:creationId xmlns:a16="http://schemas.microsoft.com/office/drawing/2014/main" id="{8C96020D-A65D-476F-BDE0-7F24FA98DD3E}"/>
                </a:ext>
              </a:extLst>
            </p:cNvPr>
            <p:cNvSpPr txBox="1"/>
            <p:nvPr/>
          </p:nvSpPr>
          <p:spPr>
            <a:xfrm>
              <a:off x="1688705" y="3637854"/>
              <a:ext cx="2587987" cy="583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654" name="그룹 21">
            <a:extLst>
              <a:ext uri="{FF2B5EF4-FFF2-40B4-BE49-F238E27FC236}">
                <a16:creationId xmlns:a16="http://schemas.microsoft.com/office/drawing/2014/main" id="{0F6022BB-BC8E-439E-B098-1F9EB34084A7}"/>
              </a:ext>
            </a:extLst>
          </p:cNvPr>
          <p:cNvGrpSpPr/>
          <p:nvPr/>
        </p:nvGrpSpPr>
        <p:grpSpPr>
          <a:xfrm>
            <a:off x="2330266" y="4977281"/>
            <a:ext cx="4184407" cy="898635"/>
            <a:chOff x="1688705" y="4776862"/>
            <a:chExt cx="2587987" cy="811080"/>
          </a:xfrm>
        </p:grpSpPr>
        <p:sp>
          <p:nvSpPr>
            <p:cNvPr id="2655" name="TextBox 2654">
              <a:extLst>
                <a:ext uri="{FF2B5EF4-FFF2-40B4-BE49-F238E27FC236}">
                  <a16:creationId xmlns:a16="http://schemas.microsoft.com/office/drawing/2014/main" id="{F0D84447-CC77-44B5-A132-E324C74A28AD}"/>
                </a:ext>
              </a:extLst>
            </p:cNvPr>
            <p:cNvSpPr txBox="1"/>
            <p:nvPr/>
          </p:nvSpPr>
          <p:spPr>
            <a:xfrm>
              <a:off x="1691680" y="4776862"/>
              <a:ext cx="2585012" cy="2777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6" name="TextBox 2655">
              <a:extLst>
                <a:ext uri="{FF2B5EF4-FFF2-40B4-BE49-F238E27FC236}">
                  <a16:creationId xmlns:a16="http://schemas.microsoft.com/office/drawing/2014/main" id="{28A0278C-6F07-42F6-A225-958838D1B7A3}"/>
                </a:ext>
              </a:extLst>
            </p:cNvPr>
            <p:cNvSpPr txBox="1"/>
            <p:nvPr/>
          </p:nvSpPr>
          <p:spPr>
            <a:xfrm>
              <a:off x="1688705" y="5004583"/>
              <a:ext cx="2587987" cy="583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657" name="Graphic 253">
            <a:extLst>
              <a:ext uri="{FF2B5EF4-FFF2-40B4-BE49-F238E27FC236}">
                <a16:creationId xmlns:a16="http://schemas.microsoft.com/office/drawing/2014/main" id="{BC890DD5-EB59-4791-93BC-35B0750F165D}"/>
              </a:ext>
            </a:extLst>
          </p:cNvPr>
          <p:cNvGrpSpPr/>
          <p:nvPr/>
        </p:nvGrpSpPr>
        <p:grpSpPr>
          <a:xfrm>
            <a:off x="1302678" y="5229584"/>
            <a:ext cx="577602" cy="428216"/>
            <a:chOff x="1471005" y="-724"/>
            <a:chExt cx="9247757" cy="6856008"/>
          </a:xfrm>
          <a:solidFill>
            <a:schemeClr val="accent1"/>
          </a:solidFill>
        </p:grpSpPr>
        <p:sp>
          <p:nvSpPr>
            <p:cNvPr id="2658" name="Freeform: Shape 2657">
              <a:extLst>
                <a:ext uri="{FF2B5EF4-FFF2-40B4-BE49-F238E27FC236}">
                  <a16:creationId xmlns:a16="http://schemas.microsoft.com/office/drawing/2014/main" id="{4778AE3B-069C-4B5B-BC17-36B285006BBE}"/>
                </a:ext>
              </a:extLst>
            </p:cNvPr>
            <p:cNvSpPr/>
            <p:nvPr/>
          </p:nvSpPr>
          <p:spPr>
            <a:xfrm>
              <a:off x="5537959" y="5358339"/>
              <a:ext cx="1589842" cy="1315233"/>
            </a:xfrm>
            <a:custGeom>
              <a:avLst/>
              <a:gdLst>
                <a:gd name="connsiteX0" fmla="*/ 45678 w 1589841"/>
                <a:gd name="connsiteY0" fmla="*/ 964896 h 1315232"/>
                <a:gd name="connsiteX1" fmla="*/ 125170 w 1589841"/>
                <a:gd name="connsiteY1" fmla="*/ 1113762 h 1315232"/>
                <a:gd name="connsiteX2" fmla="*/ 645482 w 1589841"/>
                <a:gd name="connsiteY2" fmla="*/ 1271302 h 1315232"/>
                <a:gd name="connsiteX3" fmla="*/ 1391262 w 1589841"/>
                <a:gd name="connsiteY3" fmla="*/ 872396 h 1315232"/>
                <a:gd name="connsiteX4" fmla="*/ 1548801 w 1589841"/>
                <a:gd name="connsiteY4" fmla="*/ 352084 h 1315232"/>
                <a:gd name="connsiteX5" fmla="*/ 1469309 w 1589841"/>
                <a:gd name="connsiteY5" fmla="*/ 203217 h 1315232"/>
                <a:gd name="connsiteX6" fmla="*/ 948997 w 1589841"/>
                <a:gd name="connsiteY6" fmla="*/ 45678 h 1315232"/>
                <a:gd name="connsiteX7" fmla="*/ 203217 w 1589841"/>
                <a:gd name="connsiteY7" fmla="*/ 444584 h 1315232"/>
                <a:gd name="connsiteX8" fmla="*/ 45678 w 1589841"/>
                <a:gd name="connsiteY8" fmla="*/ 964896 h 1315232"/>
                <a:gd name="connsiteX9" fmla="*/ 310892 w 1589841"/>
                <a:gd name="connsiteY9" fmla="*/ 547201 h 1315232"/>
                <a:gd name="connsiteX10" fmla="*/ 974290 w 1589841"/>
                <a:gd name="connsiteY10" fmla="*/ 192377 h 1315232"/>
                <a:gd name="connsiteX11" fmla="*/ 1390540 w 1589841"/>
                <a:gd name="connsiteY11" fmla="*/ 318841 h 1315232"/>
                <a:gd name="connsiteX12" fmla="*/ 1409329 w 1589841"/>
                <a:gd name="connsiteY12" fmla="*/ 353529 h 1315232"/>
                <a:gd name="connsiteX13" fmla="*/ 1282864 w 1589841"/>
                <a:gd name="connsiteY13" fmla="*/ 769779 h 1315232"/>
                <a:gd name="connsiteX14" fmla="*/ 619466 w 1589841"/>
                <a:gd name="connsiteY14" fmla="*/ 1124602 h 1315232"/>
                <a:gd name="connsiteX15" fmla="*/ 203217 w 1589841"/>
                <a:gd name="connsiteY15" fmla="*/ 998138 h 1315232"/>
                <a:gd name="connsiteX16" fmla="*/ 184428 w 1589841"/>
                <a:gd name="connsiteY16" fmla="*/ 963450 h 1315232"/>
                <a:gd name="connsiteX17" fmla="*/ 310892 w 1589841"/>
                <a:gd name="connsiteY17" fmla="*/ 547201 h 1315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89841" h="1315232">
                  <a:moveTo>
                    <a:pt x="45678" y="964896"/>
                  </a:moveTo>
                  <a:lnTo>
                    <a:pt x="125170" y="1113762"/>
                  </a:lnTo>
                  <a:cubicBezTo>
                    <a:pt x="225619" y="1300930"/>
                    <a:pt x="458314" y="1371751"/>
                    <a:pt x="645482" y="1271302"/>
                  </a:cubicBezTo>
                  <a:lnTo>
                    <a:pt x="1391262" y="872396"/>
                  </a:lnTo>
                  <a:cubicBezTo>
                    <a:pt x="1578430" y="771947"/>
                    <a:pt x="1649250" y="539251"/>
                    <a:pt x="1548801" y="352084"/>
                  </a:cubicBezTo>
                  <a:lnTo>
                    <a:pt x="1469309" y="203217"/>
                  </a:lnTo>
                  <a:cubicBezTo>
                    <a:pt x="1368860" y="16049"/>
                    <a:pt x="1136165" y="-54771"/>
                    <a:pt x="948997" y="45678"/>
                  </a:cubicBezTo>
                  <a:lnTo>
                    <a:pt x="203217" y="444584"/>
                  </a:lnTo>
                  <a:cubicBezTo>
                    <a:pt x="16049" y="545033"/>
                    <a:pt x="-54771" y="777728"/>
                    <a:pt x="45678" y="964896"/>
                  </a:cubicBezTo>
                  <a:close/>
                  <a:moveTo>
                    <a:pt x="310892" y="547201"/>
                  </a:moveTo>
                  <a:lnTo>
                    <a:pt x="974290" y="192377"/>
                  </a:lnTo>
                  <a:cubicBezTo>
                    <a:pt x="1123880" y="112162"/>
                    <a:pt x="1310325" y="168529"/>
                    <a:pt x="1390540" y="318841"/>
                  </a:cubicBezTo>
                  <a:lnTo>
                    <a:pt x="1409329" y="353529"/>
                  </a:lnTo>
                  <a:cubicBezTo>
                    <a:pt x="1489544" y="503119"/>
                    <a:pt x="1433176" y="689564"/>
                    <a:pt x="1282864" y="769779"/>
                  </a:cubicBezTo>
                  <a:lnTo>
                    <a:pt x="619466" y="1124602"/>
                  </a:lnTo>
                  <a:cubicBezTo>
                    <a:pt x="469877" y="1204817"/>
                    <a:pt x="283432" y="1148450"/>
                    <a:pt x="203217" y="998138"/>
                  </a:cubicBezTo>
                  <a:lnTo>
                    <a:pt x="184428" y="963450"/>
                  </a:lnTo>
                  <a:cubicBezTo>
                    <a:pt x="104213" y="813860"/>
                    <a:pt x="160580" y="627415"/>
                    <a:pt x="310892" y="547201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9" name="Freeform: Shape 2658">
              <a:extLst>
                <a:ext uri="{FF2B5EF4-FFF2-40B4-BE49-F238E27FC236}">
                  <a16:creationId xmlns:a16="http://schemas.microsoft.com/office/drawing/2014/main" id="{FBE643F5-0A5D-409C-A9B8-C98271C55438}"/>
                </a:ext>
              </a:extLst>
            </p:cNvPr>
            <p:cNvSpPr/>
            <p:nvPr/>
          </p:nvSpPr>
          <p:spPr>
            <a:xfrm>
              <a:off x="4443041" y="4725200"/>
              <a:ext cx="1156250" cy="1625976"/>
            </a:xfrm>
            <a:custGeom>
              <a:avLst/>
              <a:gdLst>
                <a:gd name="connsiteX0" fmla="*/ 882608 w 1156248"/>
                <a:gd name="connsiteY0" fmla="*/ 60948 h 1625974"/>
                <a:gd name="connsiteX1" fmla="*/ 720733 w 1156248"/>
                <a:gd name="connsiteY1" fmla="*/ 14698 h 1625974"/>
                <a:gd name="connsiteX2" fmla="*/ 245948 w 1156248"/>
                <a:gd name="connsiteY2" fmla="*/ 279190 h 1625974"/>
                <a:gd name="connsiteX3" fmla="*/ 14698 w 1156248"/>
                <a:gd name="connsiteY3" fmla="*/ 1092177 h 1625974"/>
                <a:gd name="connsiteX4" fmla="*/ 279190 w 1156248"/>
                <a:gd name="connsiteY4" fmla="*/ 1566962 h 1625974"/>
                <a:gd name="connsiteX5" fmla="*/ 441065 w 1156248"/>
                <a:gd name="connsiteY5" fmla="*/ 1613212 h 1625974"/>
                <a:gd name="connsiteX6" fmla="*/ 915850 w 1156248"/>
                <a:gd name="connsiteY6" fmla="*/ 1348720 h 1625974"/>
                <a:gd name="connsiteX7" fmla="*/ 1147099 w 1156248"/>
                <a:gd name="connsiteY7" fmla="*/ 535733 h 1625974"/>
                <a:gd name="connsiteX8" fmla="*/ 882608 w 1156248"/>
                <a:gd name="connsiteY8" fmla="*/ 60948 h 1625974"/>
                <a:gd name="connsiteX9" fmla="*/ 998955 w 1156248"/>
                <a:gd name="connsiteY9" fmla="*/ 541514 h 1625974"/>
                <a:gd name="connsiteX10" fmla="*/ 792998 w 1156248"/>
                <a:gd name="connsiteY10" fmla="*/ 1264892 h 1625974"/>
                <a:gd name="connsiteX11" fmla="*/ 412881 w 1156248"/>
                <a:gd name="connsiteY11" fmla="*/ 1476630 h 1625974"/>
                <a:gd name="connsiteX12" fmla="*/ 375303 w 1156248"/>
                <a:gd name="connsiteY12" fmla="*/ 1465790 h 1625974"/>
                <a:gd name="connsiteX13" fmla="*/ 163565 w 1156248"/>
                <a:gd name="connsiteY13" fmla="*/ 1085673 h 1625974"/>
                <a:gd name="connsiteX14" fmla="*/ 368799 w 1156248"/>
                <a:gd name="connsiteY14" fmla="*/ 362295 h 1625974"/>
                <a:gd name="connsiteX15" fmla="*/ 748916 w 1156248"/>
                <a:gd name="connsiteY15" fmla="*/ 150557 h 1625974"/>
                <a:gd name="connsiteX16" fmla="*/ 786494 w 1156248"/>
                <a:gd name="connsiteY16" fmla="*/ 161397 h 1625974"/>
                <a:gd name="connsiteX17" fmla="*/ 998955 w 1156248"/>
                <a:gd name="connsiteY17" fmla="*/ 541514 h 1625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56248" h="1625974">
                  <a:moveTo>
                    <a:pt x="882608" y="60948"/>
                  </a:moveTo>
                  <a:lnTo>
                    <a:pt x="720733" y="14698"/>
                  </a:lnTo>
                  <a:cubicBezTo>
                    <a:pt x="516944" y="-43114"/>
                    <a:pt x="303760" y="74679"/>
                    <a:pt x="245948" y="279190"/>
                  </a:cubicBezTo>
                  <a:lnTo>
                    <a:pt x="14698" y="1092177"/>
                  </a:lnTo>
                  <a:cubicBezTo>
                    <a:pt x="-43114" y="1295966"/>
                    <a:pt x="74679" y="1509150"/>
                    <a:pt x="279190" y="1566962"/>
                  </a:cubicBezTo>
                  <a:lnTo>
                    <a:pt x="441065" y="1613212"/>
                  </a:lnTo>
                  <a:cubicBezTo>
                    <a:pt x="644854" y="1671024"/>
                    <a:pt x="858037" y="1553231"/>
                    <a:pt x="915850" y="1348720"/>
                  </a:cubicBezTo>
                  <a:lnTo>
                    <a:pt x="1147099" y="535733"/>
                  </a:lnTo>
                  <a:cubicBezTo>
                    <a:pt x="1205634" y="331221"/>
                    <a:pt x="1087119" y="118760"/>
                    <a:pt x="882608" y="60948"/>
                  </a:cubicBezTo>
                  <a:close/>
                  <a:moveTo>
                    <a:pt x="998955" y="541514"/>
                  </a:moveTo>
                  <a:lnTo>
                    <a:pt x="792998" y="1264892"/>
                  </a:lnTo>
                  <a:cubicBezTo>
                    <a:pt x="746748" y="1428212"/>
                    <a:pt x="576202" y="1522880"/>
                    <a:pt x="412881" y="1476630"/>
                  </a:cubicBezTo>
                  <a:lnTo>
                    <a:pt x="375303" y="1465790"/>
                  </a:lnTo>
                  <a:cubicBezTo>
                    <a:pt x="211983" y="1419540"/>
                    <a:pt x="117315" y="1248994"/>
                    <a:pt x="163565" y="1085673"/>
                  </a:cubicBezTo>
                  <a:lnTo>
                    <a:pt x="368799" y="362295"/>
                  </a:lnTo>
                  <a:cubicBezTo>
                    <a:pt x="415049" y="198975"/>
                    <a:pt x="585596" y="104307"/>
                    <a:pt x="748916" y="150557"/>
                  </a:cubicBezTo>
                  <a:lnTo>
                    <a:pt x="786494" y="161397"/>
                  </a:lnTo>
                  <a:cubicBezTo>
                    <a:pt x="950537" y="207647"/>
                    <a:pt x="1045205" y="378194"/>
                    <a:pt x="998955" y="541514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0" name="Freeform: Shape 2659">
              <a:extLst>
                <a:ext uri="{FF2B5EF4-FFF2-40B4-BE49-F238E27FC236}">
                  <a16:creationId xmlns:a16="http://schemas.microsoft.com/office/drawing/2014/main" id="{78D79D4C-F809-4769-9EED-D7D4CF29BB19}"/>
                </a:ext>
              </a:extLst>
            </p:cNvPr>
            <p:cNvSpPr/>
            <p:nvPr/>
          </p:nvSpPr>
          <p:spPr>
            <a:xfrm>
              <a:off x="4494046" y="5699035"/>
              <a:ext cx="1625976" cy="1156249"/>
            </a:xfrm>
            <a:custGeom>
              <a:avLst/>
              <a:gdLst>
                <a:gd name="connsiteX0" fmla="*/ 1567988 w 1625974"/>
                <a:gd name="connsiteY0" fmla="*/ 879298 h 1156248"/>
                <a:gd name="connsiteX1" fmla="*/ 1613516 w 1625974"/>
                <a:gd name="connsiteY1" fmla="*/ 716700 h 1156248"/>
                <a:gd name="connsiteX2" fmla="*/ 1347579 w 1625974"/>
                <a:gd name="connsiteY2" fmla="*/ 242639 h 1156248"/>
                <a:gd name="connsiteX3" fmla="*/ 533869 w 1625974"/>
                <a:gd name="connsiteY3" fmla="*/ 14279 h 1156248"/>
                <a:gd name="connsiteX4" fmla="*/ 59807 w 1625974"/>
                <a:gd name="connsiteY4" fmla="*/ 280217 h 1156248"/>
                <a:gd name="connsiteX5" fmla="*/ 14279 w 1625974"/>
                <a:gd name="connsiteY5" fmla="*/ 442814 h 1156248"/>
                <a:gd name="connsiteX6" fmla="*/ 280217 w 1625974"/>
                <a:gd name="connsiteY6" fmla="*/ 916876 h 1156248"/>
                <a:gd name="connsiteX7" fmla="*/ 1093927 w 1625974"/>
                <a:gd name="connsiteY7" fmla="*/ 1145235 h 1156248"/>
                <a:gd name="connsiteX8" fmla="*/ 1567988 w 1625974"/>
                <a:gd name="connsiteY8" fmla="*/ 879298 h 1156248"/>
                <a:gd name="connsiteX9" fmla="*/ 1087423 w 1625974"/>
                <a:gd name="connsiteY9" fmla="*/ 997091 h 1156248"/>
                <a:gd name="connsiteX10" fmla="*/ 363322 w 1625974"/>
                <a:gd name="connsiteY10" fmla="*/ 794025 h 1156248"/>
                <a:gd name="connsiteX11" fmla="*/ 150139 w 1625974"/>
                <a:gd name="connsiteY11" fmla="*/ 414630 h 1156248"/>
                <a:gd name="connsiteX12" fmla="*/ 160978 w 1625974"/>
                <a:gd name="connsiteY12" fmla="*/ 377052 h 1156248"/>
                <a:gd name="connsiteX13" fmla="*/ 540373 w 1625974"/>
                <a:gd name="connsiteY13" fmla="*/ 163869 h 1156248"/>
                <a:gd name="connsiteX14" fmla="*/ 1264473 w 1625974"/>
                <a:gd name="connsiteY14" fmla="*/ 366935 h 1156248"/>
                <a:gd name="connsiteX15" fmla="*/ 1477656 w 1625974"/>
                <a:gd name="connsiteY15" fmla="*/ 746329 h 1156248"/>
                <a:gd name="connsiteX16" fmla="*/ 1466817 w 1625974"/>
                <a:gd name="connsiteY16" fmla="*/ 783907 h 1156248"/>
                <a:gd name="connsiteX17" fmla="*/ 1087423 w 1625974"/>
                <a:gd name="connsiteY17" fmla="*/ 997091 h 1156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25974" h="1156248">
                  <a:moveTo>
                    <a:pt x="1567988" y="879298"/>
                  </a:moveTo>
                  <a:lnTo>
                    <a:pt x="1613516" y="716700"/>
                  </a:lnTo>
                  <a:cubicBezTo>
                    <a:pt x="1670606" y="512189"/>
                    <a:pt x="1551367" y="300451"/>
                    <a:pt x="1347579" y="242639"/>
                  </a:cubicBezTo>
                  <a:lnTo>
                    <a:pt x="533869" y="14279"/>
                  </a:lnTo>
                  <a:cubicBezTo>
                    <a:pt x="329357" y="-42810"/>
                    <a:pt x="117619" y="76428"/>
                    <a:pt x="59807" y="280217"/>
                  </a:cubicBezTo>
                  <a:lnTo>
                    <a:pt x="14279" y="442814"/>
                  </a:lnTo>
                  <a:cubicBezTo>
                    <a:pt x="-42810" y="647326"/>
                    <a:pt x="76428" y="859064"/>
                    <a:pt x="280217" y="916876"/>
                  </a:cubicBezTo>
                  <a:lnTo>
                    <a:pt x="1093927" y="1145235"/>
                  </a:lnTo>
                  <a:cubicBezTo>
                    <a:pt x="1298438" y="1202325"/>
                    <a:pt x="1510176" y="1083087"/>
                    <a:pt x="1567988" y="879298"/>
                  </a:cubicBezTo>
                  <a:close/>
                  <a:moveTo>
                    <a:pt x="1087423" y="997091"/>
                  </a:moveTo>
                  <a:lnTo>
                    <a:pt x="363322" y="794025"/>
                  </a:lnTo>
                  <a:cubicBezTo>
                    <a:pt x="200002" y="748497"/>
                    <a:pt x="103889" y="577950"/>
                    <a:pt x="150139" y="414630"/>
                  </a:cubicBezTo>
                  <a:lnTo>
                    <a:pt x="160978" y="377052"/>
                  </a:lnTo>
                  <a:cubicBezTo>
                    <a:pt x="206506" y="213732"/>
                    <a:pt x="377052" y="117619"/>
                    <a:pt x="540373" y="163869"/>
                  </a:cubicBezTo>
                  <a:lnTo>
                    <a:pt x="1264473" y="366935"/>
                  </a:lnTo>
                  <a:cubicBezTo>
                    <a:pt x="1427794" y="412463"/>
                    <a:pt x="1523907" y="583009"/>
                    <a:pt x="1477656" y="746329"/>
                  </a:cubicBezTo>
                  <a:lnTo>
                    <a:pt x="1466817" y="783907"/>
                  </a:lnTo>
                  <a:cubicBezTo>
                    <a:pt x="1420567" y="947228"/>
                    <a:pt x="1250743" y="1042618"/>
                    <a:pt x="1087423" y="997091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1" name="Freeform: Shape 2660">
              <a:extLst>
                <a:ext uri="{FF2B5EF4-FFF2-40B4-BE49-F238E27FC236}">
                  <a16:creationId xmlns:a16="http://schemas.microsoft.com/office/drawing/2014/main" id="{35B9BB13-141B-4E61-B239-F79803531777}"/>
                </a:ext>
              </a:extLst>
            </p:cNvPr>
            <p:cNvSpPr/>
            <p:nvPr/>
          </p:nvSpPr>
          <p:spPr>
            <a:xfrm>
              <a:off x="4509425" y="6193880"/>
              <a:ext cx="245703" cy="383007"/>
            </a:xfrm>
            <a:custGeom>
              <a:avLst/>
              <a:gdLst>
                <a:gd name="connsiteX0" fmla="*/ 247495 w 245702"/>
                <a:gd name="connsiteY0" fmla="*/ 388789 h 383007"/>
                <a:gd name="connsiteX1" fmla="*/ 1069 w 245702"/>
                <a:gd name="connsiteY1" fmla="*/ 0 h 383007"/>
                <a:gd name="connsiteX2" fmla="*/ 247495 w 245702"/>
                <a:gd name="connsiteY2" fmla="*/ 388789 h 383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5702" h="383007">
                  <a:moveTo>
                    <a:pt x="247495" y="388789"/>
                  </a:moveTo>
                  <a:cubicBezTo>
                    <a:pt x="135483" y="354101"/>
                    <a:pt x="-14107" y="193672"/>
                    <a:pt x="1069" y="0"/>
                  </a:cubicBezTo>
                  <a:cubicBezTo>
                    <a:pt x="17690" y="168379"/>
                    <a:pt x="96459" y="297734"/>
                    <a:pt x="247495" y="388789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2" name="Freeform: Shape 2661">
              <a:extLst>
                <a:ext uri="{FF2B5EF4-FFF2-40B4-BE49-F238E27FC236}">
                  <a16:creationId xmlns:a16="http://schemas.microsoft.com/office/drawing/2014/main" id="{14EFB6DB-4264-4E25-83E6-DB02BAB7C32E}"/>
                </a:ext>
              </a:extLst>
            </p:cNvPr>
            <p:cNvSpPr/>
            <p:nvPr/>
          </p:nvSpPr>
          <p:spPr>
            <a:xfrm>
              <a:off x="5372623" y="4825170"/>
              <a:ext cx="224023" cy="296289"/>
            </a:xfrm>
            <a:custGeom>
              <a:avLst/>
              <a:gdLst>
                <a:gd name="connsiteX0" fmla="*/ 0 w 224023"/>
                <a:gd name="connsiteY0" fmla="*/ 7949 h 296288"/>
                <a:gd name="connsiteX1" fmla="*/ 224023 w 224023"/>
                <a:gd name="connsiteY1" fmla="*/ 302792 h 296288"/>
                <a:gd name="connsiteX2" fmla="*/ 130800 w 224023"/>
                <a:gd name="connsiteY2" fmla="*/ 145976 h 296288"/>
                <a:gd name="connsiteX3" fmla="*/ 7949 w 224023"/>
                <a:gd name="connsiteY3" fmla="*/ 0 h 296288"/>
                <a:gd name="connsiteX4" fmla="*/ 0 w 224023"/>
                <a:gd name="connsiteY4" fmla="*/ 7949 h 29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023" h="296288">
                  <a:moveTo>
                    <a:pt x="0" y="7949"/>
                  </a:moveTo>
                  <a:cubicBezTo>
                    <a:pt x="109843" y="82382"/>
                    <a:pt x="194394" y="176328"/>
                    <a:pt x="224023" y="302792"/>
                  </a:cubicBezTo>
                  <a:cubicBezTo>
                    <a:pt x="195839" y="254375"/>
                    <a:pt x="167656" y="197285"/>
                    <a:pt x="130800" y="145976"/>
                  </a:cubicBezTo>
                  <a:cubicBezTo>
                    <a:pt x="93945" y="94668"/>
                    <a:pt x="49140" y="48418"/>
                    <a:pt x="7949" y="0"/>
                  </a:cubicBezTo>
                  <a:cubicBezTo>
                    <a:pt x="5058" y="2890"/>
                    <a:pt x="2890" y="5781"/>
                    <a:pt x="0" y="7949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3" name="Freeform: Shape 2662">
              <a:extLst>
                <a:ext uri="{FF2B5EF4-FFF2-40B4-BE49-F238E27FC236}">
                  <a16:creationId xmlns:a16="http://schemas.microsoft.com/office/drawing/2014/main" id="{4874D5B9-00E2-4336-9D78-A62AFC0F772B}"/>
                </a:ext>
              </a:extLst>
            </p:cNvPr>
            <p:cNvSpPr/>
            <p:nvPr/>
          </p:nvSpPr>
          <p:spPr>
            <a:xfrm>
              <a:off x="7278186" y="4292564"/>
              <a:ext cx="195117" cy="187890"/>
            </a:xfrm>
            <a:custGeom>
              <a:avLst/>
              <a:gdLst>
                <a:gd name="connsiteX0" fmla="*/ 98359 w 195116"/>
                <a:gd name="connsiteY0" fmla="*/ 9 h 187890"/>
                <a:gd name="connsiteX1" fmla="*/ 198086 w 195116"/>
                <a:gd name="connsiteY1" fmla="*/ 96845 h 187890"/>
                <a:gd name="connsiteX2" fmla="*/ 96914 w 195116"/>
                <a:gd name="connsiteY2" fmla="*/ 193681 h 187890"/>
                <a:gd name="connsiteX3" fmla="*/ 78 w 195116"/>
                <a:gd name="connsiteY3" fmla="*/ 96845 h 187890"/>
                <a:gd name="connsiteX4" fmla="*/ 98359 w 195116"/>
                <a:gd name="connsiteY4" fmla="*/ 9 h 187890"/>
                <a:gd name="connsiteX5" fmla="*/ 184355 w 195116"/>
                <a:gd name="connsiteY5" fmla="*/ 94677 h 187890"/>
                <a:gd name="connsiteX6" fmla="*/ 101250 w 195116"/>
                <a:gd name="connsiteY6" fmla="*/ 8681 h 187890"/>
                <a:gd name="connsiteX7" fmla="*/ 10918 w 195116"/>
                <a:gd name="connsiteY7" fmla="*/ 96122 h 187890"/>
                <a:gd name="connsiteX8" fmla="*/ 99082 w 195116"/>
                <a:gd name="connsiteY8" fmla="*/ 180673 h 187890"/>
                <a:gd name="connsiteX9" fmla="*/ 184355 w 195116"/>
                <a:gd name="connsiteY9" fmla="*/ 94677 h 187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5116" h="187890">
                  <a:moveTo>
                    <a:pt x="98359" y="9"/>
                  </a:moveTo>
                  <a:cubicBezTo>
                    <a:pt x="154726" y="-713"/>
                    <a:pt x="197363" y="41201"/>
                    <a:pt x="198086" y="96845"/>
                  </a:cubicBezTo>
                  <a:cubicBezTo>
                    <a:pt x="198086" y="148154"/>
                    <a:pt x="151113" y="192958"/>
                    <a:pt x="96914" y="193681"/>
                  </a:cubicBezTo>
                  <a:cubicBezTo>
                    <a:pt x="44160" y="194404"/>
                    <a:pt x="1523" y="151044"/>
                    <a:pt x="78" y="96845"/>
                  </a:cubicBezTo>
                  <a:cubicBezTo>
                    <a:pt x="-2090" y="43369"/>
                    <a:pt x="41269" y="9"/>
                    <a:pt x="98359" y="9"/>
                  </a:cubicBezTo>
                  <a:close/>
                  <a:moveTo>
                    <a:pt x="184355" y="94677"/>
                  </a:moveTo>
                  <a:cubicBezTo>
                    <a:pt x="183633" y="46259"/>
                    <a:pt x="148222" y="9404"/>
                    <a:pt x="101250" y="8681"/>
                  </a:cubicBezTo>
                  <a:cubicBezTo>
                    <a:pt x="51387" y="7958"/>
                    <a:pt x="9473" y="47704"/>
                    <a:pt x="10918" y="96122"/>
                  </a:cubicBezTo>
                  <a:cubicBezTo>
                    <a:pt x="11641" y="145986"/>
                    <a:pt x="48496" y="181396"/>
                    <a:pt x="99082" y="180673"/>
                  </a:cubicBezTo>
                  <a:cubicBezTo>
                    <a:pt x="149668" y="179228"/>
                    <a:pt x="184355" y="145263"/>
                    <a:pt x="184355" y="94677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4" name="Freeform: Shape 2663">
              <a:extLst>
                <a:ext uri="{FF2B5EF4-FFF2-40B4-BE49-F238E27FC236}">
                  <a16:creationId xmlns:a16="http://schemas.microsoft.com/office/drawing/2014/main" id="{248F9A36-30FA-476A-8CF4-5558716748E0}"/>
                </a:ext>
              </a:extLst>
            </p:cNvPr>
            <p:cNvSpPr/>
            <p:nvPr/>
          </p:nvSpPr>
          <p:spPr>
            <a:xfrm>
              <a:off x="7268396" y="4283221"/>
              <a:ext cx="205809" cy="197234"/>
            </a:xfrm>
            <a:custGeom>
              <a:avLst/>
              <a:gdLst>
                <a:gd name="connsiteX0" fmla="*/ 174169 w 173437"/>
                <a:gd name="connsiteY0" fmla="*/ 86005 h 166210"/>
                <a:gd name="connsiteX1" fmla="*/ 88173 w 173437"/>
                <a:gd name="connsiteY1" fmla="*/ 172001 h 166210"/>
                <a:gd name="connsiteX2" fmla="*/ 9 w 173437"/>
                <a:gd name="connsiteY2" fmla="*/ 87451 h 166210"/>
                <a:gd name="connsiteX3" fmla="*/ 90341 w 173437"/>
                <a:gd name="connsiteY3" fmla="*/ 10 h 166210"/>
                <a:gd name="connsiteX4" fmla="*/ 174169 w 173437"/>
                <a:gd name="connsiteY4" fmla="*/ 86005 h 166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437" h="166210">
                  <a:moveTo>
                    <a:pt x="174169" y="86005"/>
                  </a:moveTo>
                  <a:cubicBezTo>
                    <a:pt x="174892" y="135869"/>
                    <a:pt x="140205" y="170556"/>
                    <a:pt x="88173" y="172001"/>
                  </a:cubicBezTo>
                  <a:cubicBezTo>
                    <a:pt x="38310" y="172724"/>
                    <a:pt x="1455" y="138037"/>
                    <a:pt x="9" y="87451"/>
                  </a:cubicBezTo>
                  <a:cubicBezTo>
                    <a:pt x="-713" y="39756"/>
                    <a:pt x="40478" y="-713"/>
                    <a:pt x="90341" y="10"/>
                  </a:cubicBezTo>
                  <a:cubicBezTo>
                    <a:pt x="138036" y="1455"/>
                    <a:pt x="173447" y="37588"/>
                    <a:pt x="174169" y="86005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5" name="Freeform: Shape 2664">
              <a:extLst>
                <a:ext uri="{FF2B5EF4-FFF2-40B4-BE49-F238E27FC236}">
                  <a16:creationId xmlns:a16="http://schemas.microsoft.com/office/drawing/2014/main" id="{D075B4D9-7D1B-4E7B-A8CC-74294C055A58}"/>
                </a:ext>
              </a:extLst>
            </p:cNvPr>
            <p:cNvSpPr/>
            <p:nvPr/>
          </p:nvSpPr>
          <p:spPr>
            <a:xfrm>
              <a:off x="6498454" y="826461"/>
              <a:ext cx="4220308" cy="4755074"/>
            </a:xfrm>
            <a:custGeom>
              <a:avLst/>
              <a:gdLst>
                <a:gd name="connsiteX0" fmla="*/ 4189299 w 4220307"/>
                <a:gd name="connsiteY0" fmla="*/ 1504102 h 4755072"/>
                <a:gd name="connsiteX1" fmla="*/ 3782444 w 4220307"/>
                <a:gd name="connsiteY1" fmla="*/ 673770 h 4755072"/>
                <a:gd name="connsiteX2" fmla="*/ 3734027 w 4220307"/>
                <a:gd name="connsiteY2" fmla="*/ 584884 h 4755072"/>
                <a:gd name="connsiteX3" fmla="*/ 3681272 w 4220307"/>
                <a:gd name="connsiteY3" fmla="*/ 524903 h 4755072"/>
                <a:gd name="connsiteX4" fmla="*/ 3615511 w 4220307"/>
                <a:gd name="connsiteY4" fmla="*/ 470704 h 4755072"/>
                <a:gd name="connsiteX5" fmla="*/ 3294652 w 4220307"/>
                <a:gd name="connsiteY5" fmla="*/ 309552 h 4755072"/>
                <a:gd name="connsiteX6" fmla="*/ 3230335 w 4220307"/>
                <a:gd name="connsiteY6" fmla="*/ 290763 h 4755072"/>
                <a:gd name="connsiteX7" fmla="*/ 2542368 w 4220307"/>
                <a:gd name="connsiteY7" fmla="*/ 38556 h 4755072"/>
                <a:gd name="connsiteX8" fmla="*/ 1253150 w 4220307"/>
                <a:gd name="connsiteY8" fmla="*/ 319669 h 4755072"/>
                <a:gd name="connsiteX9" fmla="*/ 595534 w 4220307"/>
                <a:gd name="connsiteY9" fmla="*/ 1066172 h 4755072"/>
                <a:gd name="connsiteX10" fmla="*/ 312253 w 4220307"/>
                <a:gd name="connsiteY10" fmla="*/ 1858203 h 4755072"/>
                <a:gd name="connsiteX11" fmla="*/ 300690 w 4220307"/>
                <a:gd name="connsiteY11" fmla="*/ 1933359 h 4755072"/>
                <a:gd name="connsiteX12" fmla="*/ 270339 w 4220307"/>
                <a:gd name="connsiteY12" fmla="*/ 1900839 h 4755072"/>
                <a:gd name="connsiteX13" fmla="*/ 238542 w 4220307"/>
                <a:gd name="connsiteY13" fmla="*/ 1864707 h 4755072"/>
                <a:gd name="connsiteX14" fmla="*/ 42702 w 4220307"/>
                <a:gd name="connsiteY14" fmla="*/ 2031640 h 4755072"/>
                <a:gd name="connsiteX15" fmla="*/ 23191 w 4220307"/>
                <a:gd name="connsiteY15" fmla="*/ 2169667 h 4755072"/>
                <a:gd name="connsiteX16" fmla="*/ 263835 w 4220307"/>
                <a:gd name="connsiteY16" fmla="*/ 2545448 h 4755072"/>
                <a:gd name="connsiteX17" fmla="*/ 354167 w 4220307"/>
                <a:gd name="connsiteY17" fmla="*/ 2658182 h 4755072"/>
                <a:gd name="connsiteX18" fmla="*/ 479186 w 4220307"/>
                <a:gd name="connsiteY18" fmla="*/ 2942186 h 4755072"/>
                <a:gd name="connsiteX19" fmla="*/ 393190 w 4220307"/>
                <a:gd name="connsiteY19" fmla="*/ 3359158 h 4755072"/>
                <a:gd name="connsiteX20" fmla="*/ 187956 w 4220307"/>
                <a:gd name="connsiteY20" fmla="*/ 3750837 h 4755072"/>
                <a:gd name="connsiteX21" fmla="*/ 268171 w 4220307"/>
                <a:gd name="connsiteY21" fmla="*/ 4068806 h 4755072"/>
                <a:gd name="connsiteX22" fmla="*/ 555065 w 4220307"/>
                <a:gd name="connsiteY22" fmla="*/ 4274763 h 4755072"/>
                <a:gd name="connsiteX23" fmla="*/ 1115123 w 4220307"/>
                <a:gd name="connsiteY23" fmla="*/ 4678004 h 4755072"/>
                <a:gd name="connsiteX24" fmla="*/ 1769849 w 4220307"/>
                <a:gd name="connsiteY24" fmla="*/ 4533473 h 4755072"/>
                <a:gd name="connsiteX25" fmla="*/ 2052407 w 4220307"/>
                <a:gd name="connsiteY25" fmla="*/ 4150466 h 4755072"/>
                <a:gd name="connsiteX26" fmla="*/ 2131177 w 4220307"/>
                <a:gd name="connsiteY26" fmla="*/ 4024724 h 4755072"/>
                <a:gd name="connsiteX27" fmla="*/ 2779399 w 4220307"/>
                <a:gd name="connsiteY27" fmla="*/ 4242243 h 4755072"/>
                <a:gd name="connsiteX28" fmla="*/ 2882738 w 4220307"/>
                <a:gd name="connsiteY28" fmla="*/ 4239353 h 4755072"/>
                <a:gd name="connsiteX29" fmla="*/ 2930433 w 4220307"/>
                <a:gd name="connsiteY29" fmla="*/ 4169978 h 4755072"/>
                <a:gd name="connsiteX30" fmla="*/ 2882738 w 4220307"/>
                <a:gd name="connsiteY30" fmla="*/ 3940896 h 4755072"/>
                <a:gd name="connsiteX31" fmla="*/ 2869008 w 4220307"/>
                <a:gd name="connsiteY31" fmla="*/ 3752282 h 4755072"/>
                <a:gd name="connsiteX32" fmla="*/ 2953559 w 4220307"/>
                <a:gd name="connsiteY32" fmla="*/ 3614255 h 4755072"/>
                <a:gd name="connsiteX33" fmla="*/ 3167465 w 4220307"/>
                <a:gd name="connsiteY33" fmla="*/ 3461052 h 4755072"/>
                <a:gd name="connsiteX34" fmla="*/ 3752815 w 4220307"/>
                <a:gd name="connsiteY34" fmla="*/ 2984100 h 4755072"/>
                <a:gd name="connsiteX35" fmla="*/ 4199417 w 4220307"/>
                <a:gd name="connsiteY35" fmla="*/ 2093788 h 4755072"/>
                <a:gd name="connsiteX36" fmla="*/ 4222542 w 4220307"/>
                <a:gd name="connsiteY36" fmla="*/ 1919628 h 4755072"/>
                <a:gd name="connsiteX37" fmla="*/ 4222542 w 4220307"/>
                <a:gd name="connsiteY37" fmla="*/ 1724511 h 4755072"/>
                <a:gd name="connsiteX38" fmla="*/ 4189299 w 4220307"/>
                <a:gd name="connsiteY38" fmla="*/ 1504102 h 4755072"/>
                <a:gd name="connsiteX39" fmla="*/ 3317777 w 4220307"/>
                <a:gd name="connsiteY39" fmla="*/ 529962 h 4755072"/>
                <a:gd name="connsiteX40" fmla="*/ 3471702 w 4220307"/>
                <a:gd name="connsiteY40" fmla="*/ 686778 h 4755072"/>
                <a:gd name="connsiteX41" fmla="*/ 3311996 w 4220307"/>
                <a:gd name="connsiteY41" fmla="*/ 839259 h 4755072"/>
                <a:gd name="connsiteX42" fmla="*/ 3155180 w 4220307"/>
                <a:gd name="connsiteY42" fmla="*/ 683888 h 4755072"/>
                <a:gd name="connsiteX43" fmla="*/ 3317777 w 4220307"/>
                <a:gd name="connsiteY43" fmla="*/ 529962 h 4755072"/>
                <a:gd name="connsiteX44" fmla="*/ 577467 w 4220307"/>
                <a:gd name="connsiteY44" fmla="*/ 4122282 h 4755072"/>
                <a:gd name="connsiteX45" fmla="*/ 416315 w 4220307"/>
                <a:gd name="connsiteY45" fmla="*/ 3965466 h 4755072"/>
                <a:gd name="connsiteX46" fmla="*/ 575299 w 4220307"/>
                <a:gd name="connsiteY46" fmla="*/ 3812263 h 4755072"/>
                <a:gd name="connsiteX47" fmla="*/ 732838 w 4220307"/>
                <a:gd name="connsiteY47" fmla="*/ 3965466 h 4755072"/>
                <a:gd name="connsiteX48" fmla="*/ 577467 w 4220307"/>
                <a:gd name="connsiteY48" fmla="*/ 4122282 h 4755072"/>
                <a:gd name="connsiteX49" fmla="*/ 880260 w 4220307"/>
                <a:gd name="connsiteY49" fmla="*/ 3763122 h 4755072"/>
                <a:gd name="connsiteX50" fmla="*/ 673581 w 4220307"/>
                <a:gd name="connsiteY50" fmla="*/ 3600525 h 4755072"/>
                <a:gd name="connsiteX51" fmla="*/ 776920 w 4220307"/>
                <a:gd name="connsiteY51" fmla="*/ 3388064 h 4755072"/>
                <a:gd name="connsiteX52" fmla="*/ 843405 w 4220307"/>
                <a:gd name="connsiteY52" fmla="*/ 3360604 h 4755072"/>
                <a:gd name="connsiteX53" fmla="*/ 924342 w 4220307"/>
                <a:gd name="connsiteY53" fmla="*/ 3294842 h 4755072"/>
                <a:gd name="connsiteX54" fmla="*/ 1026237 w 4220307"/>
                <a:gd name="connsiteY54" fmla="*/ 3085995 h 4755072"/>
                <a:gd name="connsiteX55" fmla="*/ 1247369 w 4220307"/>
                <a:gd name="connsiteY55" fmla="*/ 3226189 h 4755072"/>
                <a:gd name="connsiteX56" fmla="*/ 1089108 w 4220307"/>
                <a:gd name="connsiteY56" fmla="*/ 3442264 h 4755072"/>
                <a:gd name="connsiteX57" fmla="*/ 1077545 w 4220307"/>
                <a:gd name="connsiteY57" fmla="*/ 3488513 h 4755072"/>
                <a:gd name="connsiteX58" fmla="*/ 1075377 w 4220307"/>
                <a:gd name="connsiteY58" fmla="*/ 3599802 h 4755072"/>
                <a:gd name="connsiteX59" fmla="*/ 880260 w 4220307"/>
                <a:gd name="connsiteY59" fmla="*/ 3763122 h 4755072"/>
                <a:gd name="connsiteX60" fmla="*/ 1318189 w 4220307"/>
                <a:gd name="connsiteY60" fmla="*/ 4629586 h 4755072"/>
                <a:gd name="connsiteX61" fmla="*/ 1158482 w 4220307"/>
                <a:gd name="connsiteY61" fmla="*/ 4477829 h 4755072"/>
                <a:gd name="connsiteX62" fmla="*/ 1316021 w 4220307"/>
                <a:gd name="connsiteY62" fmla="*/ 4319567 h 4755072"/>
                <a:gd name="connsiteX63" fmla="*/ 1475728 w 4220307"/>
                <a:gd name="connsiteY63" fmla="*/ 4474216 h 4755072"/>
                <a:gd name="connsiteX64" fmla="*/ 1318189 w 4220307"/>
                <a:gd name="connsiteY64" fmla="*/ 4629586 h 4755072"/>
                <a:gd name="connsiteX65" fmla="*/ 1748169 w 4220307"/>
                <a:gd name="connsiteY65" fmla="*/ 4249470 h 4755072"/>
                <a:gd name="connsiteX66" fmla="*/ 1719986 w 4220307"/>
                <a:gd name="connsiteY66" fmla="*/ 4303669 h 4755072"/>
                <a:gd name="connsiteX67" fmla="*/ 1512584 w 4220307"/>
                <a:gd name="connsiteY67" fmla="*/ 4324626 h 4755072"/>
                <a:gd name="connsiteX68" fmla="*/ 1485123 w 4220307"/>
                <a:gd name="connsiteY68" fmla="*/ 4296442 h 4755072"/>
                <a:gd name="connsiteX69" fmla="*/ 1266158 w 4220307"/>
                <a:gd name="connsiteY69" fmla="*/ 4227790 h 4755072"/>
                <a:gd name="connsiteX70" fmla="*/ 1198229 w 4220307"/>
                <a:gd name="connsiteY70" fmla="*/ 4237185 h 4755072"/>
                <a:gd name="connsiteX71" fmla="*/ 1064537 w 4220307"/>
                <a:gd name="connsiteY71" fmla="*/ 4109997 h 4755072"/>
                <a:gd name="connsiteX72" fmla="*/ 1229303 w 4220307"/>
                <a:gd name="connsiteY72" fmla="*/ 3977751 h 4755072"/>
                <a:gd name="connsiteX73" fmla="*/ 1308795 w 4220307"/>
                <a:gd name="connsiteY73" fmla="*/ 4068083 h 4755072"/>
                <a:gd name="connsiteX74" fmla="*/ 1383228 w 4220307"/>
                <a:gd name="connsiteY74" fmla="*/ 4131677 h 4755072"/>
                <a:gd name="connsiteX75" fmla="*/ 1613033 w 4220307"/>
                <a:gd name="connsiteY75" fmla="*/ 4127341 h 4755072"/>
                <a:gd name="connsiteX76" fmla="*/ 1666509 w 4220307"/>
                <a:gd name="connsiteY76" fmla="*/ 4124450 h 4755072"/>
                <a:gd name="connsiteX77" fmla="*/ 1748169 w 4220307"/>
                <a:gd name="connsiteY77" fmla="*/ 4249470 h 4755072"/>
                <a:gd name="connsiteX78" fmla="*/ 1762622 w 4220307"/>
                <a:gd name="connsiteY78" fmla="*/ 3979196 h 4755072"/>
                <a:gd name="connsiteX79" fmla="*/ 1605083 w 4220307"/>
                <a:gd name="connsiteY79" fmla="*/ 3825271 h 4755072"/>
                <a:gd name="connsiteX80" fmla="*/ 1764068 w 4220307"/>
                <a:gd name="connsiteY80" fmla="*/ 3668455 h 4755072"/>
                <a:gd name="connsiteX81" fmla="*/ 1920161 w 4220307"/>
                <a:gd name="connsiteY81" fmla="*/ 3824548 h 4755072"/>
                <a:gd name="connsiteX82" fmla="*/ 1762622 w 4220307"/>
                <a:gd name="connsiteY82" fmla="*/ 3979196 h 4755072"/>
                <a:gd name="connsiteX83" fmla="*/ 3622015 w 4220307"/>
                <a:gd name="connsiteY83" fmla="*/ 2135702 h 4755072"/>
                <a:gd name="connsiteX84" fmla="*/ 2904418 w 4220307"/>
                <a:gd name="connsiteY84" fmla="*/ 3035409 h 4755072"/>
                <a:gd name="connsiteX85" fmla="*/ 2277153 w 4220307"/>
                <a:gd name="connsiteY85" fmla="*/ 3183553 h 4755072"/>
                <a:gd name="connsiteX86" fmla="*/ 1501744 w 4220307"/>
                <a:gd name="connsiteY86" fmla="*/ 2950135 h 4755072"/>
                <a:gd name="connsiteX87" fmla="*/ 949635 w 4220307"/>
                <a:gd name="connsiteY87" fmla="*/ 2144374 h 4755072"/>
                <a:gd name="connsiteX88" fmla="*/ 1279889 w 4220307"/>
                <a:gd name="connsiteY88" fmla="*/ 957774 h 4755072"/>
                <a:gd name="connsiteX89" fmla="*/ 1686021 w 4220307"/>
                <a:gd name="connsiteY89" fmla="*/ 615958 h 4755072"/>
                <a:gd name="connsiteX90" fmla="*/ 2350141 w 4220307"/>
                <a:gd name="connsiteY90" fmla="*/ 504669 h 4755072"/>
                <a:gd name="connsiteX91" fmla="*/ 2946332 w 4220307"/>
                <a:gd name="connsiteY91" fmla="*/ 821915 h 4755072"/>
                <a:gd name="connsiteX92" fmla="*/ 3015707 w 4220307"/>
                <a:gd name="connsiteY92" fmla="*/ 913692 h 4755072"/>
                <a:gd name="connsiteX93" fmla="*/ 3250570 w 4220307"/>
                <a:gd name="connsiteY93" fmla="*/ 1090743 h 4755072"/>
                <a:gd name="connsiteX94" fmla="*/ 3663206 w 4220307"/>
                <a:gd name="connsiteY94" fmla="*/ 1678262 h 4755072"/>
                <a:gd name="connsiteX95" fmla="*/ 3622015 w 4220307"/>
                <a:gd name="connsiteY95" fmla="*/ 2135702 h 4755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4220307" h="4755072">
                  <a:moveTo>
                    <a:pt x="4189299" y="1504102"/>
                  </a:moveTo>
                  <a:cubicBezTo>
                    <a:pt x="4125705" y="1192637"/>
                    <a:pt x="3981174" y="920196"/>
                    <a:pt x="3782444" y="673770"/>
                  </a:cubicBezTo>
                  <a:cubicBezTo>
                    <a:pt x="3760764" y="647032"/>
                    <a:pt x="3739085" y="623185"/>
                    <a:pt x="3734027" y="584884"/>
                  </a:cubicBezTo>
                  <a:cubicBezTo>
                    <a:pt x="3731136" y="563204"/>
                    <a:pt x="3701507" y="543692"/>
                    <a:pt x="3681272" y="524903"/>
                  </a:cubicBezTo>
                  <a:cubicBezTo>
                    <a:pt x="3660315" y="505392"/>
                    <a:pt x="3634300" y="491661"/>
                    <a:pt x="3615511" y="470704"/>
                  </a:cubicBezTo>
                  <a:cubicBezTo>
                    <a:pt x="3529515" y="373868"/>
                    <a:pt x="3422562" y="322560"/>
                    <a:pt x="3294652" y="309552"/>
                  </a:cubicBezTo>
                  <a:cubicBezTo>
                    <a:pt x="3272972" y="307384"/>
                    <a:pt x="3249847" y="300880"/>
                    <a:pt x="3230335" y="290763"/>
                  </a:cubicBezTo>
                  <a:cubicBezTo>
                    <a:pt x="3010649" y="179474"/>
                    <a:pt x="2783735" y="89142"/>
                    <a:pt x="2542368" y="38556"/>
                  </a:cubicBezTo>
                  <a:cubicBezTo>
                    <a:pt x="2071196" y="-59725"/>
                    <a:pt x="1639771" y="28439"/>
                    <a:pt x="1253150" y="319669"/>
                  </a:cubicBezTo>
                  <a:cubicBezTo>
                    <a:pt x="982877" y="523458"/>
                    <a:pt x="774030" y="782169"/>
                    <a:pt x="595534" y="1066172"/>
                  </a:cubicBezTo>
                  <a:cubicBezTo>
                    <a:pt x="442331" y="1308262"/>
                    <a:pt x="359226" y="1577090"/>
                    <a:pt x="312253" y="1858203"/>
                  </a:cubicBezTo>
                  <a:cubicBezTo>
                    <a:pt x="308640" y="1880605"/>
                    <a:pt x="305749" y="1903007"/>
                    <a:pt x="300690" y="1933359"/>
                  </a:cubicBezTo>
                  <a:cubicBezTo>
                    <a:pt x="288405" y="1920351"/>
                    <a:pt x="279011" y="1910234"/>
                    <a:pt x="270339" y="1900839"/>
                  </a:cubicBezTo>
                  <a:cubicBezTo>
                    <a:pt x="260944" y="1890722"/>
                    <a:pt x="251550" y="1879882"/>
                    <a:pt x="238542" y="1864707"/>
                  </a:cubicBezTo>
                  <a:cubicBezTo>
                    <a:pt x="172058" y="1921074"/>
                    <a:pt x="104851" y="1973828"/>
                    <a:pt x="42702" y="2031640"/>
                  </a:cubicBezTo>
                  <a:cubicBezTo>
                    <a:pt x="-7161" y="2077890"/>
                    <a:pt x="-12942" y="2110409"/>
                    <a:pt x="23191" y="2169667"/>
                  </a:cubicBezTo>
                  <a:cubicBezTo>
                    <a:pt x="100515" y="2296855"/>
                    <a:pt x="182175" y="2421151"/>
                    <a:pt x="263835" y="2545448"/>
                  </a:cubicBezTo>
                  <a:cubicBezTo>
                    <a:pt x="290573" y="2585194"/>
                    <a:pt x="319480" y="2625663"/>
                    <a:pt x="354167" y="2658182"/>
                  </a:cubicBezTo>
                  <a:cubicBezTo>
                    <a:pt x="437995" y="2735506"/>
                    <a:pt x="459675" y="2838124"/>
                    <a:pt x="479186" y="2942186"/>
                  </a:cubicBezTo>
                  <a:cubicBezTo>
                    <a:pt x="508093" y="3092498"/>
                    <a:pt x="473405" y="3229803"/>
                    <a:pt x="393190" y="3359158"/>
                  </a:cubicBezTo>
                  <a:cubicBezTo>
                    <a:pt x="315144" y="3484900"/>
                    <a:pt x="237819" y="3610642"/>
                    <a:pt x="187956" y="3750837"/>
                  </a:cubicBezTo>
                  <a:cubicBezTo>
                    <a:pt x="137370" y="3891032"/>
                    <a:pt x="153269" y="3974138"/>
                    <a:pt x="268171" y="4068806"/>
                  </a:cubicBezTo>
                  <a:cubicBezTo>
                    <a:pt x="358503" y="4143962"/>
                    <a:pt x="458952" y="4206833"/>
                    <a:pt x="555065" y="4274763"/>
                  </a:cubicBezTo>
                  <a:cubicBezTo>
                    <a:pt x="579636" y="4292106"/>
                    <a:pt x="1020455" y="4625251"/>
                    <a:pt x="1115123" y="4678004"/>
                  </a:cubicBezTo>
                  <a:cubicBezTo>
                    <a:pt x="1371666" y="4821090"/>
                    <a:pt x="1594244" y="4769059"/>
                    <a:pt x="1769849" y="4533473"/>
                  </a:cubicBezTo>
                  <a:cubicBezTo>
                    <a:pt x="1864517" y="4406286"/>
                    <a:pt x="1959185" y="4279099"/>
                    <a:pt x="2052407" y="4150466"/>
                  </a:cubicBezTo>
                  <a:cubicBezTo>
                    <a:pt x="2081314" y="4110720"/>
                    <a:pt x="2105161" y="4067360"/>
                    <a:pt x="2131177" y="4024724"/>
                  </a:cubicBezTo>
                  <a:cubicBezTo>
                    <a:pt x="2329907" y="4146853"/>
                    <a:pt x="2555376" y="4192380"/>
                    <a:pt x="2779399" y="4242243"/>
                  </a:cubicBezTo>
                  <a:cubicBezTo>
                    <a:pt x="2811918" y="4249470"/>
                    <a:pt x="2848774" y="4245134"/>
                    <a:pt x="2882738" y="4239353"/>
                  </a:cubicBezTo>
                  <a:cubicBezTo>
                    <a:pt x="2918148" y="4233571"/>
                    <a:pt x="2936937" y="4206833"/>
                    <a:pt x="2930433" y="4169978"/>
                  </a:cubicBezTo>
                  <a:cubicBezTo>
                    <a:pt x="2915980" y="4093376"/>
                    <a:pt x="2895024" y="4018220"/>
                    <a:pt x="2882738" y="3940896"/>
                  </a:cubicBezTo>
                  <a:cubicBezTo>
                    <a:pt x="2872621" y="3878747"/>
                    <a:pt x="2865394" y="3814431"/>
                    <a:pt x="2869008" y="3752282"/>
                  </a:cubicBezTo>
                  <a:cubicBezTo>
                    <a:pt x="2871898" y="3695193"/>
                    <a:pt x="2910199" y="3648943"/>
                    <a:pt x="2953559" y="3614255"/>
                  </a:cubicBezTo>
                  <a:cubicBezTo>
                    <a:pt x="3022211" y="3560056"/>
                    <a:pt x="3093031" y="3506580"/>
                    <a:pt x="3167465" y="3461052"/>
                  </a:cubicBezTo>
                  <a:cubicBezTo>
                    <a:pt x="3384261" y="3328084"/>
                    <a:pt x="3583714" y="3174158"/>
                    <a:pt x="3752815" y="2984100"/>
                  </a:cubicBezTo>
                  <a:cubicBezTo>
                    <a:pt x="3981174" y="2727557"/>
                    <a:pt x="4137991" y="2434159"/>
                    <a:pt x="4199417" y="2093788"/>
                  </a:cubicBezTo>
                  <a:cubicBezTo>
                    <a:pt x="4209533" y="2035976"/>
                    <a:pt x="4215315" y="1977441"/>
                    <a:pt x="4222542" y="1919628"/>
                  </a:cubicBezTo>
                  <a:cubicBezTo>
                    <a:pt x="4222542" y="1854589"/>
                    <a:pt x="4222542" y="1789550"/>
                    <a:pt x="4222542" y="1724511"/>
                  </a:cubicBezTo>
                  <a:cubicBezTo>
                    <a:pt x="4211702" y="1650800"/>
                    <a:pt x="4203753" y="1577090"/>
                    <a:pt x="4189299" y="1504102"/>
                  </a:cubicBezTo>
                  <a:close/>
                  <a:moveTo>
                    <a:pt x="3317777" y="529962"/>
                  </a:moveTo>
                  <a:cubicBezTo>
                    <a:pt x="3405218" y="531407"/>
                    <a:pt x="3472425" y="600060"/>
                    <a:pt x="3471702" y="686778"/>
                  </a:cubicBezTo>
                  <a:cubicBezTo>
                    <a:pt x="3470980" y="771329"/>
                    <a:pt x="3399437" y="839981"/>
                    <a:pt x="3311996" y="839259"/>
                  </a:cubicBezTo>
                  <a:cubicBezTo>
                    <a:pt x="3225277" y="838536"/>
                    <a:pt x="3155180" y="768438"/>
                    <a:pt x="3155180" y="683888"/>
                  </a:cubicBezTo>
                  <a:cubicBezTo>
                    <a:pt x="3155902" y="597169"/>
                    <a:pt x="3228890" y="528517"/>
                    <a:pt x="3317777" y="529962"/>
                  </a:cubicBezTo>
                  <a:close/>
                  <a:moveTo>
                    <a:pt x="577467" y="4122282"/>
                  </a:moveTo>
                  <a:cubicBezTo>
                    <a:pt x="491472" y="4123728"/>
                    <a:pt x="415593" y="4049294"/>
                    <a:pt x="416315" y="3965466"/>
                  </a:cubicBezTo>
                  <a:cubicBezTo>
                    <a:pt x="417761" y="3880193"/>
                    <a:pt x="488581" y="3812263"/>
                    <a:pt x="575299" y="3812263"/>
                  </a:cubicBezTo>
                  <a:cubicBezTo>
                    <a:pt x="663464" y="3812263"/>
                    <a:pt x="732838" y="3880193"/>
                    <a:pt x="732838" y="3965466"/>
                  </a:cubicBezTo>
                  <a:cubicBezTo>
                    <a:pt x="732838" y="4051462"/>
                    <a:pt x="663464" y="4120837"/>
                    <a:pt x="577467" y="4122282"/>
                  </a:cubicBezTo>
                  <a:close/>
                  <a:moveTo>
                    <a:pt x="880260" y="3763122"/>
                  </a:moveTo>
                  <a:cubicBezTo>
                    <a:pt x="780534" y="3763845"/>
                    <a:pt x="691647" y="3693748"/>
                    <a:pt x="673581" y="3600525"/>
                  </a:cubicBezTo>
                  <a:cubicBezTo>
                    <a:pt x="656237" y="3507303"/>
                    <a:pt x="692370" y="3431424"/>
                    <a:pt x="776920" y="3388064"/>
                  </a:cubicBezTo>
                  <a:cubicBezTo>
                    <a:pt x="797877" y="3377225"/>
                    <a:pt x="820280" y="3363494"/>
                    <a:pt x="843405" y="3360604"/>
                  </a:cubicBezTo>
                  <a:cubicBezTo>
                    <a:pt x="886041" y="3355545"/>
                    <a:pt x="907721" y="3330974"/>
                    <a:pt x="924342" y="3294842"/>
                  </a:cubicBezTo>
                  <a:cubicBezTo>
                    <a:pt x="956861" y="3225467"/>
                    <a:pt x="991549" y="3157537"/>
                    <a:pt x="1026237" y="3085995"/>
                  </a:cubicBezTo>
                  <a:cubicBezTo>
                    <a:pt x="1101393" y="3133690"/>
                    <a:pt x="1177271" y="3181385"/>
                    <a:pt x="1247369" y="3226189"/>
                  </a:cubicBezTo>
                  <a:cubicBezTo>
                    <a:pt x="1193170" y="3299900"/>
                    <a:pt x="1140416" y="3369998"/>
                    <a:pt x="1089108" y="3442264"/>
                  </a:cubicBezTo>
                  <a:cubicBezTo>
                    <a:pt x="1080436" y="3454549"/>
                    <a:pt x="1078268" y="3472615"/>
                    <a:pt x="1077545" y="3488513"/>
                  </a:cubicBezTo>
                  <a:cubicBezTo>
                    <a:pt x="1075377" y="3525369"/>
                    <a:pt x="1080436" y="3563670"/>
                    <a:pt x="1075377" y="3599802"/>
                  </a:cubicBezTo>
                  <a:cubicBezTo>
                    <a:pt x="1060924" y="3697361"/>
                    <a:pt x="979986" y="3762400"/>
                    <a:pt x="880260" y="3763122"/>
                  </a:cubicBezTo>
                  <a:close/>
                  <a:moveTo>
                    <a:pt x="1318189" y="4629586"/>
                  </a:moveTo>
                  <a:cubicBezTo>
                    <a:pt x="1230748" y="4630309"/>
                    <a:pt x="1159205" y="4562380"/>
                    <a:pt x="1158482" y="4477829"/>
                  </a:cubicBezTo>
                  <a:cubicBezTo>
                    <a:pt x="1157760" y="4391110"/>
                    <a:pt x="1229303" y="4318845"/>
                    <a:pt x="1316021" y="4319567"/>
                  </a:cubicBezTo>
                  <a:cubicBezTo>
                    <a:pt x="1401295" y="4319567"/>
                    <a:pt x="1475005" y="4391110"/>
                    <a:pt x="1475728" y="4474216"/>
                  </a:cubicBezTo>
                  <a:cubicBezTo>
                    <a:pt x="1476451" y="4557321"/>
                    <a:pt x="1404185" y="4628864"/>
                    <a:pt x="1318189" y="4629586"/>
                  </a:cubicBezTo>
                  <a:close/>
                  <a:moveTo>
                    <a:pt x="1748169" y="4249470"/>
                  </a:moveTo>
                  <a:cubicBezTo>
                    <a:pt x="1740943" y="4268259"/>
                    <a:pt x="1731548" y="4287048"/>
                    <a:pt x="1719986" y="4303669"/>
                  </a:cubicBezTo>
                  <a:cubicBezTo>
                    <a:pt x="1662173" y="4388942"/>
                    <a:pt x="1585572" y="4396891"/>
                    <a:pt x="1512584" y="4324626"/>
                  </a:cubicBezTo>
                  <a:cubicBezTo>
                    <a:pt x="1503189" y="4315231"/>
                    <a:pt x="1493795" y="4305837"/>
                    <a:pt x="1485123" y="4296442"/>
                  </a:cubicBezTo>
                  <a:cubicBezTo>
                    <a:pt x="1425143" y="4230681"/>
                    <a:pt x="1351432" y="4211169"/>
                    <a:pt x="1266158" y="4227790"/>
                  </a:cubicBezTo>
                  <a:cubicBezTo>
                    <a:pt x="1243756" y="4232126"/>
                    <a:pt x="1221354" y="4235739"/>
                    <a:pt x="1198229" y="4237185"/>
                  </a:cubicBezTo>
                  <a:cubicBezTo>
                    <a:pt x="1118014" y="4244411"/>
                    <a:pt x="1062369" y="4190934"/>
                    <a:pt x="1064537" y="4109997"/>
                  </a:cubicBezTo>
                  <a:cubicBezTo>
                    <a:pt x="1066705" y="4018220"/>
                    <a:pt x="1146920" y="3953903"/>
                    <a:pt x="1229303" y="3977751"/>
                  </a:cubicBezTo>
                  <a:cubicBezTo>
                    <a:pt x="1274107" y="3990759"/>
                    <a:pt x="1297955" y="4026169"/>
                    <a:pt x="1308795" y="4068083"/>
                  </a:cubicBezTo>
                  <a:cubicBezTo>
                    <a:pt x="1319635" y="4109274"/>
                    <a:pt x="1341314" y="4131677"/>
                    <a:pt x="1383228" y="4131677"/>
                  </a:cubicBezTo>
                  <a:cubicBezTo>
                    <a:pt x="1459830" y="4130954"/>
                    <a:pt x="1536431" y="4128786"/>
                    <a:pt x="1613033" y="4127341"/>
                  </a:cubicBezTo>
                  <a:cubicBezTo>
                    <a:pt x="1631099" y="4126618"/>
                    <a:pt x="1649166" y="4123005"/>
                    <a:pt x="1666509" y="4124450"/>
                  </a:cubicBezTo>
                  <a:cubicBezTo>
                    <a:pt x="1740220" y="4130232"/>
                    <a:pt x="1773462" y="4181540"/>
                    <a:pt x="1748169" y="4249470"/>
                  </a:cubicBezTo>
                  <a:close/>
                  <a:moveTo>
                    <a:pt x="1762622" y="3979196"/>
                  </a:moveTo>
                  <a:cubicBezTo>
                    <a:pt x="1675181" y="3979196"/>
                    <a:pt x="1605083" y="3910544"/>
                    <a:pt x="1605083" y="3825271"/>
                  </a:cubicBezTo>
                  <a:cubicBezTo>
                    <a:pt x="1605083" y="3738552"/>
                    <a:pt x="1677349" y="3667009"/>
                    <a:pt x="1764068" y="3668455"/>
                  </a:cubicBezTo>
                  <a:cubicBezTo>
                    <a:pt x="1850786" y="3669900"/>
                    <a:pt x="1920884" y="3739998"/>
                    <a:pt x="1920161" y="3824548"/>
                  </a:cubicBezTo>
                  <a:cubicBezTo>
                    <a:pt x="1919439" y="3910544"/>
                    <a:pt x="1848618" y="3979196"/>
                    <a:pt x="1762622" y="3979196"/>
                  </a:cubicBezTo>
                  <a:close/>
                  <a:moveTo>
                    <a:pt x="3622015" y="2135702"/>
                  </a:moveTo>
                  <a:cubicBezTo>
                    <a:pt x="3497718" y="2526659"/>
                    <a:pt x="3262132" y="2831620"/>
                    <a:pt x="2904418" y="3035409"/>
                  </a:cubicBezTo>
                  <a:cubicBezTo>
                    <a:pt x="2715805" y="3143084"/>
                    <a:pt x="2575610" y="3177049"/>
                    <a:pt x="2277153" y="3183553"/>
                  </a:cubicBezTo>
                  <a:cubicBezTo>
                    <a:pt x="2019165" y="3205955"/>
                    <a:pt x="1755396" y="3096111"/>
                    <a:pt x="1501744" y="2950135"/>
                  </a:cubicBezTo>
                  <a:cubicBezTo>
                    <a:pt x="1188834" y="2770194"/>
                    <a:pt x="1016842" y="2490526"/>
                    <a:pt x="949635" y="2144374"/>
                  </a:cubicBezTo>
                  <a:cubicBezTo>
                    <a:pt x="862194" y="1696328"/>
                    <a:pt x="990826" y="1303203"/>
                    <a:pt x="1279889" y="957774"/>
                  </a:cubicBezTo>
                  <a:cubicBezTo>
                    <a:pt x="1394791" y="820469"/>
                    <a:pt x="1527037" y="700509"/>
                    <a:pt x="1686021" y="615958"/>
                  </a:cubicBezTo>
                  <a:cubicBezTo>
                    <a:pt x="1894869" y="504669"/>
                    <a:pt x="2117446" y="471427"/>
                    <a:pt x="2350141" y="504669"/>
                  </a:cubicBezTo>
                  <a:cubicBezTo>
                    <a:pt x="2586449" y="538634"/>
                    <a:pt x="2782289" y="651368"/>
                    <a:pt x="2946332" y="821915"/>
                  </a:cubicBezTo>
                  <a:cubicBezTo>
                    <a:pt x="2973070" y="849376"/>
                    <a:pt x="2991136" y="884786"/>
                    <a:pt x="3015707" y="913692"/>
                  </a:cubicBezTo>
                  <a:cubicBezTo>
                    <a:pt x="3080746" y="989571"/>
                    <a:pt x="3163851" y="1043047"/>
                    <a:pt x="3250570" y="1090743"/>
                  </a:cubicBezTo>
                  <a:cubicBezTo>
                    <a:pt x="3483988" y="1219375"/>
                    <a:pt x="3624182" y="1414492"/>
                    <a:pt x="3663206" y="1678262"/>
                  </a:cubicBezTo>
                  <a:cubicBezTo>
                    <a:pt x="3687054" y="1834355"/>
                    <a:pt x="3668988" y="1987558"/>
                    <a:pt x="3622015" y="2135702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6" name="Freeform: Shape 2665">
              <a:extLst>
                <a:ext uri="{FF2B5EF4-FFF2-40B4-BE49-F238E27FC236}">
                  <a16:creationId xmlns:a16="http://schemas.microsoft.com/office/drawing/2014/main" id="{C349E16E-8260-4D29-9B60-1208609944A5}"/>
                </a:ext>
              </a:extLst>
            </p:cNvPr>
            <p:cNvSpPr/>
            <p:nvPr/>
          </p:nvSpPr>
          <p:spPr>
            <a:xfrm>
              <a:off x="1471005" y="-724"/>
              <a:ext cx="4906832" cy="4559958"/>
            </a:xfrm>
            <a:custGeom>
              <a:avLst/>
              <a:gdLst>
                <a:gd name="connsiteX0" fmla="*/ 4906830 w 4906830"/>
                <a:gd name="connsiteY0" fmla="*/ 2076189 h 4559955"/>
                <a:gd name="connsiteX1" fmla="*/ 4617046 w 4906830"/>
                <a:gd name="connsiteY1" fmla="*/ 1068085 h 4559955"/>
                <a:gd name="connsiteX2" fmla="*/ 3846695 w 4906830"/>
                <a:gd name="connsiteY2" fmla="*/ 507304 h 4559955"/>
                <a:gd name="connsiteX3" fmla="*/ 3212926 w 4906830"/>
                <a:gd name="connsiteY3" fmla="*/ 450214 h 4559955"/>
                <a:gd name="connsiteX4" fmla="*/ 3137770 w 4906830"/>
                <a:gd name="connsiteY4" fmla="*/ 424921 h 4559955"/>
                <a:gd name="connsiteX5" fmla="*/ 2517731 w 4906830"/>
                <a:gd name="connsiteY5" fmla="*/ 78047 h 4559955"/>
                <a:gd name="connsiteX6" fmla="*/ 2191091 w 4906830"/>
                <a:gd name="connsiteY6" fmla="*/ 6504 h 4559955"/>
                <a:gd name="connsiteX7" fmla="*/ 2160017 w 4906830"/>
                <a:gd name="connsiteY7" fmla="*/ 0 h 4559955"/>
                <a:gd name="connsiteX8" fmla="*/ 1964900 w 4906830"/>
                <a:gd name="connsiteY8" fmla="*/ 0 h 4559955"/>
                <a:gd name="connsiteX9" fmla="*/ 1766892 w 4906830"/>
                <a:gd name="connsiteY9" fmla="*/ 32519 h 4559955"/>
                <a:gd name="connsiteX10" fmla="*/ 1019667 w 4906830"/>
                <a:gd name="connsiteY10" fmla="*/ 451660 h 4559955"/>
                <a:gd name="connsiteX11" fmla="*/ 665566 w 4906830"/>
                <a:gd name="connsiteY11" fmla="*/ 927167 h 4559955"/>
                <a:gd name="connsiteX12" fmla="*/ 577402 w 4906830"/>
                <a:gd name="connsiteY12" fmla="*/ 1079647 h 4559955"/>
                <a:gd name="connsiteX13" fmla="*/ 247871 w 4906830"/>
                <a:gd name="connsiteY13" fmla="*/ 1218397 h 4559955"/>
                <a:gd name="connsiteX14" fmla="*/ 84551 w 4906830"/>
                <a:gd name="connsiteY14" fmla="*/ 1191659 h 4559955"/>
                <a:gd name="connsiteX15" fmla="*/ 0 w 4906830"/>
                <a:gd name="connsiteY15" fmla="*/ 1236463 h 4559955"/>
                <a:gd name="connsiteX16" fmla="*/ 0 w 4906830"/>
                <a:gd name="connsiteY16" fmla="*/ 1301502 h 4559955"/>
                <a:gd name="connsiteX17" fmla="*/ 6504 w 4906830"/>
                <a:gd name="connsiteY17" fmla="*/ 1321737 h 4559955"/>
                <a:gd name="connsiteX18" fmla="*/ 192226 w 4906830"/>
                <a:gd name="connsiteY18" fmla="*/ 1795799 h 4559955"/>
                <a:gd name="connsiteX19" fmla="*/ 461777 w 4906830"/>
                <a:gd name="connsiteY19" fmla="*/ 2205545 h 4559955"/>
                <a:gd name="connsiteX20" fmla="*/ 1472049 w 4906830"/>
                <a:gd name="connsiteY20" fmla="*/ 3244723 h 4559955"/>
                <a:gd name="connsiteX21" fmla="*/ 1892634 w 4906830"/>
                <a:gd name="connsiteY21" fmla="*/ 3488981 h 4559955"/>
                <a:gd name="connsiteX22" fmla="*/ 2022712 w 4906830"/>
                <a:gd name="connsiteY22" fmla="*/ 3460797 h 4559955"/>
                <a:gd name="connsiteX23" fmla="*/ 2154959 w 4906830"/>
                <a:gd name="connsiteY23" fmla="*/ 3285914 h 4559955"/>
                <a:gd name="connsiteX24" fmla="*/ 2057400 w 4906830"/>
                <a:gd name="connsiteY24" fmla="*/ 3278688 h 4559955"/>
                <a:gd name="connsiteX25" fmla="*/ 2016931 w 4906830"/>
                <a:gd name="connsiteY25" fmla="*/ 3236051 h 4559955"/>
                <a:gd name="connsiteX26" fmla="*/ 1949724 w 4906830"/>
                <a:gd name="connsiteY26" fmla="*/ 3189801 h 4559955"/>
                <a:gd name="connsiteX27" fmla="*/ 1933103 w 4906830"/>
                <a:gd name="connsiteY27" fmla="*/ 3196305 h 4559955"/>
                <a:gd name="connsiteX28" fmla="*/ 1894803 w 4906830"/>
                <a:gd name="connsiteY28" fmla="*/ 3176793 h 4559955"/>
                <a:gd name="connsiteX29" fmla="*/ 1881072 w 4906830"/>
                <a:gd name="connsiteY29" fmla="*/ 3102360 h 4559955"/>
                <a:gd name="connsiteX30" fmla="*/ 1821092 w 4906830"/>
                <a:gd name="connsiteY30" fmla="*/ 3063336 h 4559955"/>
                <a:gd name="connsiteX31" fmla="*/ 1743768 w 4906830"/>
                <a:gd name="connsiteY31" fmla="*/ 3004079 h 4559955"/>
                <a:gd name="connsiteX32" fmla="*/ 1743045 w 4906830"/>
                <a:gd name="connsiteY32" fmla="*/ 2993239 h 4559955"/>
                <a:gd name="connsiteX33" fmla="*/ 1672947 w 4906830"/>
                <a:gd name="connsiteY33" fmla="*/ 2939040 h 4559955"/>
                <a:gd name="connsiteX34" fmla="*/ 1648377 w 4906830"/>
                <a:gd name="connsiteY34" fmla="*/ 2943376 h 4559955"/>
                <a:gd name="connsiteX35" fmla="*/ 1612244 w 4906830"/>
                <a:gd name="connsiteY35" fmla="*/ 2914470 h 4559955"/>
                <a:gd name="connsiteX36" fmla="*/ 1605018 w 4906830"/>
                <a:gd name="connsiteY36" fmla="*/ 2850153 h 4559955"/>
                <a:gd name="connsiteX37" fmla="*/ 1543592 w 4906830"/>
                <a:gd name="connsiteY37" fmla="*/ 2806071 h 4559955"/>
                <a:gd name="connsiteX38" fmla="*/ 1519022 w 4906830"/>
                <a:gd name="connsiteY38" fmla="*/ 2811852 h 4559955"/>
                <a:gd name="connsiteX39" fmla="*/ 1478553 w 4906830"/>
                <a:gd name="connsiteY39" fmla="*/ 2785837 h 4559955"/>
                <a:gd name="connsiteX40" fmla="*/ 1475662 w 4906830"/>
                <a:gd name="connsiteY40" fmla="*/ 2753317 h 4559955"/>
                <a:gd name="connsiteX41" fmla="*/ 1375936 w 4906830"/>
                <a:gd name="connsiteY41" fmla="*/ 2665876 h 4559955"/>
                <a:gd name="connsiteX42" fmla="*/ 1343416 w 4906830"/>
                <a:gd name="connsiteY42" fmla="*/ 2638415 h 4559955"/>
                <a:gd name="connsiteX43" fmla="*/ 1342694 w 4906830"/>
                <a:gd name="connsiteY43" fmla="*/ 2605896 h 4559955"/>
                <a:gd name="connsiteX44" fmla="*/ 1250917 w 4906830"/>
                <a:gd name="connsiteY44" fmla="*/ 2511950 h 4559955"/>
                <a:gd name="connsiteX45" fmla="*/ 1211171 w 4906830"/>
                <a:gd name="connsiteY45" fmla="*/ 2463532 h 4559955"/>
                <a:gd name="connsiteX46" fmla="*/ 1221288 w 4906830"/>
                <a:gd name="connsiteY46" fmla="*/ 2373923 h 4559955"/>
                <a:gd name="connsiteX47" fmla="*/ 1128065 w 4906830"/>
                <a:gd name="connsiteY47" fmla="*/ 2388376 h 4559955"/>
                <a:gd name="connsiteX48" fmla="*/ 1107108 w 4906830"/>
                <a:gd name="connsiteY48" fmla="*/ 2366697 h 4559955"/>
                <a:gd name="connsiteX49" fmla="*/ 1107108 w 4906830"/>
                <a:gd name="connsiteY49" fmla="*/ 2301658 h 4559955"/>
                <a:gd name="connsiteX50" fmla="*/ 1076757 w 4906830"/>
                <a:gd name="connsiteY50" fmla="*/ 2178806 h 4559955"/>
                <a:gd name="connsiteX51" fmla="*/ 999432 w 4906830"/>
                <a:gd name="connsiteY51" fmla="*/ 2024158 h 4559955"/>
                <a:gd name="connsiteX52" fmla="*/ 929335 w 4906830"/>
                <a:gd name="connsiteY52" fmla="*/ 1651268 h 4559955"/>
                <a:gd name="connsiteX53" fmla="*/ 1025448 w 4906830"/>
                <a:gd name="connsiteY53" fmla="*/ 1154803 h 4559955"/>
                <a:gd name="connsiteX54" fmla="*/ 1956228 w 4906830"/>
                <a:gd name="connsiteY54" fmla="*/ 467558 h 4559955"/>
                <a:gd name="connsiteX55" fmla="*/ 2425232 w 4906830"/>
                <a:gd name="connsiteY55" fmla="*/ 552831 h 4559955"/>
                <a:gd name="connsiteX56" fmla="*/ 2649255 w 4906830"/>
                <a:gd name="connsiteY56" fmla="*/ 773964 h 4559955"/>
                <a:gd name="connsiteX57" fmla="*/ 2808239 w 4906830"/>
                <a:gd name="connsiteY57" fmla="*/ 954628 h 4559955"/>
                <a:gd name="connsiteX58" fmla="*/ 2842926 w 4906830"/>
                <a:gd name="connsiteY58" fmla="*/ 1009550 h 4559955"/>
                <a:gd name="connsiteX59" fmla="*/ 2907965 w 4906830"/>
                <a:gd name="connsiteY59" fmla="*/ 1058690 h 4559955"/>
                <a:gd name="connsiteX60" fmla="*/ 2950602 w 4906830"/>
                <a:gd name="connsiteY60" fmla="*/ 1050741 h 4559955"/>
                <a:gd name="connsiteX61" fmla="*/ 3278688 w 4906830"/>
                <a:gd name="connsiteY61" fmla="*/ 942343 h 4559955"/>
                <a:gd name="connsiteX62" fmla="*/ 4252105 w 4906830"/>
                <a:gd name="connsiteY62" fmla="*/ 1259588 h 4559955"/>
                <a:gd name="connsiteX63" fmla="*/ 4453725 w 4906830"/>
                <a:gd name="connsiteY63" fmla="*/ 2163630 h 4559955"/>
                <a:gd name="connsiteX64" fmla="*/ 3758531 w 4906830"/>
                <a:gd name="connsiteY64" fmla="*/ 3051774 h 4559955"/>
                <a:gd name="connsiteX65" fmla="*/ 3087184 w 4906830"/>
                <a:gd name="connsiteY65" fmla="*/ 3202086 h 4559955"/>
                <a:gd name="connsiteX66" fmla="*/ 2855212 w 4906830"/>
                <a:gd name="connsiteY66" fmla="*/ 3298199 h 4559955"/>
                <a:gd name="connsiteX67" fmla="*/ 2699118 w 4906830"/>
                <a:gd name="connsiteY67" fmla="*/ 3791773 h 4559955"/>
                <a:gd name="connsiteX68" fmla="*/ 2738864 w 4906830"/>
                <a:gd name="connsiteY68" fmla="*/ 3974605 h 4559955"/>
                <a:gd name="connsiteX69" fmla="*/ 2798844 w 4906830"/>
                <a:gd name="connsiteY69" fmla="*/ 4286070 h 4559955"/>
                <a:gd name="connsiteX70" fmla="*/ 3053942 w 4906830"/>
                <a:gd name="connsiteY70" fmla="*/ 4544780 h 4559955"/>
                <a:gd name="connsiteX71" fmla="*/ 3340113 w 4906830"/>
                <a:gd name="connsiteY71" fmla="*/ 4542612 h 4559955"/>
                <a:gd name="connsiteX72" fmla="*/ 3900894 w 4906830"/>
                <a:gd name="connsiteY72" fmla="*/ 4424097 h 4559955"/>
                <a:gd name="connsiteX73" fmla="*/ 4079390 w 4906830"/>
                <a:gd name="connsiteY73" fmla="*/ 4382906 h 4559955"/>
                <a:gd name="connsiteX74" fmla="*/ 4247769 w 4906830"/>
                <a:gd name="connsiteY74" fmla="*/ 4157437 h 4559955"/>
                <a:gd name="connsiteX75" fmla="*/ 4232593 w 4906830"/>
                <a:gd name="connsiteY75" fmla="*/ 3786715 h 4559955"/>
                <a:gd name="connsiteX76" fmla="*/ 4383628 w 4906830"/>
                <a:gd name="connsiteY76" fmla="*/ 3363238 h 4559955"/>
                <a:gd name="connsiteX77" fmla="*/ 4560678 w 4906830"/>
                <a:gd name="connsiteY77" fmla="*/ 3177516 h 4559955"/>
                <a:gd name="connsiteX78" fmla="*/ 4855522 w 4906830"/>
                <a:gd name="connsiteY78" fmla="*/ 2575544 h 4559955"/>
                <a:gd name="connsiteX79" fmla="*/ 4906830 w 4906830"/>
                <a:gd name="connsiteY79" fmla="*/ 2076189 h 4559955"/>
                <a:gd name="connsiteX80" fmla="*/ 2999020 w 4906830"/>
                <a:gd name="connsiteY80" fmla="*/ 854901 h 4559955"/>
                <a:gd name="connsiteX81" fmla="*/ 2865329 w 4906830"/>
                <a:gd name="connsiteY81" fmla="*/ 727714 h 4559955"/>
                <a:gd name="connsiteX82" fmla="*/ 2994684 w 4906830"/>
                <a:gd name="connsiteY82" fmla="*/ 594023 h 4559955"/>
                <a:gd name="connsiteX83" fmla="*/ 3127653 w 4906830"/>
                <a:gd name="connsiteY83" fmla="*/ 721210 h 4559955"/>
                <a:gd name="connsiteX84" fmla="*/ 2999020 w 4906830"/>
                <a:gd name="connsiteY84" fmla="*/ 854901 h 4559955"/>
                <a:gd name="connsiteX85" fmla="*/ 3123317 w 4906830"/>
                <a:gd name="connsiteY85" fmla="*/ 4394468 h 4559955"/>
                <a:gd name="connsiteX86" fmla="*/ 2991793 w 4906830"/>
                <a:gd name="connsiteY86" fmla="*/ 4263667 h 4559955"/>
                <a:gd name="connsiteX87" fmla="*/ 3118981 w 4906830"/>
                <a:gd name="connsiteY87" fmla="*/ 4133589 h 4559955"/>
                <a:gd name="connsiteX88" fmla="*/ 3251949 w 4906830"/>
                <a:gd name="connsiteY88" fmla="*/ 4261499 h 4559955"/>
                <a:gd name="connsiteX89" fmla="*/ 3123317 w 4906830"/>
                <a:gd name="connsiteY89" fmla="*/ 4394468 h 4559955"/>
                <a:gd name="connsiteX90" fmla="*/ 3158727 w 4906830"/>
                <a:gd name="connsiteY90" fmla="*/ 3979663 h 4559955"/>
                <a:gd name="connsiteX91" fmla="*/ 3027204 w 4906830"/>
                <a:gd name="connsiteY91" fmla="*/ 3849585 h 4559955"/>
                <a:gd name="connsiteX92" fmla="*/ 3153668 w 4906830"/>
                <a:gd name="connsiteY92" fmla="*/ 3717340 h 4559955"/>
                <a:gd name="connsiteX93" fmla="*/ 3288082 w 4906830"/>
                <a:gd name="connsiteY93" fmla="*/ 3845972 h 4559955"/>
                <a:gd name="connsiteX94" fmla="*/ 3158727 w 4906830"/>
                <a:gd name="connsiteY94" fmla="*/ 3979663 h 4559955"/>
                <a:gd name="connsiteX95" fmla="*/ 3639293 w 4906830"/>
                <a:gd name="connsiteY95" fmla="*/ 3717340 h 4559955"/>
                <a:gd name="connsiteX96" fmla="*/ 3766480 w 4906830"/>
                <a:gd name="connsiteY96" fmla="*/ 3585816 h 4559955"/>
                <a:gd name="connsiteX97" fmla="*/ 3900894 w 4906830"/>
                <a:gd name="connsiteY97" fmla="*/ 3715172 h 4559955"/>
                <a:gd name="connsiteX98" fmla="*/ 3770816 w 4906830"/>
                <a:gd name="connsiteY98" fmla="*/ 3847418 h 4559955"/>
                <a:gd name="connsiteX99" fmla="*/ 3639293 w 4906830"/>
                <a:gd name="connsiteY99" fmla="*/ 3717340 h 4559955"/>
                <a:gd name="connsiteX100" fmla="*/ 3976050 w 4906830"/>
                <a:gd name="connsiteY100" fmla="*/ 4294742 h 4559955"/>
                <a:gd name="connsiteX101" fmla="*/ 3844527 w 4906830"/>
                <a:gd name="connsiteY101" fmla="*/ 4168277 h 4559955"/>
                <a:gd name="connsiteX102" fmla="*/ 3973159 w 4906830"/>
                <a:gd name="connsiteY102" fmla="*/ 4033863 h 4559955"/>
                <a:gd name="connsiteX103" fmla="*/ 4105405 w 4906830"/>
                <a:gd name="connsiteY103" fmla="*/ 4163218 h 4559955"/>
                <a:gd name="connsiteX104" fmla="*/ 3976050 w 4906830"/>
                <a:gd name="connsiteY104" fmla="*/ 4294742 h 4559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4906830" h="4559955">
                  <a:moveTo>
                    <a:pt x="4906830" y="2076189"/>
                  </a:moveTo>
                  <a:cubicBezTo>
                    <a:pt x="4883705" y="1719920"/>
                    <a:pt x="4805659" y="1376659"/>
                    <a:pt x="4617046" y="1068085"/>
                  </a:cubicBezTo>
                  <a:cubicBezTo>
                    <a:pt x="4438550" y="774687"/>
                    <a:pt x="4176948" y="593300"/>
                    <a:pt x="3846695" y="507304"/>
                  </a:cubicBezTo>
                  <a:cubicBezTo>
                    <a:pt x="3638570" y="453105"/>
                    <a:pt x="3426109" y="442265"/>
                    <a:pt x="3212926" y="450214"/>
                  </a:cubicBezTo>
                  <a:cubicBezTo>
                    <a:pt x="3182574" y="451660"/>
                    <a:pt x="3160895" y="442265"/>
                    <a:pt x="3137770" y="424921"/>
                  </a:cubicBezTo>
                  <a:cubicBezTo>
                    <a:pt x="2945544" y="283281"/>
                    <a:pt x="2749704" y="146699"/>
                    <a:pt x="2517731" y="78047"/>
                  </a:cubicBezTo>
                  <a:cubicBezTo>
                    <a:pt x="2411501" y="46250"/>
                    <a:pt x="2300212" y="29629"/>
                    <a:pt x="2191091" y="6504"/>
                  </a:cubicBezTo>
                  <a:cubicBezTo>
                    <a:pt x="2180974" y="4336"/>
                    <a:pt x="2170134" y="2168"/>
                    <a:pt x="2160017" y="0"/>
                  </a:cubicBezTo>
                  <a:cubicBezTo>
                    <a:pt x="2094978" y="0"/>
                    <a:pt x="2029939" y="0"/>
                    <a:pt x="1964900" y="0"/>
                  </a:cubicBezTo>
                  <a:cubicBezTo>
                    <a:pt x="1899138" y="10840"/>
                    <a:pt x="1831931" y="18066"/>
                    <a:pt x="1766892" y="32519"/>
                  </a:cubicBezTo>
                  <a:cubicBezTo>
                    <a:pt x="1475662" y="96836"/>
                    <a:pt x="1229960" y="243535"/>
                    <a:pt x="1019667" y="451660"/>
                  </a:cubicBezTo>
                  <a:cubicBezTo>
                    <a:pt x="877304" y="591855"/>
                    <a:pt x="761679" y="752284"/>
                    <a:pt x="665566" y="927167"/>
                  </a:cubicBezTo>
                  <a:cubicBezTo>
                    <a:pt x="637382" y="978476"/>
                    <a:pt x="609199" y="1030507"/>
                    <a:pt x="577402" y="1079647"/>
                  </a:cubicBezTo>
                  <a:cubicBezTo>
                    <a:pt x="484902" y="1220565"/>
                    <a:pt x="413359" y="1249471"/>
                    <a:pt x="247871" y="1218397"/>
                  </a:cubicBezTo>
                  <a:cubicBezTo>
                    <a:pt x="193672" y="1208280"/>
                    <a:pt x="138750" y="1200331"/>
                    <a:pt x="84551" y="1191659"/>
                  </a:cubicBezTo>
                  <a:cubicBezTo>
                    <a:pt x="45527" y="1185878"/>
                    <a:pt x="15176" y="1197440"/>
                    <a:pt x="0" y="1236463"/>
                  </a:cubicBezTo>
                  <a:cubicBezTo>
                    <a:pt x="0" y="1258143"/>
                    <a:pt x="0" y="1279823"/>
                    <a:pt x="0" y="1301502"/>
                  </a:cubicBezTo>
                  <a:cubicBezTo>
                    <a:pt x="2168" y="1308006"/>
                    <a:pt x="4336" y="1315233"/>
                    <a:pt x="6504" y="1321737"/>
                  </a:cubicBezTo>
                  <a:cubicBezTo>
                    <a:pt x="57090" y="1484334"/>
                    <a:pt x="99004" y="1650545"/>
                    <a:pt x="192226" y="1795799"/>
                  </a:cubicBezTo>
                  <a:cubicBezTo>
                    <a:pt x="280390" y="1933826"/>
                    <a:pt x="369277" y="2070408"/>
                    <a:pt x="461777" y="2205545"/>
                  </a:cubicBezTo>
                  <a:cubicBezTo>
                    <a:pt x="737109" y="2611677"/>
                    <a:pt x="1076757" y="2955661"/>
                    <a:pt x="1472049" y="3244723"/>
                  </a:cubicBezTo>
                  <a:cubicBezTo>
                    <a:pt x="1603572" y="3340836"/>
                    <a:pt x="1743045" y="3423219"/>
                    <a:pt x="1892634" y="3488981"/>
                  </a:cubicBezTo>
                  <a:cubicBezTo>
                    <a:pt x="1954060" y="3515719"/>
                    <a:pt x="1980076" y="3512105"/>
                    <a:pt x="2022712" y="3460797"/>
                  </a:cubicBezTo>
                  <a:cubicBezTo>
                    <a:pt x="2066794" y="3407320"/>
                    <a:pt x="2106541" y="3350231"/>
                    <a:pt x="2154959" y="3285914"/>
                  </a:cubicBezTo>
                  <a:cubicBezTo>
                    <a:pt x="2115935" y="3283024"/>
                    <a:pt x="2086306" y="3278688"/>
                    <a:pt x="2057400" y="3278688"/>
                  </a:cubicBezTo>
                  <a:cubicBezTo>
                    <a:pt x="2027048" y="3278688"/>
                    <a:pt x="2015486" y="3267848"/>
                    <a:pt x="2016931" y="3236051"/>
                  </a:cubicBezTo>
                  <a:cubicBezTo>
                    <a:pt x="2019822" y="3179684"/>
                    <a:pt x="2003201" y="3170290"/>
                    <a:pt x="1949724" y="3189801"/>
                  </a:cubicBezTo>
                  <a:cubicBezTo>
                    <a:pt x="1943943" y="3191969"/>
                    <a:pt x="1938162" y="3193414"/>
                    <a:pt x="1933103" y="3196305"/>
                  </a:cubicBezTo>
                  <a:cubicBezTo>
                    <a:pt x="1910701" y="3208590"/>
                    <a:pt x="1899138" y="3198473"/>
                    <a:pt x="1894803" y="3176793"/>
                  </a:cubicBezTo>
                  <a:cubicBezTo>
                    <a:pt x="1889744" y="3152223"/>
                    <a:pt x="1886131" y="3126930"/>
                    <a:pt x="1881072" y="3102360"/>
                  </a:cubicBezTo>
                  <a:cubicBezTo>
                    <a:pt x="1874568" y="3068395"/>
                    <a:pt x="1855057" y="3057555"/>
                    <a:pt x="1821092" y="3063336"/>
                  </a:cubicBezTo>
                  <a:cubicBezTo>
                    <a:pt x="1752439" y="3074899"/>
                    <a:pt x="1752439" y="3073454"/>
                    <a:pt x="1743768" y="3004079"/>
                  </a:cubicBezTo>
                  <a:cubicBezTo>
                    <a:pt x="1743045" y="3000466"/>
                    <a:pt x="1743045" y="2996852"/>
                    <a:pt x="1743045" y="2993239"/>
                  </a:cubicBezTo>
                  <a:cubicBezTo>
                    <a:pt x="1737986" y="2941930"/>
                    <a:pt x="1722088" y="2930368"/>
                    <a:pt x="1672947" y="2939040"/>
                  </a:cubicBezTo>
                  <a:cubicBezTo>
                    <a:pt x="1664998" y="2940485"/>
                    <a:pt x="1656326" y="2941930"/>
                    <a:pt x="1648377" y="2943376"/>
                  </a:cubicBezTo>
                  <a:cubicBezTo>
                    <a:pt x="1625975" y="2946989"/>
                    <a:pt x="1614412" y="2937594"/>
                    <a:pt x="1612244" y="2914470"/>
                  </a:cubicBezTo>
                  <a:cubicBezTo>
                    <a:pt x="1610076" y="2892790"/>
                    <a:pt x="1607908" y="2871110"/>
                    <a:pt x="1605018" y="2850153"/>
                  </a:cubicBezTo>
                  <a:cubicBezTo>
                    <a:pt x="1599236" y="2809685"/>
                    <a:pt x="1583338" y="2798845"/>
                    <a:pt x="1543592" y="2806071"/>
                  </a:cubicBezTo>
                  <a:cubicBezTo>
                    <a:pt x="1535643" y="2807516"/>
                    <a:pt x="1526971" y="2809685"/>
                    <a:pt x="1519022" y="2811852"/>
                  </a:cubicBezTo>
                  <a:cubicBezTo>
                    <a:pt x="1495897" y="2818356"/>
                    <a:pt x="1481444" y="2811130"/>
                    <a:pt x="1478553" y="2785837"/>
                  </a:cubicBezTo>
                  <a:cubicBezTo>
                    <a:pt x="1477108" y="2774997"/>
                    <a:pt x="1476385" y="2764157"/>
                    <a:pt x="1475662" y="2753317"/>
                  </a:cubicBezTo>
                  <a:cubicBezTo>
                    <a:pt x="1466268" y="2668044"/>
                    <a:pt x="1467713" y="2648532"/>
                    <a:pt x="1375936" y="2665876"/>
                  </a:cubicBezTo>
                  <a:cubicBezTo>
                    <a:pt x="1354256" y="2670212"/>
                    <a:pt x="1344139" y="2659372"/>
                    <a:pt x="1343416" y="2638415"/>
                  </a:cubicBezTo>
                  <a:cubicBezTo>
                    <a:pt x="1342694" y="2627575"/>
                    <a:pt x="1342694" y="2616735"/>
                    <a:pt x="1342694" y="2605896"/>
                  </a:cubicBezTo>
                  <a:cubicBezTo>
                    <a:pt x="1342694" y="2514118"/>
                    <a:pt x="1341971" y="2512673"/>
                    <a:pt x="1250917" y="2511950"/>
                  </a:cubicBezTo>
                  <a:cubicBezTo>
                    <a:pt x="1206835" y="2511228"/>
                    <a:pt x="1203944" y="2506892"/>
                    <a:pt x="1211171" y="2463532"/>
                  </a:cubicBezTo>
                  <a:cubicBezTo>
                    <a:pt x="1216952" y="2431736"/>
                    <a:pt x="1218397" y="2399939"/>
                    <a:pt x="1221288" y="2373923"/>
                  </a:cubicBezTo>
                  <a:cubicBezTo>
                    <a:pt x="1184432" y="2380427"/>
                    <a:pt x="1156249" y="2386208"/>
                    <a:pt x="1128065" y="2388376"/>
                  </a:cubicBezTo>
                  <a:cubicBezTo>
                    <a:pt x="1121561" y="2389099"/>
                    <a:pt x="1108553" y="2375369"/>
                    <a:pt x="1107108" y="2366697"/>
                  </a:cubicBezTo>
                  <a:cubicBezTo>
                    <a:pt x="1104218" y="2345740"/>
                    <a:pt x="1104218" y="2323337"/>
                    <a:pt x="1107108" y="2301658"/>
                  </a:cubicBezTo>
                  <a:cubicBezTo>
                    <a:pt x="1112167" y="2256130"/>
                    <a:pt x="1099159" y="2217830"/>
                    <a:pt x="1076757" y="2178806"/>
                  </a:cubicBezTo>
                  <a:cubicBezTo>
                    <a:pt x="1048573" y="2128943"/>
                    <a:pt x="1023280" y="2076912"/>
                    <a:pt x="999432" y="2024158"/>
                  </a:cubicBezTo>
                  <a:cubicBezTo>
                    <a:pt x="944511" y="1905642"/>
                    <a:pt x="936561" y="1779178"/>
                    <a:pt x="929335" y="1651268"/>
                  </a:cubicBezTo>
                  <a:cubicBezTo>
                    <a:pt x="919218" y="1477108"/>
                    <a:pt x="942343" y="1309452"/>
                    <a:pt x="1025448" y="1154803"/>
                  </a:cubicBezTo>
                  <a:cubicBezTo>
                    <a:pt x="1226346" y="779023"/>
                    <a:pt x="1533475" y="541992"/>
                    <a:pt x="1956228" y="467558"/>
                  </a:cubicBezTo>
                  <a:cubicBezTo>
                    <a:pt x="2120994" y="438652"/>
                    <a:pt x="2279978" y="466113"/>
                    <a:pt x="2425232" y="552831"/>
                  </a:cubicBezTo>
                  <a:cubicBezTo>
                    <a:pt x="2517731" y="608476"/>
                    <a:pt x="2586384" y="687245"/>
                    <a:pt x="2649255" y="773964"/>
                  </a:cubicBezTo>
                  <a:cubicBezTo>
                    <a:pt x="2696227" y="838280"/>
                    <a:pt x="2752594" y="896815"/>
                    <a:pt x="2808239" y="954628"/>
                  </a:cubicBezTo>
                  <a:cubicBezTo>
                    <a:pt x="2824137" y="971249"/>
                    <a:pt x="2839313" y="984979"/>
                    <a:pt x="2842926" y="1009550"/>
                  </a:cubicBezTo>
                  <a:cubicBezTo>
                    <a:pt x="2848708" y="1049296"/>
                    <a:pt x="2868219" y="1063026"/>
                    <a:pt x="2907965" y="1058690"/>
                  </a:cubicBezTo>
                  <a:cubicBezTo>
                    <a:pt x="2922418" y="1057245"/>
                    <a:pt x="2936872" y="1055077"/>
                    <a:pt x="2950602" y="1050741"/>
                  </a:cubicBezTo>
                  <a:cubicBezTo>
                    <a:pt x="3060446" y="1014608"/>
                    <a:pt x="3169567" y="979198"/>
                    <a:pt x="3278688" y="942343"/>
                  </a:cubicBezTo>
                  <a:cubicBezTo>
                    <a:pt x="3642183" y="819491"/>
                    <a:pt x="4037476" y="941620"/>
                    <a:pt x="4252105" y="1259588"/>
                  </a:cubicBezTo>
                  <a:cubicBezTo>
                    <a:pt x="4435659" y="1532030"/>
                    <a:pt x="4506479" y="1837713"/>
                    <a:pt x="4453725" y="2163630"/>
                  </a:cubicBezTo>
                  <a:cubicBezTo>
                    <a:pt x="4386518" y="2584939"/>
                    <a:pt x="4156714" y="2885563"/>
                    <a:pt x="3758531" y="3051774"/>
                  </a:cubicBezTo>
                  <a:cubicBezTo>
                    <a:pt x="3542457" y="3140661"/>
                    <a:pt x="3316988" y="3180407"/>
                    <a:pt x="3087184" y="3202086"/>
                  </a:cubicBezTo>
                  <a:cubicBezTo>
                    <a:pt x="2999743" y="3210036"/>
                    <a:pt x="2919528" y="3236051"/>
                    <a:pt x="2855212" y="3298199"/>
                  </a:cubicBezTo>
                  <a:cubicBezTo>
                    <a:pt x="2715017" y="3434781"/>
                    <a:pt x="2678161" y="3605328"/>
                    <a:pt x="2699118" y="3791773"/>
                  </a:cubicBezTo>
                  <a:cubicBezTo>
                    <a:pt x="2705622" y="3853199"/>
                    <a:pt x="2726579" y="3913179"/>
                    <a:pt x="2738864" y="3974605"/>
                  </a:cubicBezTo>
                  <a:cubicBezTo>
                    <a:pt x="2759098" y="4077945"/>
                    <a:pt x="2772829" y="4183452"/>
                    <a:pt x="2798844" y="4286070"/>
                  </a:cubicBezTo>
                  <a:cubicBezTo>
                    <a:pt x="2832809" y="4419761"/>
                    <a:pt x="2918083" y="4509370"/>
                    <a:pt x="3053942" y="4544780"/>
                  </a:cubicBezTo>
                  <a:cubicBezTo>
                    <a:pt x="3149332" y="4570073"/>
                    <a:pt x="3244723" y="4562124"/>
                    <a:pt x="3340113" y="4542612"/>
                  </a:cubicBezTo>
                  <a:cubicBezTo>
                    <a:pt x="3399371" y="4530327"/>
                    <a:pt x="3827906" y="4437827"/>
                    <a:pt x="3900894" y="4424097"/>
                  </a:cubicBezTo>
                  <a:cubicBezTo>
                    <a:pt x="3960874" y="4412534"/>
                    <a:pt x="4021577" y="4401694"/>
                    <a:pt x="4079390" y="4382906"/>
                  </a:cubicBezTo>
                  <a:cubicBezTo>
                    <a:pt x="4197906" y="4345327"/>
                    <a:pt x="4247769" y="4281011"/>
                    <a:pt x="4247769" y="4157437"/>
                  </a:cubicBezTo>
                  <a:cubicBezTo>
                    <a:pt x="4247769" y="4033863"/>
                    <a:pt x="4245601" y="3909566"/>
                    <a:pt x="4232593" y="3786715"/>
                  </a:cubicBezTo>
                  <a:cubicBezTo>
                    <a:pt x="4214527" y="3618336"/>
                    <a:pt x="4274507" y="3482477"/>
                    <a:pt x="4383628" y="3363238"/>
                  </a:cubicBezTo>
                  <a:cubicBezTo>
                    <a:pt x="4441440" y="3300368"/>
                    <a:pt x="4503589" y="3241110"/>
                    <a:pt x="4560678" y="3177516"/>
                  </a:cubicBezTo>
                  <a:cubicBezTo>
                    <a:pt x="4714604" y="3004079"/>
                    <a:pt x="4803491" y="2798122"/>
                    <a:pt x="4855522" y="2575544"/>
                  </a:cubicBezTo>
                  <a:cubicBezTo>
                    <a:pt x="4893823" y="2410056"/>
                    <a:pt x="4917670" y="2243845"/>
                    <a:pt x="4906830" y="2076189"/>
                  </a:cubicBezTo>
                  <a:close/>
                  <a:moveTo>
                    <a:pt x="2999020" y="854901"/>
                  </a:moveTo>
                  <a:cubicBezTo>
                    <a:pt x="2927477" y="855624"/>
                    <a:pt x="2865329" y="796366"/>
                    <a:pt x="2865329" y="727714"/>
                  </a:cubicBezTo>
                  <a:cubicBezTo>
                    <a:pt x="2865329" y="657616"/>
                    <a:pt x="2927477" y="593300"/>
                    <a:pt x="2994684" y="594023"/>
                  </a:cubicBezTo>
                  <a:cubicBezTo>
                    <a:pt x="3063336" y="594745"/>
                    <a:pt x="3125485" y="654726"/>
                    <a:pt x="3127653" y="721210"/>
                  </a:cubicBezTo>
                  <a:cubicBezTo>
                    <a:pt x="3128375" y="790585"/>
                    <a:pt x="3067672" y="854901"/>
                    <a:pt x="2999020" y="854901"/>
                  </a:cubicBezTo>
                  <a:close/>
                  <a:moveTo>
                    <a:pt x="3123317" y="4394468"/>
                  </a:moveTo>
                  <a:cubicBezTo>
                    <a:pt x="3052496" y="4393023"/>
                    <a:pt x="2991071" y="4332320"/>
                    <a:pt x="2991793" y="4263667"/>
                  </a:cubicBezTo>
                  <a:cubicBezTo>
                    <a:pt x="2992516" y="4193570"/>
                    <a:pt x="3051051" y="4133589"/>
                    <a:pt x="3118981" y="4133589"/>
                  </a:cubicBezTo>
                  <a:cubicBezTo>
                    <a:pt x="3191246" y="4132866"/>
                    <a:pt x="3251949" y="4192124"/>
                    <a:pt x="3251949" y="4261499"/>
                  </a:cubicBezTo>
                  <a:cubicBezTo>
                    <a:pt x="3251949" y="4331597"/>
                    <a:pt x="3190524" y="4395190"/>
                    <a:pt x="3123317" y="4394468"/>
                  </a:cubicBezTo>
                  <a:close/>
                  <a:moveTo>
                    <a:pt x="3158727" y="3979663"/>
                  </a:moveTo>
                  <a:cubicBezTo>
                    <a:pt x="3087907" y="3979663"/>
                    <a:pt x="3026481" y="3918238"/>
                    <a:pt x="3027204" y="3849585"/>
                  </a:cubicBezTo>
                  <a:cubicBezTo>
                    <a:pt x="3027926" y="3780211"/>
                    <a:pt x="3086461" y="3718785"/>
                    <a:pt x="3153668" y="3717340"/>
                  </a:cubicBezTo>
                  <a:cubicBezTo>
                    <a:pt x="3223043" y="3716617"/>
                    <a:pt x="3288082" y="3778043"/>
                    <a:pt x="3288082" y="3845972"/>
                  </a:cubicBezTo>
                  <a:cubicBezTo>
                    <a:pt x="3288082" y="3916070"/>
                    <a:pt x="3225934" y="3980386"/>
                    <a:pt x="3158727" y="3979663"/>
                  </a:cubicBezTo>
                  <a:close/>
                  <a:moveTo>
                    <a:pt x="3639293" y="3717340"/>
                  </a:moveTo>
                  <a:cubicBezTo>
                    <a:pt x="3640738" y="3647965"/>
                    <a:pt x="3699996" y="3586539"/>
                    <a:pt x="3766480" y="3585816"/>
                  </a:cubicBezTo>
                  <a:cubicBezTo>
                    <a:pt x="3835855" y="3585816"/>
                    <a:pt x="3900894" y="3647965"/>
                    <a:pt x="3900894" y="3715172"/>
                  </a:cubicBezTo>
                  <a:cubicBezTo>
                    <a:pt x="3900894" y="3785992"/>
                    <a:pt x="3839468" y="3847418"/>
                    <a:pt x="3770816" y="3847418"/>
                  </a:cubicBezTo>
                  <a:cubicBezTo>
                    <a:pt x="3699273" y="3845972"/>
                    <a:pt x="3637847" y="3785992"/>
                    <a:pt x="3639293" y="3717340"/>
                  </a:cubicBezTo>
                  <a:close/>
                  <a:moveTo>
                    <a:pt x="3976050" y="4294742"/>
                  </a:moveTo>
                  <a:cubicBezTo>
                    <a:pt x="3906675" y="4294019"/>
                    <a:pt x="3845249" y="4235484"/>
                    <a:pt x="3844527" y="4168277"/>
                  </a:cubicBezTo>
                  <a:cubicBezTo>
                    <a:pt x="3843804" y="4098902"/>
                    <a:pt x="3905953" y="4033863"/>
                    <a:pt x="3973159" y="4033863"/>
                  </a:cubicBezTo>
                  <a:cubicBezTo>
                    <a:pt x="4043980" y="4033863"/>
                    <a:pt x="4105405" y="4093843"/>
                    <a:pt x="4105405" y="4163218"/>
                  </a:cubicBezTo>
                  <a:cubicBezTo>
                    <a:pt x="4105405" y="4234761"/>
                    <a:pt x="4046870" y="4294742"/>
                    <a:pt x="3976050" y="4294742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7" name="Freeform: Shape 2666">
              <a:extLst>
                <a:ext uri="{FF2B5EF4-FFF2-40B4-BE49-F238E27FC236}">
                  <a16:creationId xmlns:a16="http://schemas.microsoft.com/office/drawing/2014/main" id="{E52DC561-ED51-463C-B475-75048E31AD1F}"/>
                </a:ext>
              </a:extLst>
            </p:cNvPr>
            <p:cNvSpPr/>
            <p:nvPr/>
          </p:nvSpPr>
          <p:spPr>
            <a:xfrm>
              <a:off x="6535376" y="5177825"/>
              <a:ext cx="758788" cy="758788"/>
            </a:xfrm>
            <a:custGeom>
              <a:avLst/>
              <a:gdLst>
                <a:gd name="connsiteX0" fmla="*/ 379394 w 758788"/>
                <a:gd name="connsiteY0" fmla="*/ 0 h 758788"/>
                <a:gd name="connsiteX1" fmla="*/ 0 w 758788"/>
                <a:gd name="connsiteY1" fmla="*/ 379394 h 758788"/>
                <a:gd name="connsiteX2" fmla="*/ 379394 w 758788"/>
                <a:gd name="connsiteY2" fmla="*/ 758788 h 758788"/>
                <a:gd name="connsiteX3" fmla="*/ 758788 w 758788"/>
                <a:gd name="connsiteY3" fmla="*/ 379394 h 758788"/>
                <a:gd name="connsiteX4" fmla="*/ 379394 w 758788"/>
                <a:gd name="connsiteY4" fmla="*/ 0 h 758788"/>
                <a:gd name="connsiteX5" fmla="*/ 379394 w 758788"/>
                <a:gd name="connsiteY5" fmla="*/ 628710 h 758788"/>
                <a:gd name="connsiteX6" fmla="*/ 130078 w 758788"/>
                <a:gd name="connsiteY6" fmla="*/ 379394 h 758788"/>
                <a:gd name="connsiteX7" fmla="*/ 379394 w 758788"/>
                <a:gd name="connsiteY7" fmla="*/ 130078 h 758788"/>
                <a:gd name="connsiteX8" fmla="*/ 628710 w 758788"/>
                <a:gd name="connsiteY8" fmla="*/ 379394 h 758788"/>
                <a:gd name="connsiteX9" fmla="*/ 379394 w 758788"/>
                <a:gd name="connsiteY9" fmla="*/ 628710 h 75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58788" h="758788">
                  <a:moveTo>
                    <a:pt x="379394" y="0"/>
                  </a:moveTo>
                  <a:cubicBezTo>
                    <a:pt x="169824" y="0"/>
                    <a:pt x="0" y="169824"/>
                    <a:pt x="0" y="379394"/>
                  </a:cubicBezTo>
                  <a:cubicBezTo>
                    <a:pt x="0" y="588964"/>
                    <a:pt x="169824" y="758788"/>
                    <a:pt x="379394" y="758788"/>
                  </a:cubicBezTo>
                  <a:cubicBezTo>
                    <a:pt x="588964" y="758788"/>
                    <a:pt x="758788" y="588964"/>
                    <a:pt x="758788" y="379394"/>
                  </a:cubicBezTo>
                  <a:cubicBezTo>
                    <a:pt x="758788" y="169824"/>
                    <a:pt x="588964" y="0"/>
                    <a:pt x="379394" y="0"/>
                  </a:cubicBezTo>
                  <a:close/>
                  <a:moveTo>
                    <a:pt x="379394" y="628710"/>
                  </a:moveTo>
                  <a:cubicBezTo>
                    <a:pt x="241367" y="628710"/>
                    <a:pt x="130078" y="516699"/>
                    <a:pt x="130078" y="379394"/>
                  </a:cubicBezTo>
                  <a:cubicBezTo>
                    <a:pt x="130078" y="241367"/>
                    <a:pt x="242090" y="130078"/>
                    <a:pt x="379394" y="130078"/>
                  </a:cubicBezTo>
                  <a:cubicBezTo>
                    <a:pt x="517422" y="130078"/>
                    <a:pt x="628710" y="242090"/>
                    <a:pt x="628710" y="379394"/>
                  </a:cubicBezTo>
                  <a:cubicBezTo>
                    <a:pt x="628710" y="517421"/>
                    <a:pt x="517422" y="628710"/>
                    <a:pt x="379394" y="628710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8" name="Freeform: Shape 2667">
              <a:extLst>
                <a:ext uri="{FF2B5EF4-FFF2-40B4-BE49-F238E27FC236}">
                  <a16:creationId xmlns:a16="http://schemas.microsoft.com/office/drawing/2014/main" id="{DFEAAA13-F3BA-40AB-9A8B-84F869A1C4A4}"/>
                </a:ext>
              </a:extLst>
            </p:cNvPr>
            <p:cNvSpPr/>
            <p:nvPr/>
          </p:nvSpPr>
          <p:spPr>
            <a:xfrm>
              <a:off x="4756921" y="4538275"/>
              <a:ext cx="758788" cy="758788"/>
            </a:xfrm>
            <a:custGeom>
              <a:avLst/>
              <a:gdLst>
                <a:gd name="connsiteX0" fmla="*/ 379394 w 758788"/>
                <a:gd name="connsiteY0" fmla="*/ 0 h 758788"/>
                <a:gd name="connsiteX1" fmla="*/ 0 w 758788"/>
                <a:gd name="connsiteY1" fmla="*/ 379394 h 758788"/>
                <a:gd name="connsiteX2" fmla="*/ 379394 w 758788"/>
                <a:gd name="connsiteY2" fmla="*/ 758788 h 758788"/>
                <a:gd name="connsiteX3" fmla="*/ 758788 w 758788"/>
                <a:gd name="connsiteY3" fmla="*/ 379394 h 758788"/>
                <a:gd name="connsiteX4" fmla="*/ 379394 w 758788"/>
                <a:gd name="connsiteY4" fmla="*/ 0 h 758788"/>
                <a:gd name="connsiteX5" fmla="*/ 379394 w 758788"/>
                <a:gd name="connsiteY5" fmla="*/ 628710 h 758788"/>
                <a:gd name="connsiteX6" fmla="*/ 130078 w 758788"/>
                <a:gd name="connsiteY6" fmla="*/ 379394 h 758788"/>
                <a:gd name="connsiteX7" fmla="*/ 379394 w 758788"/>
                <a:gd name="connsiteY7" fmla="*/ 130078 h 758788"/>
                <a:gd name="connsiteX8" fmla="*/ 628710 w 758788"/>
                <a:gd name="connsiteY8" fmla="*/ 379394 h 758788"/>
                <a:gd name="connsiteX9" fmla="*/ 379394 w 758788"/>
                <a:gd name="connsiteY9" fmla="*/ 628710 h 75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58788" h="758788">
                  <a:moveTo>
                    <a:pt x="379394" y="0"/>
                  </a:moveTo>
                  <a:cubicBezTo>
                    <a:pt x="169824" y="0"/>
                    <a:pt x="0" y="169824"/>
                    <a:pt x="0" y="379394"/>
                  </a:cubicBezTo>
                  <a:cubicBezTo>
                    <a:pt x="0" y="588964"/>
                    <a:pt x="169824" y="758788"/>
                    <a:pt x="379394" y="758788"/>
                  </a:cubicBezTo>
                  <a:cubicBezTo>
                    <a:pt x="588964" y="758788"/>
                    <a:pt x="758788" y="588964"/>
                    <a:pt x="758788" y="379394"/>
                  </a:cubicBezTo>
                  <a:cubicBezTo>
                    <a:pt x="758788" y="169824"/>
                    <a:pt x="589687" y="0"/>
                    <a:pt x="379394" y="0"/>
                  </a:cubicBezTo>
                  <a:close/>
                  <a:moveTo>
                    <a:pt x="379394" y="628710"/>
                  </a:moveTo>
                  <a:cubicBezTo>
                    <a:pt x="241367" y="628710"/>
                    <a:pt x="130078" y="516699"/>
                    <a:pt x="130078" y="379394"/>
                  </a:cubicBezTo>
                  <a:cubicBezTo>
                    <a:pt x="130078" y="241367"/>
                    <a:pt x="242090" y="130078"/>
                    <a:pt x="379394" y="130078"/>
                  </a:cubicBezTo>
                  <a:cubicBezTo>
                    <a:pt x="517421" y="130078"/>
                    <a:pt x="628710" y="242090"/>
                    <a:pt x="628710" y="379394"/>
                  </a:cubicBezTo>
                  <a:cubicBezTo>
                    <a:pt x="629433" y="517421"/>
                    <a:pt x="517421" y="628710"/>
                    <a:pt x="379394" y="628710"/>
                  </a:cubicBez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9" name="Freeform: Shape 2668">
              <a:extLst>
                <a:ext uri="{FF2B5EF4-FFF2-40B4-BE49-F238E27FC236}">
                  <a16:creationId xmlns:a16="http://schemas.microsoft.com/office/drawing/2014/main" id="{1410FB21-5EAE-4D64-B8F7-CC8275272B3C}"/>
                </a:ext>
              </a:extLst>
            </p:cNvPr>
            <p:cNvSpPr/>
            <p:nvPr/>
          </p:nvSpPr>
          <p:spPr>
            <a:xfrm>
              <a:off x="4971685" y="4393244"/>
              <a:ext cx="231250" cy="267383"/>
            </a:xfrm>
            <a:custGeom>
              <a:avLst/>
              <a:gdLst>
                <a:gd name="connsiteX0" fmla="*/ 0 w 231249"/>
                <a:gd name="connsiteY0" fmla="*/ 42162 h 267382"/>
                <a:gd name="connsiteX1" fmla="*/ 180134 w 231249"/>
                <a:gd name="connsiteY1" fmla="*/ 0 h 267382"/>
                <a:gd name="connsiteX2" fmla="*/ 233824 w 231249"/>
                <a:gd name="connsiteY2" fmla="*/ 229390 h 267382"/>
                <a:gd name="connsiteX3" fmla="*/ 53690 w 231249"/>
                <a:gd name="connsiteY3" fmla="*/ 271551 h 267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249" h="267382">
                  <a:moveTo>
                    <a:pt x="0" y="42162"/>
                  </a:moveTo>
                  <a:lnTo>
                    <a:pt x="180134" y="0"/>
                  </a:lnTo>
                  <a:lnTo>
                    <a:pt x="233824" y="229390"/>
                  </a:lnTo>
                  <a:lnTo>
                    <a:pt x="53690" y="271551"/>
                  </a:ln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0" name="Freeform: Shape 2669">
              <a:extLst>
                <a:ext uri="{FF2B5EF4-FFF2-40B4-BE49-F238E27FC236}">
                  <a16:creationId xmlns:a16="http://schemas.microsoft.com/office/drawing/2014/main" id="{6626E038-E042-4916-8E46-66D5AA950C8C}"/>
                </a:ext>
              </a:extLst>
            </p:cNvPr>
            <p:cNvSpPr/>
            <p:nvPr/>
          </p:nvSpPr>
          <p:spPr>
            <a:xfrm>
              <a:off x="7019992" y="5101632"/>
              <a:ext cx="281836" cy="296289"/>
            </a:xfrm>
            <a:custGeom>
              <a:avLst/>
              <a:gdLst>
                <a:gd name="connsiteX0" fmla="*/ 139184 w 281835"/>
                <a:gd name="connsiteY0" fmla="*/ 0 h 296288"/>
                <a:gd name="connsiteX1" fmla="*/ 288442 w 281835"/>
                <a:gd name="connsiteY1" fmla="*/ 109298 h 296288"/>
                <a:gd name="connsiteX2" fmla="*/ 149258 w 281835"/>
                <a:gd name="connsiteY2" fmla="*/ 299368 h 296288"/>
                <a:gd name="connsiteX3" fmla="*/ 0 w 281835"/>
                <a:gd name="connsiteY3" fmla="*/ 190071 h 29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1835" h="296288">
                  <a:moveTo>
                    <a:pt x="139184" y="0"/>
                  </a:moveTo>
                  <a:lnTo>
                    <a:pt x="288442" y="109298"/>
                  </a:lnTo>
                  <a:lnTo>
                    <a:pt x="149258" y="299368"/>
                  </a:lnTo>
                  <a:lnTo>
                    <a:pt x="0" y="190071"/>
                  </a:lnTo>
                  <a:close/>
                </a:path>
              </a:pathLst>
            </a:custGeom>
            <a:grpFill/>
            <a:ln w="72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71" name="Graphic 9">
            <a:extLst>
              <a:ext uri="{FF2B5EF4-FFF2-40B4-BE49-F238E27FC236}">
                <a16:creationId xmlns:a16="http://schemas.microsoft.com/office/drawing/2014/main" id="{BD6ADC04-74C0-4ADF-8B9A-8CD3885E7F54}"/>
              </a:ext>
            </a:extLst>
          </p:cNvPr>
          <p:cNvGrpSpPr/>
          <p:nvPr/>
        </p:nvGrpSpPr>
        <p:grpSpPr>
          <a:xfrm>
            <a:off x="1239956" y="3796715"/>
            <a:ext cx="599272" cy="336497"/>
            <a:chOff x="0" y="6038"/>
            <a:chExt cx="12192000" cy="6845923"/>
          </a:xfrm>
        </p:grpSpPr>
        <p:sp>
          <p:nvSpPr>
            <p:cNvPr id="2672" name="Freeform: Shape 2671">
              <a:extLst>
                <a:ext uri="{FF2B5EF4-FFF2-40B4-BE49-F238E27FC236}">
                  <a16:creationId xmlns:a16="http://schemas.microsoft.com/office/drawing/2014/main" id="{4D6490C8-8B1C-4AB0-AB88-F9F7EA32D768}"/>
                </a:ext>
              </a:extLst>
            </p:cNvPr>
            <p:cNvSpPr/>
            <p:nvPr/>
          </p:nvSpPr>
          <p:spPr>
            <a:xfrm>
              <a:off x="-1291" y="6123"/>
              <a:ext cx="12182798" cy="6845923"/>
            </a:xfrm>
            <a:custGeom>
              <a:avLst/>
              <a:gdLst>
                <a:gd name="connsiteX0" fmla="*/ 2187570 w 12182798"/>
                <a:gd name="connsiteY0" fmla="*/ 4075263 h 6845923"/>
                <a:gd name="connsiteX1" fmla="*/ 2225296 w 12182798"/>
                <a:gd name="connsiteY1" fmla="*/ 3775294 h 6845923"/>
                <a:gd name="connsiteX2" fmla="*/ 2181129 w 12182798"/>
                <a:gd name="connsiteY2" fmla="*/ 3615188 h 6845923"/>
                <a:gd name="connsiteX3" fmla="*/ 2218855 w 12182798"/>
                <a:gd name="connsiteY3" fmla="*/ 3484526 h 6845923"/>
                <a:gd name="connsiteX4" fmla="*/ 1829631 w 12182798"/>
                <a:gd name="connsiteY4" fmla="*/ 3161553 h 6845923"/>
                <a:gd name="connsiteX5" fmla="*/ 1227853 w 12182798"/>
                <a:gd name="connsiteY5" fmla="*/ 2915873 h 6845923"/>
                <a:gd name="connsiteX6" fmla="*/ 460447 w 12182798"/>
                <a:gd name="connsiteY6" fmla="*/ 2584619 h 6845923"/>
                <a:gd name="connsiteX7" fmla="*/ 91466 w 12182798"/>
                <a:gd name="connsiteY7" fmla="*/ 2319615 h 6845923"/>
                <a:gd name="connsiteX8" fmla="*/ 4052 w 12182798"/>
                <a:gd name="connsiteY8" fmla="*/ 2139266 h 6845923"/>
                <a:gd name="connsiteX9" fmla="*/ 156797 w 12182798"/>
                <a:gd name="connsiteY9" fmla="*/ 1993882 h 6845923"/>
                <a:gd name="connsiteX10" fmla="*/ 643557 w 12182798"/>
                <a:gd name="connsiteY10" fmla="*/ 1842977 h 6845923"/>
                <a:gd name="connsiteX11" fmla="*/ 711648 w 12182798"/>
                <a:gd name="connsiteY11" fmla="*/ 1756483 h 6845923"/>
                <a:gd name="connsiteX12" fmla="*/ 687724 w 12182798"/>
                <a:gd name="connsiteY12" fmla="*/ 1536567 h 6845923"/>
                <a:gd name="connsiteX13" fmla="*/ 847830 w 12182798"/>
                <a:gd name="connsiteY13" fmla="*/ 1319411 h 6845923"/>
                <a:gd name="connsiteX14" fmla="*/ 1618917 w 12182798"/>
                <a:gd name="connsiteY14" fmla="*/ 1226476 h 6845923"/>
                <a:gd name="connsiteX15" fmla="*/ 1931768 w 12182798"/>
                <a:gd name="connsiteY15" fmla="*/ 1213594 h 6845923"/>
                <a:gd name="connsiteX16" fmla="*/ 2779227 w 12182798"/>
                <a:gd name="connsiteY16" fmla="*/ 1100415 h 6845923"/>
                <a:gd name="connsiteX17" fmla="*/ 3751827 w 12182798"/>
                <a:gd name="connsiteY17" fmla="*/ 851974 h 6845923"/>
                <a:gd name="connsiteX18" fmla="*/ 4327841 w 12182798"/>
                <a:gd name="connsiteY18" fmla="*/ 623777 h 6845923"/>
                <a:gd name="connsiteX19" fmla="*/ 5258114 w 12182798"/>
                <a:gd name="connsiteY19" fmla="*/ 233633 h 6845923"/>
                <a:gd name="connsiteX20" fmla="*/ 5662060 w 12182798"/>
                <a:gd name="connsiteY20" fmla="*/ 66166 h 6845923"/>
                <a:gd name="connsiteX21" fmla="*/ 5923383 w 12182798"/>
                <a:gd name="connsiteY21" fmla="*/ 10036 h 6845923"/>
                <a:gd name="connsiteX22" fmla="*/ 6584052 w 12182798"/>
                <a:gd name="connsiteY22" fmla="*/ 105732 h 6845923"/>
                <a:gd name="connsiteX23" fmla="*/ 8132665 w 12182798"/>
                <a:gd name="connsiteY23" fmla="*/ 768241 h 6845923"/>
                <a:gd name="connsiteX24" fmla="*/ 9054657 w 12182798"/>
                <a:gd name="connsiteY24" fmla="*/ 1026803 h 6845923"/>
                <a:gd name="connsiteX25" fmla="*/ 9488967 w 12182798"/>
                <a:gd name="connsiteY25" fmla="*/ 1139062 h 6845923"/>
                <a:gd name="connsiteX26" fmla="*/ 9980328 w 12182798"/>
                <a:gd name="connsiteY26" fmla="*/ 1185069 h 6845923"/>
                <a:gd name="connsiteX27" fmla="*/ 11064266 w 12182798"/>
                <a:gd name="connsiteY27" fmla="*/ 1295487 h 6845923"/>
                <a:gd name="connsiteX28" fmla="*/ 11253817 w 12182798"/>
                <a:gd name="connsiteY28" fmla="*/ 1321252 h 6845923"/>
                <a:gd name="connsiteX29" fmla="*/ 11389999 w 12182798"/>
                <a:gd name="connsiteY29" fmla="*/ 1381061 h 6845923"/>
                <a:gd name="connsiteX30" fmla="*/ 11446129 w 12182798"/>
                <a:gd name="connsiteY30" fmla="*/ 1517244 h 6845923"/>
                <a:gd name="connsiteX31" fmla="*/ 11404722 w 12182798"/>
                <a:gd name="connsiteY31" fmla="*/ 1704034 h 6845923"/>
                <a:gd name="connsiteX32" fmla="*/ 11500417 w 12182798"/>
                <a:gd name="connsiteY32" fmla="*/ 1846658 h 6845923"/>
                <a:gd name="connsiteX33" fmla="*/ 11937489 w 12182798"/>
                <a:gd name="connsiteY33" fmla="*/ 1946954 h 6845923"/>
                <a:gd name="connsiteX34" fmla="*/ 12162006 w 12182798"/>
                <a:gd name="connsiteY34" fmla="*/ 2076695 h 6845923"/>
                <a:gd name="connsiteX35" fmla="*/ 12171207 w 12182798"/>
                <a:gd name="connsiteY35" fmla="*/ 2216558 h 6845923"/>
                <a:gd name="connsiteX36" fmla="*/ 11943931 w 12182798"/>
                <a:gd name="connsiteY36" fmla="*/ 2425433 h 6845923"/>
                <a:gd name="connsiteX37" fmla="*/ 10753255 w 12182798"/>
                <a:gd name="connsiteY37" fmla="*/ 2946238 h 6845923"/>
                <a:gd name="connsiteX38" fmla="*/ 10146875 w 12182798"/>
                <a:gd name="connsiteY38" fmla="*/ 3251728 h 6845923"/>
                <a:gd name="connsiteX39" fmla="*/ 9893834 w 12182798"/>
                <a:gd name="connsiteY39" fmla="*/ 3477165 h 6845923"/>
                <a:gd name="connsiteX40" fmla="*/ 9938921 w 12182798"/>
                <a:gd name="connsiteY40" fmla="*/ 3640032 h 6845923"/>
                <a:gd name="connsiteX41" fmla="*/ 9886473 w 12182798"/>
                <a:gd name="connsiteY41" fmla="*/ 3870990 h 6845923"/>
                <a:gd name="connsiteX42" fmla="*/ 9932481 w 12182798"/>
                <a:gd name="connsiteY42" fmla="*/ 4072503 h 6845923"/>
                <a:gd name="connsiteX43" fmla="*/ 10097187 w 12182798"/>
                <a:gd name="connsiteY43" fmla="*/ 4215126 h 6845923"/>
                <a:gd name="connsiteX44" fmla="*/ 10104549 w 12182798"/>
                <a:gd name="connsiteY44" fmla="*/ 4477369 h 6845923"/>
                <a:gd name="connsiteX45" fmla="*/ 9945362 w 12182798"/>
                <a:gd name="connsiteY45" fmla="*/ 4640236 h 6845923"/>
                <a:gd name="connsiteX46" fmla="*/ 9883712 w 12182798"/>
                <a:gd name="connsiteY46" fmla="*/ 4724890 h 6845923"/>
                <a:gd name="connsiteX47" fmla="*/ 9936160 w 12182798"/>
                <a:gd name="connsiteY47" fmla="*/ 4871194 h 6845923"/>
                <a:gd name="connsiteX48" fmla="*/ 9626990 w 12182798"/>
                <a:gd name="connsiteY48" fmla="*/ 6097755 h 6845923"/>
                <a:gd name="connsiteX49" fmla="*/ 8935957 w 12182798"/>
                <a:gd name="connsiteY49" fmla="*/ 6431770 h 6845923"/>
                <a:gd name="connsiteX50" fmla="*/ 7471077 w 12182798"/>
                <a:gd name="connsiteY50" fmla="*/ 6761184 h 6845923"/>
                <a:gd name="connsiteX51" fmla="*/ 5838729 w 12182798"/>
                <a:gd name="connsiteY51" fmla="*/ 6838477 h 6845923"/>
                <a:gd name="connsiteX52" fmla="*/ 4897414 w 12182798"/>
                <a:gd name="connsiteY52" fmla="*/ 6774066 h 6845923"/>
                <a:gd name="connsiteX53" fmla="*/ 3224580 w 12182798"/>
                <a:gd name="connsiteY53" fmla="*/ 6415207 h 6845923"/>
                <a:gd name="connsiteX54" fmla="*/ 2730459 w 12182798"/>
                <a:gd name="connsiteY54" fmla="*/ 6226576 h 6845923"/>
                <a:gd name="connsiteX55" fmla="*/ 2240939 w 12182798"/>
                <a:gd name="connsiteY55" fmla="*/ 5783983 h 6845923"/>
                <a:gd name="connsiteX56" fmla="*/ 2154445 w 12182798"/>
                <a:gd name="connsiteY56" fmla="*/ 5195087 h 6845923"/>
                <a:gd name="connsiteX57" fmla="*/ 2242779 w 12182798"/>
                <a:gd name="connsiteY57" fmla="*/ 4776418 h 6845923"/>
                <a:gd name="connsiteX58" fmla="*/ 2248300 w 12182798"/>
                <a:gd name="connsiteY58" fmla="*/ 4746974 h 6845923"/>
                <a:gd name="connsiteX59" fmla="*/ 2174688 w 12182798"/>
                <a:gd name="connsiteY59" fmla="*/ 4643917 h 6845923"/>
                <a:gd name="connsiteX60" fmla="*/ 2033905 w 12182798"/>
                <a:gd name="connsiteY60" fmla="*/ 4527978 h 6845923"/>
                <a:gd name="connsiteX61" fmla="*/ 2021943 w 12182798"/>
                <a:gd name="connsiteY61" fmla="*/ 4195803 h 6845923"/>
                <a:gd name="connsiteX62" fmla="*/ 2187570 w 12182798"/>
                <a:gd name="connsiteY62" fmla="*/ 4075263 h 6845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2182798" h="6845923">
                  <a:moveTo>
                    <a:pt x="2187570" y="4075263"/>
                  </a:moveTo>
                  <a:cubicBezTo>
                    <a:pt x="2270384" y="3979568"/>
                    <a:pt x="2251981" y="3877431"/>
                    <a:pt x="2225296" y="3775294"/>
                  </a:cubicBezTo>
                  <a:cubicBezTo>
                    <a:pt x="2211494" y="3721925"/>
                    <a:pt x="2190330" y="3669477"/>
                    <a:pt x="2181129" y="3615188"/>
                  </a:cubicBezTo>
                  <a:cubicBezTo>
                    <a:pt x="2172848" y="3569180"/>
                    <a:pt x="2158125" y="3516732"/>
                    <a:pt x="2218855" y="3484526"/>
                  </a:cubicBezTo>
                  <a:cubicBezTo>
                    <a:pt x="2110277" y="3349264"/>
                    <a:pt x="1985137" y="3232405"/>
                    <a:pt x="1829631" y="3161553"/>
                  </a:cubicBezTo>
                  <a:cubicBezTo>
                    <a:pt x="1632719" y="3071378"/>
                    <a:pt x="1429366" y="2995926"/>
                    <a:pt x="1227853" y="2915873"/>
                  </a:cubicBezTo>
                  <a:cubicBezTo>
                    <a:pt x="969290" y="2812816"/>
                    <a:pt x="696925" y="2738284"/>
                    <a:pt x="460447" y="2584619"/>
                  </a:cubicBezTo>
                  <a:cubicBezTo>
                    <a:pt x="333466" y="2502725"/>
                    <a:pt x="212926" y="2410710"/>
                    <a:pt x="91466" y="2319615"/>
                  </a:cubicBezTo>
                  <a:cubicBezTo>
                    <a:pt x="32576" y="2275448"/>
                    <a:pt x="-14351" y="2216558"/>
                    <a:pt x="4052" y="2139266"/>
                  </a:cubicBezTo>
                  <a:cubicBezTo>
                    <a:pt x="22455" y="2061973"/>
                    <a:pt x="79504" y="2016886"/>
                    <a:pt x="156797" y="1993882"/>
                  </a:cubicBezTo>
                  <a:cubicBezTo>
                    <a:pt x="319663" y="1945114"/>
                    <a:pt x="480690" y="1891745"/>
                    <a:pt x="643557" y="1842977"/>
                  </a:cubicBezTo>
                  <a:cubicBezTo>
                    <a:pt x="689564" y="1829175"/>
                    <a:pt x="714408" y="1801570"/>
                    <a:pt x="711648" y="1756483"/>
                  </a:cubicBezTo>
                  <a:cubicBezTo>
                    <a:pt x="707047" y="1682871"/>
                    <a:pt x="698766" y="1609259"/>
                    <a:pt x="687724" y="1536567"/>
                  </a:cubicBezTo>
                  <a:cubicBezTo>
                    <a:pt x="670241" y="1418787"/>
                    <a:pt x="730971" y="1334134"/>
                    <a:pt x="847830" y="1319411"/>
                  </a:cubicBezTo>
                  <a:cubicBezTo>
                    <a:pt x="1104552" y="1288126"/>
                    <a:pt x="1362194" y="1254080"/>
                    <a:pt x="1618917" y="1226476"/>
                  </a:cubicBezTo>
                  <a:cubicBezTo>
                    <a:pt x="1721974" y="1215434"/>
                    <a:pt x="1826871" y="1214514"/>
                    <a:pt x="1931768" y="1213594"/>
                  </a:cubicBezTo>
                  <a:cubicBezTo>
                    <a:pt x="2219775" y="1213594"/>
                    <a:pt x="2501342" y="1175868"/>
                    <a:pt x="2779227" y="1100415"/>
                  </a:cubicBezTo>
                  <a:cubicBezTo>
                    <a:pt x="3102200" y="1013001"/>
                    <a:pt x="3430694" y="946750"/>
                    <a:pt x="3751827" y="851974"/>
                  </a:cubicBezTo>
                  <a:cubicBezTo>
                    <a:pt x="3948739" y="794005"/>
                    <a:pt x="4136450" y="702910"/>
                    <a:pt x="4327841" y="623777"/>
                  </a:cubicBezTo>
                  <a:cubicBezTo>
                    <a:pt x="4637932" y="494956"/>
                    <a:pt x="4948023" y="363374"/>
                    <a:pt x="5258114" y="233633"/>
                  </a:cubicBezTo>
                  <a:cubicBezTo>
                    <a:pt x="5392456" y="177504"/>
                    <a:pt x="5524957" y="114934"/>
                    <a:pt x="5662060" y="66166"/>
                  </a:cubicBezTo>
                  <a:cubicBezTo>
                    <a:pt x="5744874" y="36721"/>
                    <a:pt x="5835048" y="21078"/>
                    <a:pt x="5923383" y="10036"/>
                  </a:cubicBezTo>
                  <a:cubicBezTo>
                    <a:pt x="6151581" y="-17568"/>
                    <a:pt x="6377018" y="10956"/>
                    <a:pt x="6584052" y="105732"/>
                  </a:cubicBezTo>
                  <a:cubicBezTo>
                    <a:pt x="7095655" y="338530"/>
                    <a:pt x="7610020" y="563967"/>
                    <a:pt x="8132665" y="768241"/>
                  </a:cubicBezTo>
                  <a:cubicBezTo>
                    <a:pt x="8430794" y="885100"/>
                    <a:pt x="8744566" y="948590"/>
                    <a:pt x="9054657" y="1026803"/>
                  </a:cubicBezTo>
                  <a:cubicBezTo>
                    <a:pt x="9200040" y="1063609"/>
                    <a:pt x="9345424" y="1098575"/>
                    <a:pt x="9488967" y="1139062"/>
                  </a:cubicBezTo>
                  <a:cubicBezTo>
                    <a:pt x="9649994" y="1184149"/>
                    <a:pt x="9816541" y="1178628"/>
                    <a:pt x="9980328" y="1185069"/>
                  </a:cubicBezTo>
                  <a:cubicBezTo>
                    <a:pt x="10343788" y="1199791"/>
                    <a:pt x="10704487" y="1248559"/>
                    <a:pt x="11064266" y="1295487"/>
                  </a:cubicBezTo>
                  <a:cubicBezTo>
                    <a:pt x="11127756" y="1303769"/>
                    <a:pt x="11192167" y="1306529"/>
                    <a:pt x="11253817" y="1321252"/>
                  </a:cubicBezTo>
                  <a:cubicBezTo>
                    <a:pt x="11301665" y="1332293"/>
                    <a:pt x="11355954" y="1348856"/>
                    <a:pt x="11389999" y="1381061"/>
                  </a:cubicBezTo>
                  <a:cubicBezTo>
                    <a:pt x="11423125" y="1413267"/>
                    <a:pt x="11459931" y="1458354"/>
                    <a:pt x="11446129" y="1517244"/>
                  </a:cubicBezTo>
                  <a:cubicBezTo>
                    <a:pt x="11431406" y="1579814"/>
                    <a:pt x="11416684" y="1641464"/>
                    <a:pt x="11404722" y="1704034"/>
                  </a:cubicBezTo>
                  <a:cubicBezTo>
                    <a:pt x="11388159" y="1795129"/>
                    <a:pt x="11409323" y="1825494"/>
                    <a:pt x="11500417" y="1846658"/>
                  </a:cubicBezTo>
                  <a:cubicBezTo>
                    <a:pt x="11645801" y="1879783"/>
                    <a:pt x="11792106" y="1913829"/>
                    <a:pt x="11937489" y="1946954"/>
                  </a:cubicBezTo>
                  <a:cubicBezTo>
                    <a:pt x="12025824" y="1967197"/>
                    <a:pt x="12093914" y="2021486"/>
                    <a:pt x="12162006" y="2076695"/>
                  </a:cubicBezTo>
                  <a:cubicBezTo>
                    <a:pt x="12197892" y="2106140"/>
                    <a:pt x="12200653" y="2164110"/>
                    <a:pt x="12171207" y="2216558"/>
                  </a:cubicBezTo>
                  <a:cubicBezTo>
                    <a:pt x="12117839" y="2310414"/>
                    <a:pt x="12037785" y="2373904"/>
                    <a:pt x="11943931" y="2425433"/>
                  </a:cubicBezTo>
                  <a:cubicBezTo>
                    <a:pt x="11562988" y="2636147"/>
                    <a:pt x="11158121" y="2791653"/>
                    <a:pt x="10753255" y="2946238"/>
                  </a:cubicBezTo>
                  <a:cubicBezTo>
                    <a:pt x="10541620" y="3027211"/>
                    <a:pt x="10328146" y="3110025"/>
                    <a:pt x="10146875" y="3251728"/>
                  </a:cubicBezTo>
                  <a:cubicBezTo>
                    <a:pt x="10059461" y="3319819"/>
                    <a:pt x="9981248" y="3398952"/>
                    <a:pt x="9893834" y="3477165"/>
                  </a:cubicBezTo>
                  <a:cubicBezTo>
                    <a:pt x="9961925" y="3523173"/>
                    <a:pt x="9949963" y="3582982"/>
                    <a:pt x="9938921" y="3640032"/>
                  </a:cubicBezTo>
                  <a:cubicBezTo>
                    <a:pt x="9924199" y="3717325"/>
                    <a:pt x="9899354" y="3792777"/>
                    <a:pt x="9886473" y="3870990"/>
                  </a:cubicBezTo>
                  <a:cubicBezTo>
                    <a:pt x="9874511" y="3941841"/>
                    <a:pt x="9882792" y="4011773"/>
                    <a:pt x="9932481" y="4072503"/>
                  </a:cubicBezTo>
                  <a:cubicBezTo>
                    <a:pt x="10047500" y="4066062"/>
                    <a:pt x="10083385" y="4092746"/>
                    <a:pt x="10097187" y="4215126"/>
                  </a:cubicBezTo>
                  <a:cubicBezTo>
                    <a:pt x="10106388" y="4301621"/>
                    <a:pt x="10108229" y="4389955"/>
                    <a:pt x="10104549" y="4477369"/>
                  </a:cubicBezTo>
                  <a:cubicBezTo>
                    <a:pt x="10100868" y="4573065"/>
                    <a:pt x="10041978" y="4628274"/>
                    <a:pt x="9945362" y="4640236"/>
                  </a:cubicBezTo>
                  <a:cubicBezTo>
                    <a:pt x="9879112" y="4648518"/>
                    <a:pt x="9868070" y="4660479"/>
                    <a:pt x="9883712" y="4724890"/>
                  </a:cubicBezTo>
                  <a:cubicBezTo>
                    <a:pt x="9895675" y="4775498"/>
                    <a:pt x="9914078" y="4825187"/>
                    <a:pt x="9936160" y="4871194"/>
                  </a:cubicBezTo>
                  <a:cubicBezTo>
                    <a:pt x="10161597" y="5341391"/>
                    <a:pt x="10012533" y="5797786"/>
                    <a:pt x="9626990" y="6097755"/>
                  </a:cubicBezTo>
                  <a:cubicBezTo>
                    <a:pt x="9421796" y="6259702"/>
                    <a:pt x="9184398" y="6358158"/>
                    <a:pt x="8935957" y="6431770"/>
                  </a:cubicBezTo>
                  <a:cubicBezTo>
                    <a:pt x="8455638" y="6574393"/>
                    <a:pt x="7968879" y="6694933"/>
                    <a:pt x="7471077" y="6761184"/>
                  </a:cubicBezTo>
                  <a:cubicBezTo>
                    <a:pt x="6929108" y="6833876"/>
                    <a:pt x="6385299" y="6862400"/>
                    <a:pt x="5838729" y="6838477"/>
                  </a:cubicBezTo>
                  <a:cubicBezTo>
                    <a:pt x="5524038" y="6824675"/>
                    <a:pt x="5210266" y="6800750"/>
                    <a:pt x="4897414" y="6774066"/>
                  </a:cubicBezTo>
                  <a:cubicBezTo>
                    <a:pt x="4325081" y="6725298"/>
                    <a:pt x="3768389" y="6598317"/>
                    <a:pt x="3224580" y="6415207"/>
                  </a:cubicBezTo>
                  <a:cubicBezTo>
                    <a:pt x="3057113" y="6359078"/>
                    <a:pt x="2890565" y="6300188"/>
                    <a:pt x="2730459" y="6226576"/>
                  </a:cubicBezTo>
                  <a:cubicBezTo>
                    <a:pt x="2523425" y="6130880"/>
                    <a:pt x="2351357" y="5989178"/>
                    <a:pt x="2240939" y="5783983"/>
                  </a:cubicBezTo>
                  <a:cubicBezTo>
                    <a:pt x="2140642" y="5598113"/>
                    <a:pt x="2123159" y="5398441"/>
                    <a:pt x="2154445" y="5195087"/>
                  </a:cubicBezTo>
                  <a:cubicBezTo>
                    <a:pt x="2175608" y="5054304"/>
                    <a:pt x="2212414" y="4915361"/>
                    <a:pt x="2242779" y="4776418"/>
                  </a:cubicBezTo>
                  <a:cubicBezTo>
                    <a:pt x="2244619" y="4766297"/>
                    <a:pt x="2247380" y="4757095"/>
                    <a:pt x="2248300" y="4746974"/>
                  </a:cubicBezTo>
                  <a:cubicBezTo>
                    <a:pt x="2260262" y="4661400"/>
                    <a:pt x="2260262" y="4659559"/>
                    <a:pt x="2174688" y="4643917"/>
                  </a:cubicBezTo>
                  <a:cubicBezTo>
                    <a:pt x="2105677" y="4631034"/>
                    <a:pt x="2057829" y="4592388"/>
                    <a:pt x="2033905" y="4527978"/>
                  </a:cubicBezTo>
                  <a:cubicBezTo>
                    <a:pt x="1993418" y="4418480"/>
                    <a:pt x="1989738" y="4307141"/>
                    <a:pt x="2021943" y="4195803"/>
                  </a:cubicBezTo>
                  <a:cubicBezTo>
                    <a:pt x="2050467" y="4101948"/>
                    <a:pt x="2095555" y="4072503"/>
                    <a:pt x="2187570" y="4075263"/>
                  </a:cubicBezTo>
                  <a:close/>
                </a:path>
              </a:pathLst>
            </a:custGeom>
            <a:solidFill>
              <a:schemeClr val="accent4"/>
            </a:solidFill>
            <a:ln w="92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3" name="Freeform: Shape 2672">
              <a:extLst>
                <a:ext uri="{FF2B5EF4-FFF2-40B4-BE49-F238E27FC236}">
                  <a16:creationId xmlns:a16="http://schemas.microsoft.com/office/drawing/2014/main" id="{C4CA3DC1-E0F1-4AEE-A28C-B1C539F9014B}"/>
                </a:ext>
              </a:extLst>
            </p:cNvPr>
            <p:cNvSpPr/>
            <p:nvPr/>
          </p:nvSpPr>
          <p:spPr>
            <a:xfrm>
              <a:off x="4479295" y="2747168"/>
              <a:ext cx="3202125" cy="1794294"/>
            </a:xfrm>
            <a:custGeom>
              <a:avLst/>
              <a:gdLst>
                <a:gd name="connsiteX0" fmla="*/ 2857069 w 3202125"/>
                <a:gd name="connsiteY0" fmla="*/ 1794294 h 1794294"/>
                <a:gd name="connsiteX1" fmla="*/ 345057 w 3202125"/>
                <a:gd name="connsiteY1" fmla="*/ 1794294 h 1794294"/>
                <a:gd name="connsiteX2" fmla="*/ 0 w 3202125"/>
                <a:gd name="connsiteY2" fmla="*/ 1449238 h 1794294"/>
                <a:gd name="connsiteX3" fmla="*/ 0 w 3202125"/>
                <a:gd name="connsiteY3" fmla="*/ 345057 h 1794294"/>
                <a:gd name="connsiteX4" fmla="*/ 345057 w 3202125"/>
                <a:gd name="connsiteY4" fmla="*/ 0 h 1794294"/>
                <a:gd name="connsiteX5" fmla="*/ 2857069 w 3202125"/>
                <a:gd name="connsiteY5" fmla="*/ 0 h 1794294"/>
                <a:gd name="connsiteX6" fmla="*/ 3202125 w 3202125"/>
                <a:gd name="connsiteY6" fmla="*/ 345057 h 1794294"/>
                <a:gd name="connsiteX7" fmla="*/ 3202125 w 3202125"/>
                <a:gd name="connsiteY7" fmla="*/ 1449238 h 1794294"/>
                <a:gd name="connsiteX8" fmla="*/ 2857069 w 3202125"/>
                <a:gd name="connsiteY8" fmla="*/ 1794294 h 1794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2125" h="1794294">
                  <a:moveTo>
                    <a:pt x="2857069" y="1794294"/>
                  </a:moveTo>
                  <a:lnTo>
                    <a:pt x="345057" y="1794294"/>
                  </a:lnTo>
                  <a:cubicBezTo>
                    <a:pt x="154586" y="1794294"/>
                    <a:pt x="0" y="1639709"/>
                    <a:pt x="0" y="1449238"/>
                  </a:cubicBezTo>
                  <a:lnTo>
                    <a:pt x="0" y="345057"/>
                  </a:lnTo>
                  <a:cubicBezTo>
                    <a:pt x="0" y="154586"/>
                    <a:pt x="154586" y="0"/>
                    <a:pt x="345057" y="0"/>
                  </a:cubicBezTo>
                  <a:lnTo>
                    <a:pt x="2857069" y="0"/>
                  </a:lnTo>
                  <a:cubicBezTo>
                    <a:pt x="3047540" y="0"/>
                    <a:pt x="3202125" y="154586"/>
                    <a:pt x="3202125" y="345057"/>
                  </a:cubicBezTo>
                  <a:lnTo>
                    <a:pt x="3202125" y="1449238"/>
                  </a:lnTo>
                  <a:cubicBezTo>
                    <a:pt x="3202125" y="1639709"/>
                    <a:pt x="3047540" y="1794294"/>
                    <a:pt x="2857069" y="17942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2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74" name="Graphic 66">
            <a:extLst>
              <a:ext uri="{FF2B5EF4-FFF2-40B4-BE49-F238E27FC236}">
                <a16:creationId xmlns:a16="http://schemas.microsoft.com/office/drawing/2014/main" id="{397A61F5-7F48-413F-B7C5-5BF510A150FA}"/>
              </a:ext>
            </a:extLst>
          </p:cNvPr>
          <p:cNvSpPr/>
          <p:nvPr/>
        </p:nvSpPr>
        <p:spPr>
          <a:xfrm>
            <a:off x="1382331" y="2328131"/>
            <a:ext cx="470378" cy="320899"/>
          </a:xfrm>
          <a:custGeom>
            <a:avLst/>
            <a:gdLst>
              <a:gd name="connsiteX0" fmla="*/ 71803 w 2827300"/>
              <a:gd name="connsiteY0" fmla="*/ 1916070 h 1928829"/>
              <a:gd name="connsiteX1" fmla="*/ 33062 w 2827300"/>
              <a:gd name="connsiteY1" fmla="*/ 1642819 h 1928829"/>
              <a:gd name="connsiteX2" fmla="*/ 268808 w 2827300"/>
              <a:gd name="connsiteY2" fmla="*/ 871700 h 1928829"/>
              <a:gd name="connsiteX3" fmla="*/ 292712 w 2827300"/>
              <a:gd name="connsiteY3" fmla="*/ 801223 h 1928829"/>
              <a:gd name="connsiteX4" fmla="*/ 235836 w 2827300"/>
              <a:gd name="connsiteY4" fmla="*/ 685823 h 1928829"/>
              <a:gd name="connsiteX5" fmla="*/ 77985 w 2827300"/>
              <a:gd name="connsiteY5" fmla="*/ 623178 h 1928829"/>
              <a:gd name="connsiteX6" fmla="*/ 2151 w 2827300"/>
              <a:gd name="connsiteY6" fmla="*/ 508602 h 1928829"/>
              <a:gd name="connsiteX7" fmla="*/ 100241 w 2827300"/>
              <a:gd name="connsiteY7" fmla="*/ 115417 h 1928829"/>
              <a:gd name="connsiteX8" fmla="*/ 360715 w 2827300"/>
              <a:gd name="connsiteY8" fmla="*/ 21449 h 1928829"/>
              <a:gd name="connsiteX9" fmla="*/ 563490 w 2827300"/>
              <a:gd name="connsiteY9" fmla="*/ 56893 h 1928829"/>
              <a:gd name="connsiteX10" fmla="*/ 2514574 w 2827300"/>
              <a:gd name="connsiteY10" fmla="*/ 74615 h 1928829"/>
              <a:gd name="connsiteX11" fmla="*/ 2667480 w 2827300"/>
              <a:gd name="connsiteY11" fmla="*/ 24334 h 1928829"/>
              <a:gd name="connsiteX12" fmla="*/ 2826567 w 2827300"/>
              <a:gd name="connsiteY12" fmla="*/ 104290 h 1928829"/>
              <a:gd name="connsiteX13" fmla="*/ 2819560 w 2827300"/>
              <a:gd name="connsiteY13" fmla="*/ 415045 h 1928829"/>
              <a:gd name="connsiteX14" fmla="*/ 2752381 w 2827300"/>
              <a:gd name="connsiteY14" fmla="*/ 467388 h 1928829"/>
              <a:gd name="connsiteX15" fmla="*/ 2646048 w 2827300"/>
              <a:gd name="connsiteY15" fmla="*/ 466975 h 1928829"/>
              <a:gd name="connsiteX16" fmla="*/ 2641102 w 2827300"/>
              <a:gd name="connsiteY16" fmla="*/ 507778 h 1928829"/>
              <a:gd name="connsiteX17" fmla="*/ 2561559 w 2827300"/>
              <a:gd name="connsiteY17" fmla="*/ 581551 h 1928829"/>
              <a:gd name="connsiteX18" fmla="*/ 1989916 w 2827300"/>
              <a:gd name="connsiteY18" fmla="*/ 586085 h 1928829"/>
              <a:gd name="connsiteX19" fmla="*/ 1776014 w 2827300"/>
              <a:gd name="connsiteY19" fmla="*/ 689120 h 1928829"/>
              <a:gd name="connsiteX20" fmla="*/ 1773541 w 2827300"/>
              <a:gd name="connsiteY20" fmla="*/ 791332 h 1928829"/>
              <a:gd name="connsiteX21" fmla="*/ 1492048 w 2827300"/>
              <a:gd name="connsiteY21" fmla="*/ 1069528 h 1928829"/>
              <a:gd name="connsiteX22" fmla="*/ 1091857 w 2827300"/>
              <a:gd name="connsiteY22" fmla="*/ 1054279 h 1928829"/>
              <a:gd name="connsiteX23" fmla="*/ 923291 w 2827300"/>
              <a:gd name="connsiteY23" fmla="*/ 1214191 h 1928829"/>
              <a:gd name="connsiteX24" fmla="*/ 815721 w 2827300"/>
              <a:gd name="connsiteY24" fmla="*/ 1641995 h 1928829"/>
              <a:gd name="connsiteX25" fmla="*/ 791817 w 2827300"/>
              <a:gd name="connsiteY25" fmla="*/ 1879389 h 1928829"/>
              <a:gd name="connsiteX26" fmla="*/ 732056 w 2827300"/>
              <a:gd name="connsiteY26" fmla="*/ 1884747 h 1928829"/>
              <a:gd name="connsiteX27" fmla="*/ 71803 w 2827300"/>
              <a:gd name="connsiteY27" fmla="*/ 1916070 h 1928829"/>
              <a:gd name="connsiteX28" fmla="*/ 1379945 w 2827300"/>
              <a:gd name="connsiteY28" fmla="*/ 926927 h 1928829"/>
              <a:gd name="connsiteX29" fmla="*/ 1312353 w 2827300"/>
              <a:gd name="connsiteY29" fmla="*/ 883240 h 1928829"/>
              <a:gd name="connsiteX30" fmla="*/ 1214676 w 2827300"/>
              <a:gd name="connsiteY30" fmla="*/ 738990 h 1928829"/>
              <a:gd name="connsiteX31" fmla="*/ 1156151 w 2827300"/>
              <a:gd name="connsiteY31" fmla="*/ 670986 h 1928829"/>
              <a:gd name="connsiteX32" fmla="*/ 1056825 w 2827300"/>
              <a:gd name="connsiteY32" fmla="*/ 734456 h 1928829"/>
              <a:gd name="connsiteX33" fmla="*/ 1217973 w 2827300"/>
              <a:gd name="connsiteY33" fmla="*/ 991221 h 1928829"/>
              <a:gd name="connsiteX34" fmla="*/ 1466083 w 2827300"/>
              <a:gd name="connsiteY34" fmla="*/ 994518 h 1928829"/>
              <a:gd name="connsiteX35" fmla="*/ 1699356 w 2827300"/>
              <a:gd name="connsiteY35" fmla="*/ 908380 h 1928829"/>
              <a:gd name="connsiteX36" fmla="*/ 1599617 w 2827300"/>
              <a:gd name="connsiteY36" fmla="*/ 668101 h 1928829"/>
              <a:gd name="connsiteX37" fmla="*/ 1298753 w 2827300"/>
              <a:gd name="connsiteY37" fmla="*/ 637190 h 1928829"/>
              <a:gd name="connsiteX38" fmla="*/ 1379945 w 2827300"/>
              <a:gd name="connsiteY38" fmla="*/ 926927 h 1928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827300" h="1928829">
                <a:moveTo>
                  <a:pt x="71803" y="1916070"/>
                </a:moveTo>
                <a:cubicBezTo>
                  <a:pt x="-27935" y="1836526"/>
                  <a:pt x="12455" y="1740909"/>
                  <a:pt x="33062" y="1642819"/>
                </a:cubicBezTo>
                <a:cubicBezTo>
                  <a:pt x="89113" y="1379048"/>
                  <a:pt x="156705" y="1118573"/>
                  <a:pt x="268808" y="871700"/>
                </a:cubicBezTo>
                <a:cubicBezTo>
                  <a:pt x="279111" y="849032"/>
                  <a:pt x="286942" y="825128"/>
                  <a:pt x="292712" y="801223"/>
                </a:cubicBezTo>
                <a:cubicBezTo>
                  <a:pt x="305488" y="748057"/>
                  <a:pt x="288178" y="707255"/>
                  <a:pt x="235836" y="685823"/>
                </a:cubicBezTo>
                <a:cubicBezTo>
                  <a:pt x="183494" y="664392"/>
                  <a:pt x="130740" y="644609"/>
                  <a:pt x="77985" y="623178"/>
                </a:cubicBezTo>
                <a:cubicBezTo>
                  <a:pt x="26880" y="602570"/>
                  <a:pt x="-9389" y="563417"/>
                  <a:pt x="2151" y="508602"/>
                </a:cubicBezTo>
                <a:cubicBezTo>
                  <a:pt x="29352" y="376304"/>
                  <a:pt x="56142" y="242770"/>
                  <a:pt x="100241" y="115417"/>
                </a:cubicBezTo>
                <a:cubicBezTo>
                  <a:pt x="134861" y="16503"/>
                  <a:pt x="250261" y="-12347"/>
                  <a:pt x="360715" y="21449"/>
                </a:cubicBezTo>
                <a:cubicBezTo>
                  <a:pt x="426246" y="41232"/>
                  <a:pt x="495898" y="56481"/>
                  <a:pt x="563490" y="56893"/>
                </a:cubicBezTo>
                <a:cubicBezTo>
                  <a:pt x="956262" y="60190"/>
                  <a:pt x="2297787" y="67609"/>
                  <a:pt x="2514574" y="74615"/>
                </a:cubicBezTo>
                <a:cubicBezTo>
                  <a:pt x="2601124" y="74615"/>
                  <a:pt x="2575984" y="68021"/>
                  <a:pt x="2667480" y="24334"/>
                </a:cubicBezTo>
                <a:cubicBezTo>
                  <a:pt x="2765982" y="-23063"/>
                  <a:pt x="2818324" y="-3692"/>
                  <a:pt x="2826567" y="104290"/>
                </a:cubicBezTo>
                <a:cubicBezTo>
                  <a:pt x="2834810" y="206913"/>
                  <a:pt x="2822033" y="311185"/>
                  <a:pt x="2819560" y="415045"/>
                </a:cubicBezTo>
                <a:cubicBezTo>
                  <a:pt x="2818736" y="462030"/>
                  <a:pt x="2792359" y="470273"/>
                  <a:pt x="2752381" y="467388"/>
                </a:cubicBezTo>
                <a:cubicBezTo>
                  <a:pt x="2718585" y="464915"/>
                  <a:pt x="2684790" y="466975"/>
                  <a:pt x="2646048" y="466975"/>
                </a:cubicBezTo>
                <a:cubicBezTo>
                  <a:pt x="2643987" y="482637"/>
                  <a:pt x="2641102" y="495001"/>
                  <a:pt x="2641102" y="507778"/>
                </a:cubicBezTo>
                <a:cubicBezTo>
                  <a:pt x="2640690" y="560944"/>
                  <a:pt x="2618022" y="582375"/>
                  <a:pt x="2561559" y="581551"/>
                </a:cubicBezTo>
                <a:cubicBezTo>
                  <a:pt x="2370737" y="578666"/>
                  <a:pt x="2179502" y="571248"/>
                  <a:pt x="1989916" y="586085"/>
                </a:cubicBezTo>
                <a:cubicBezTo>
                  <a:pt x="1912846" y="592267"/>
                  <a:pt x="1820526" y="576605"/>
                  <a:pt x="1776014" y="689120"/>
                </a:cubicBezTo>
                <a:cubicBezTo>
                  <a:pt x="1764474" y="724977"/>
                  <a:pt x="1767771" y="757124"/>
                  <a:pt x="1773541" y="791332"/>
                </a:cubicBezTo>
                <a:cubicBezTo>
                  <a:pt x="1798682" y="1001113"/>
                  <a:pt x="1695646" y="1076947"/>
                  <a:pt x="1492048" y="1069528"/>
                </a:cubicBezTo>
                <a:cubicBezTo>
                  <a:pt x="1344089" y="1067468"/>
                  <a:pt x="1224567" y="1062934"/>
                  <a:pt x="1091857" y="1054279"/>
                </a:cubicBezTo>
                <a:cubicBezTo>
                  <a:pt x="979754" y="1047273"/>
                  <a:pt x="948019" y="1106209"/>
                  <a:pt x="923291" y="1214191"/>
                </a:cubicBezTo>
                <a:cubicBezTo>
                  <a:pt x="904744" y="1263648"/>
                  <a:pt x="848281" y="1505988"/>
                  <a:pt x="815721" y="1641995"/>
                </a:cubicBezTo>
                <a:cubicBezTo>
                  <a:pt x="785635" y="1728545"/>
                  <a:pt x="824788" y="1876504"/>
                  <a:pt x="791817" y="1879389"/>
                </a:cubicBezTo>
                <a:cubicBezTo>
                  <a:pt x="781513" y="1881450"/>
                  <a:pt x="760906" y="1881450"/>
                  <a:pt x="732056" y="1884747"/>
                </a:cubicBezTo>
                <a:cubicBezTo>
                  <a:pt x="597698" y="1898348"/>
                  <a:pt x="120436" y="1955224"/>
                  <a:pt x="71803" y="1916070"/>
                </a:cubicBezTo>
                <a:close/>
                <a:moveTo>
                  <a:pt x="1379945" y="926927"/>
                </a:moveTo>
                <a:cubicBezTo>
                  <a:pt x="1372114" y="931873"/>
                  <a:pt x="1342440" y="920333"/>
                  <a:pt x="1312353" y="883240"/>
                </a:cubicBezTo>
                <a:cubicBezTo>
                  <a:pt x="1276085" y="832134"/>
                  <a:pt x="1248471" y="791744"/>
                  <a:pt x="1214676" y="738990"/>
                </a:cubicBezTo>
                <a:cubicBezTo>
                  <a:pt x="1197778" y="713025"/>
                  <a:pt x="1182528" y="692418"/>
                  <a:pt x="1156151" y="670986"/>
                </a:cubicBezTo>
                <a:cubicBezTo>
                  <a:pt x="1120707" y="636778"/>
                  <a:pt x="1065892" y="694066"/>
                  <a:pt x="1056825" y="734456"/>
                </a:cubicBezTo>
                <a:cubicBezTo>
                  <a:pt x="991294" y="923630"/>
                  <a:pt x="996652" y="980918"/>
                  <a:pt x="1217973" y="991221"/>
                </a:cubicBezTo>
                <a:cubicBezTo>
                  <a:pt x="1238168" y="992045"/>
                  <a:pt x="1383242" y="990809"/>
                  <a:pt x="1466083" y="994518"/>
                </a:cubicBezTo>
                <a:cubicBezTo>
                  <a:pt x="1567470" y="996579"/>
                  <a:pt x="1671742" y="989573"/>
                  <a:pt x="1699356" y="908380"/>
                </a:cubicBezTo>
                <a:cubicBezTo>
                  <a:pt x="1735212" y="802048"/>
                  <a:pt x="1693998" y="687472"/>
                  <a:pt x="1599617" y="668101"/>
                </a:cubicBezTo>
                <a:cubicBezTo>
                  <a:pt x="1501527" y="647906"/>
                  <a:pt x="1399728" y="646670"/>
                  <a:pt x="1298753" y="637190"/>
                </a:cubicBezTo>
                <a:cubicBezTo>
                  <a:pt x="1262484" y="811527"/>
                  <a:pt x="1399316" y="916211"/>
                  <a:pt x="1379945" y="926927"/>
                </a:cubicBezTo>
                <a:close/>
              </a:path>
            </a:pathLst>
          </a:custGeom>
          <a:solidFill>
            <a:schemeClr val="accent3"/>
          </a:solidFill>
          <a:ln w="41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104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75</cp:revision>
  <dcterms:created xsi:type="dcterms:W3CDTF">2018-02-18T19:39:47Z</dcterms:created>
  <dcterms:modified xsi:type="dcterms:W3CDTF">2019-04-24T07:58:51Z</dcterms:modified>
</cp:coreProperties>
</file>