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66" name="Freeform: Shape 1765">
            <a:extLst>
              <a:ext uri="{FF2B5EF4-FFF2-40B4-BE49-F238E27FC236}">
                <a16:creationId xmlns:a16="http://schemas.microsoft.com/office/drawing/2014/main" id="{DA78000D-C901-4E52-88E7-841CA0293BDF}"/>
              </a:ext>
            </a:extLst>
          </p:cNvPr>
          <p:cNvSpPr/>
          <p:nvPr/>
        </p:nvSpPr>
        <p:spPr>
          <a:xfrm>
            <a:off x="3886879" y="1760837"/>
            <a:ext cx="3980330" cy="2898176"/>
          </a:xfrm>
          <a:custGeom>
            <a:avLst/>
            <a:gdLst>
              <a:gd name="connsiteX0" fmla="*/ 1436995 w 4069367"/>
              <a:gd name="connsiteY0" fmla="*/ 2963008 h 2963008"/>
              <a:gd name="connsiteX1" fmla="*/ 1309828 w 4069367"/>
              <a:gd name="connsiteY1" fmla="*/ 2963008 h 2963008"/>
              <a:gd name="connsiteX2" fmla="*/ 1265637 w 4069367"/>
              <a:gd name="connsiteY2" fmla="*/ 2959829 h 2963008"/>
              <a:gd name="connsiteX3" fmla="*/ 1244336 w 4069367"/>
              <a:gd name="connsiteY3" fmla="*/ 2922314 h 2963008"/>
              <a:gd name="connsiteX4" fmla="*/ 1263411 w 4069367"/>
              <a:gd name="connsiteY4" fmla="*/ 2891158 h 2963008"/>
              <a:gd name="connsiteX5" fmla="*/ 1284394 w 4069367"/>
              <a:gd name="connsiteY5" fmla="*/ 2858731 h 2963008"/>
              <a:gd name="connsiteX6" fmla="*/ 1181070 w 4069367"/>
              <a:gd name="connsiteY6" fmla="*/ 2858413 h 2963008"/>
              <a:gd name="connsiteX7" fmla="*/ 1144192 w 4069367"/>
              <a:gd name="connsiteY7" fmla="*/ 2850465 h 2963008"/>
              <a:gd name="connsiteX8" fmla="*/ 1133064 w 4069367"/>
              <a:gd name="connsiteY8" fmla="*/ 2820580 h 2963008"/>
              <a:gd name="connsiteX9" fmla="*/ 1143556 w 4069367"/>
              <a:gd name="connsiteY9" fmla="*/ 2804684 h 2963008"/>
              <a:gd name="connsiteX10" fmla="*/ 1210001 w 4069367"/>
              <a:gd name="connsiteY10" fmla="*/ 2741418 h 2963008"/>
              <a:gd name="connsiteX11" fmla="*/ 1263411 w 4069367"/>
              <a:gd name="connsiteY11" fmla="*/ 2663210 h 2963008"/>
              <a:gd name="connsiteX12" fmla="*/ 1324452 w 4069367"/>
              <a:gd name="connsiteY12" fmla="*/ 2399019 h 2963008"/>
              <a:gd name="connsiteX13" fmla="*/ 1308238 w 4069367"/>
              <a:gd name="connsiteY13" fmla="*/ 2246418 h 2963008"/>
              <a:gd name="connsiteX14" fmla="*/ 1291070 w 4069367"/>
              <a:gd name="connsiteY14" fmla="*/ 2174250 h 2963008"/>
              <a:gd name="connsiteX15" fmla="*/ 1278354 w 4069367"/>
              <a:gd name="connsiteY15" fmla="*/ 1941215 h 2963008"/>
              <a:gd name="connsiteX16" fmla="*/ 1248787 w 4069367"/>
              <a:gd name="connsiteY16" fmla="*/ 1897342 h 2963008"/>
              <a:gd name="connsiteX17" fmla="*/ 1158816 w 4069367"/>
              <a:gd name="connsiteY17" fmla="*/ 1811822 h 2963008"/>
              <a:gd name="connsiteX18" fmla="*/ 1109538 w 4069367"/>
              <a:gd name="connsiteY18" fmla="*/ 1712313 h 2963008"/>
              <a:gd name="connsiteX19" fmla="*/ 1054220 w 4069367"/>
              <a:gd name="connsiteY19" fmla="*/ 1598180 h 2963008"/>
              <a:gd name="connsiteX20" fmla="*/ 940087 w 4069367"/>
              <a:gd name="connsiteY20" fmla="*/ 1520290 h 2963008"/>
              <a:gd name="connsiteX21" fmla="*/ 916561 w 4069367"/>
              <a:gd name="connsiteY21" fmla="*/ 1517429 h 2963008"/>
              <a:gd name="connsiteX22" fmla="*/ 845983 w 4069367"/>
              <a:gd name="connsiteY22" fmla="*/ 1477371 h 2963008"/>
              <a:gd name="connsiteX23" fmla="*/ 811012 w 4069367"/>
              <a:gd name="connsiteY23" fmla="*/ 1408383 h 2963008"/>
              <a:gd name="connsiteX24" fmla="*/ 763324 w 4069367"/>
              <a:gd name="connsiteY24" fmla="*/ 1146735 h 2963008"/>
              <a:gd name="connsiteX25" fmla="*/ 699105 w 4069367"/>
              <a:gd name="connsiteY25" fmla="*/ 985550 h 2963008"/>
              <a:gd name="connsiteX26" fmla="*/ 668584 w 4069367"/>
              <a:gd name="connsiteY26" fmla="*/ 947082 h 2963008"/>
              <a:gd name="connsiteX27" fmla="*/ 597052 w 4069367"/>
              <a:gd name="connsiteY27" fmla="*/ 912111 h 2963008"/>
              <a:gd name="connsiteX28" fmla="*/ 442226 w 4069367"/>
              <a:gd name="connsiteY28" fmla="*/ 904798 h 2963008"/>
              <a:gd name="connsiteX29" fmla="*/ 295665 w 4069367"/>
              <a:gd name="connsiteY29" fmla="*/ 860925 h 2963008"/>
              <a:gd name="connsiteX30" fmla="*/ 254971 w 4069367"/>
              <a:gd name="connsiteY30" fmla="*/ 859972 h 2963008"/>
              <a:gd name="connsiteX31" fmla="*/ 114133 w 4069367"/>
              <a:gd name="connsiteY31" fmla="*/ 857111 h 2963008"/>
              <a:gd name="connsiteX32" fmla="*/ 52457 w 4069367"/>
              <a:gd name="connsiteY32" fmla="*/ 836446 h 2963008"/>
              <a:gd name="connsiteX33" fmla="*/ 3179 w 4069367"/>
              <a:gd name="connsiteY33" fmla="*/ 766821 h 2963008"/>
              <a:gd name="connsiteX34" fmla="*/ 4769 w 4069367"/>
              <a:gd name="connsiteY34" fmla="*/ 747746 h 2963008"/>
              <a:gd name="connsiteX35" fmla="*/ 0 w 4069367"/>
              <a:gd name="connsiteY35" fmla="*/ 696243 h 2963008"/>
              <a:gd name="connsiteX36" fmla="*/ 0 w 4069367"/>
              <a:gd name="connsiteY36" fmla="*/ 667631 h 2963008"/>
              <a:gd name="connsiteX37" fmla="*/ 31792 w 4069367"/>
              <a:gd name="connsiteY37" fmla="*/ 638064 h 2963008"/>
              <a:gd name="connsiteX38" fmla="*/ 140838 w 4069367"/>
              <a:gd name="connsiteY38" fmla="*/ 547139 h 2963008"/>
              <a:gd name="connsiteX39" fmla="*/ 236850 w 4069367"/>
              <a:gd name="connsiteY39" fmla="*/ 426648 h 2963008"/>
              <a:gd name="connsiteX40" fmla="*/ 255607 w 4069367"/>
              <a:gd name="connsiteY40" fmla="*/ 374191 h 2963008"/>
              <a:gd name="connsiteX41" fmla="*/ 254653 w 4069367"/>
              <a:gd name="connsiteY41" fmla="*/ 294711 h 2963008"/>
              <a:gd name="connsiteX42" fmla="*/ 298526 w 4069367"/>
              <a:gd name="connsiteY42" fmla="*/ 213324 h 2963008"/>
              <a:gd name="connsiteX43" fmla="*/ 329682 w 4069367"/>
              <a:gd name="connsiteY43" fmla="*/ 191387 h 2963008"/>
              <a:gd name="connsiteX44" fmla="*/ 362428 w 4069367"/>
              <a:gd name="connsiteY44" fmla="*/ 130665 h 2963008"/>
              <a:gd name="connsiteX45" fmla="*/ 365607 w 4069367"/>
              <a:gd name="connsiteY45" fmla="*/ 76619 h 2963008"/>
              <a:gd name="connsiteX46" fmla="*/ 403122 w 4069367"/>
              <a:gd name="connsiteY46" fmla="*/ 38468 h 2963008"/>
              <a:gd name="connsiteX47" fmla="*/ 468295 w 4069367"/>
              <a:gd name="connsiteY47" fmla="*/ 48642 h 2963008"/>
              <a:gd name="connsiteX48" fmla="*/ 507717 w 4069367"/>
              <a:gd name="connsiteY48" fmla="*/ 60723 h 2963008"/>
              <a:gd name="connsiteX49" fmla="*/ 556041 w 4069367"/>
              <a:gd name="connsiteY49" fmla="*/ 42283 h 2963008"/>
              <a:gd name="connsiteX50" fmla="*/ 610405 w 4069367"/>
              <a:gd name="connsiteY50" fmla="*/ 0 h 2963008"/>
              <a:gd name="connsiteX51" fmla="*/ 639018 w 4069367"/>
              <a:gd name="connsiteY51" fmla="*/ 0 h 2963008"/>
              <a:gd name="connsiteX52" fmla="*/ 653960 w 4069367"/>
              <a:gd name="connsiteY52" fmla="*/ 4451 h 2963008"/>
              <a:gd name="connsiteX53" fmla="*/ 752515 w 4069367"/>
              <a:gd name="connsiteY53" fmla="*/ 76301 h 2963008"/>
              <a:gd name="connsiteX54" fmla="*/ 814509 w 4069367"/>
              <a:gd name="connsiteY54" fmla="*/ 136069 h 2963008"/>
              <a:gd name="connsiteX55" fmla="*/ 856157 w 4069367"/>
              <a:gd name="connsiteY55" fmla="*/ 159278 h 2963008"/>
              <a:gd name="connsiteX56" fmla="*/ 932775 w 4069367"/>
              <a:gd name="connsiteY56" fmla="*/ 156734 h 2963008"/>
              <a:gd name="connsiteX57" fmla="*/ 1045319 w 4069367"/>
              <a:gd name="connsiteY57" fmla="*/ 88064 h 2963008"/>
              <a:gd name="connsiteX58" fmla="*/ 1189654 w 4069367"/>
              <a:gd name="connsiteY58" fmla="*/ 77572 h 2963008"/>
              <a:gd name="connsiteX59" fmla="*/ 1222082 w 4069367"/>
              <a:gd name="connsiteY59" fmla="*/ 139885 h 2963008"/>
              <a:gd name="connsiteX60" fmla="*/ 1133382 w 4069367"/>
              <a:gd name="connsiteY60" fmla="*/ 298844 h 2963008"/>
              <a:gd name="connsiteX61" fmla="*/ 1032602 w 4069367"/>
              <a:gd name="connsiteY61" fmla="*/ 331590 h 2963008"/>
              <a:gd name="connsiteX62" fmla="*/ 1005897 w 4069367"/>
              <a:gd name="connsiteY62" fmla="*/ 327457 h 2963008"/>
              <a:gd name="connsiteX63" fmla="*/ 981099 w 4069367"/>
              <a:gd name="connsiteY63" fmla="*/ 323960 h 2963008"/>
              <a:gd name="connsiteX64" fmla="*/ 979191 w 4069367"/>
              <a:gd name="connsiteY64" fmla="*/ 330318 h 2963008"/>
              <a:gd name="connsiteX65" fmla="*/ 1065030 w 4069367"/>
              <a:gd name="connsiteY65" fmla="*/ 364971 h 2963008"/>
              <a:gd name="connsiteX66" fmla="*/ 1276764 w 4069367"/>
              <a:gd name="connsiteY66" fmla="*/ 348122 h 2963008"/>
              <a:gd name="connsiteX67" fmla="*/ 1460839 w 4069367"/>
              <a:gd name="connsiteY67" fmla="*/ 326185 h 2963008"/>
              <a:gd name="connsiteX68" fmla="*/ 1645232 w 4069367"/>
              <a:gd name="connsiteY68" fmla="*/ 349711 h 2963008"/>
              <a:gd name="connsiteX69" fmla="*/ 2013701 w 4069367"/>
              <a:gd name="connsiteY69" fmla="*/ 399307 h 2963008"/>
              <a:gd name="connsiteX70" fmla="*/ 2292834 w 4069367"/>
              <a:gd name="connsiteY70" fmla="*/ 433642 h 2963008"/>
              <a:gd name="connsiteX71" fmla="*/ 2492170 w 4069367"/>
              <a:gd name="connsiteY71" fmla="*/ 450492 h 2963008"/>
              <a:gd name="connsiteX72" fmla="*/ 2658123 w 4069367"/>
              <a:gd name="connsiteY72" fmla="*/ 461937 h 2963008"/>
              <a:gd name="connsiteX73" fmla="*/ 2719800 w 4069367"/>
              <a:gd name="connsiteY73" fmla="*/ 463526 h 2963008"/>
              <a:gd name="connsiteX74" fmla="*/ 2914684 w 4069367"/>
              <a:gd name="connsiteY74" fmla="*/ 501041 h 2963008"/>
              <a:gd name="connsiteX75" fmla="*/ 3240234 w 4069367"/>
              <a:gd name="connsiteY75" fmla="*/ 505174 h 2963008"/>
              <a:gd name="connsiteX76" fmla="*/ 3427170 w 4069367"/>
              <a:gd name="connsiteY76" fmla="*/ 528064 h 2963008"/>
              <a:gd name="connsiteX77" fmla="*/ 3570552 w 4069367"/>
              <a:gd name="connsiteY77" fmla="*/ 606590 h 2963008"/>
              <a:gd name="connsiteX78" fmla="*/ 3643355 w 4069367"/>
              <a:gd name="connsiteY78" fmla="*/ 711186 h 2963008"/>
              <a:gd name="connsiteX79" fmla="*/ 3656072 w 4069367"/>
              <a:gd name="connsiteY79" fmla="*/ 755376 h 2963008"/>
              <a:gd name="connsiteX80" fmla="*/ 3717112 w 4069367"/>
              <a:gd name="connsiteY80" fmla="*/ 905434 h 2963008"/>
              <a:gd name="connsiteX81" fmla="*/ 3768933 w 4069367"/>
              <a:gd name="connsiteY81" fmla="*/ 1217313 h 2963008"/>
              <a:gd name="connsiteX82" fmla="*/ 3775610 w 4069367"/>
              <a:gd name="connsiteY82" fmla="*/ 1476099 h 2963008"/>
              <a:gd name="connsiteX83" fmla="*/ 3894829 w 4069367"/>
              <a:gd name="connsiteY83" fmla="*/ 1732978 h 2963008"/>
              <a:gd name="connsiteX84" fmla="*/ 3963500 w 4069367"/>
              <a:gd name="connsiteY84" fmla="*/ 1799106 h 2963008"/>
              <a:gd name="connsiteX85" fmla="*/ 4059512 w 4069367"/>
              <a:gd name="connsiteY85" fmla="*/ 1962834 h 2963008"/>
              <a:gd name="connsiteX86" fmla="*/ 4070639 w 4069367"/>
              <a:gd name="connsiteY86" fmla="*/ 2018788 h 2963008"/>
              <a:gd name="connsiteX87" fmla="*/ 4070639 w 4069367"/>
              <a:gd name="connsiteY87" fmla="*/ 2085551 h 2963008"/>
              <a:gd name="connsiteX88" fmla="*/ 4047748 w 4069367"/>
              <a:gd name="connsiteY88" fmla="*/ 2175840 h 2963008"/>
              <a:gd name="connsiteX89" fmla="*/ 4035032 w 4069367"/>
              <a:gd name="connsiteY89" fmla="*/ 2204771 h 2963008"/>
              <a:gd name="connsiteX90" fmla="*/ 4028355 w 4069367"/>
              <a:gd name="connsiteY90" fmla="*/ 2132285 h 2963008"/>
              <a:gd name="connsiteX91" fmla="*/ 3973991 w 4069367"/>
              <a:gd name="connsiteY91" fmla="*/ 2033094 h 2963008"/>
              <a:gd name="connsiteX92" fmla="*/ 3847459 w 4069367"/>
              <a:gd name="connsiteY92" fmla="*/ 1902747 h 2963008"/>
              <a:gd name="connsiteX93" fmla="*/ 3740003 w 4069367"/>
              <a:gd name="connsiteY93" fmla="*/ 1587053 h 2963008"/>
              <a:gd name="connsiteX94" fmla="*/ 3731101 w 4069367"/>
              <a:gd name="connsiteY94" fmla="*/ 1325088 h 2963008"/>
              <a:gd name="connsiteX95" fmla="*/ 3659887 w 4069367"/>
              <a:gd name="connsiteY95" fmla="*/ 896850 h 2963008"/>
              <a:gd name="connsiteX96" fmla="*/ 3636997 w 4069367"/>
              <a:gd name="connsiteY96" fmla="*/ 848209 h 2963008"/>
              <a:gd name="connsiteX97" fmla="*/ 3623962 w 4069367"/>
              <a:gd name="connsiteY97" fmla="*/ 876504 h 2963008"/>
              <a:gd name="connsiteX98" fmla="*/ 3552430 w 4069367"/>
              <a:gd name="connsiteY98" fmla="*/ 1313007 h 2963008"/>
              <a:gd name="connsiteX99" fmla="*/ 3551477 w 4069367"/>
              <a:gd name="connsiteY99" fmla="*/ 1597545 h 2963008"/>
              <a:gd name="connsiteX100" fmla="*/ 3620783 w 4069367"/>
              <a:gd name="connsiteY100" fmla="*/ 1843614 h 2963008"/>
              <a:gd name="connsiteX101" fmla="*/ 3633818 w 4069367"/>
              <a:gd name="connsiteY101" fmla="*/ 1943759 h 2963008"/>
              <a:gd name="connsiteX102" fmla="*/ 3617922 w 4069367"/>
              <a:gd name="connsiteY102" fmla="*/ 2030869 h 2963008"/>
              <a:gd name="connsiteX103" fmla="*/ 3615696 w 4069367"/>
              <a:gd name="connsiteY103" fmla="*/ 2442574 h 2963008"/>
              <a:gd name="connsiteX104" fmla="*/ 3663384 w 4069367"/>
              <a:gd name="connsiteY104" fmla="*/ 2606621 h 2963008"/>
              <a:gd name="connsiteX105" fmla="*/ 3667199 w 4069367"/>
              <a:gd name="connsiteY105" fmla="*/ 2629511 h 2963008"/>
              <a:gd name="connsiteX106" fmla="*/ 3644627 w 4069367"/>
              <a:gd name="connsiteY106" fmla="*/ 2635233 h 2963008"/>
              <a:gd name="connsiteX107" fmla="*/ 3638269 w 4069367"/>
              <a:gd name="connsiteY107" fmla="*/ 2634279 h 2963008"/>
              <a:gd name="connsiteX108" fmla="*/ 3613153 w 4069367"/>
              <a:gd name="connsiteY108" fmla="*/ 2656216 h 2963008"/>
              <a:gd name="connsiteX109" fmla="*/ 3624280 w 4069367"/>
              <a:gd name="connsiteY109" fmla="*/ 2722979 h 2963008"/>
              <a:gd name="connsiteX110" fmla="*/ 3578817 w 4069367"/>
              <a:gd name="connsiteY110" fmla="*/ 2799598 h 2963008"/>
              <a:gd name="connsiteX111" fmla="*/ 3406188 w 4069367"/>
              <a:gd name="connsiteY111" fmla="*/ 2797372 h 2963008"/>
              <a:gd name="connsiteX112" fmla="*/ 3389656 w 4069367"/>
              <a:gd name="connsiteY112" fmla="*/ 2769077 h 2963008"/>
              <a:gd name="connsiteX113" fmla="*/ 3405870 w 4069367"/>
              <a:gd name="connsiteY113" fmla="*/ 2736650 h 2963008"/>
              <a:gd name="connsiteX114" fmla="*/ 3483442 w 4069367"/>
              <a:gd name="connsiteY114" fmla="*/ 2541447 h 2963008"/>
              <a:gd name="connsiteX115" fmla="*/ 3496477 w 4069367"/>
              <a:gd name="connsiteY115" fmla="*/ 2224482 h 2963008"/>
              <a:gd name="connsiteX116" fmla="*/ 3486303 w 4069367"/>
              <a:gd name="connsiteY116" fmla="*/ 2180291 h 2963008"/>
              <a:gd name="connsiteX117" fmla="*/ 3421130 w 4069367"/>
              <a:gd name="connsiteY117" fmla="*/ 1995262 h 2963008"/>
              <a:gd name="connsiteX118" fmla="*/ 3413499 w 4069367"/>
              <a:gd name="connsiteY118" fmla="*/ 1971100 h 2963008"/>
              <a:gd name="connsiteX119" fmla="*/ 3357228 w 4069367"/>
              <a:gd name="connsiteY119" fmla="*/ 1821042 h 2963008"/>
              <a:gd name="connsiteX120" fmla="*/ 3338471 w 4069367"/>
              <a:gd name="connsiteY120" fmla="*/ 1783210 h 2963008"/>
              <a:gd name="connsiteX121" fmla="*/ 3315581 w 4069367"/>
              <a:gd name="connsiteY121" fmla="*/ 1848701 h 2963008"/>
              <a:gd name="connsiteX122" fmla="*/ 3321303 w 4069367"/>
              <a:gd name="connsiteY122" fmla="*/ 1983817 h 2963008"/>
              <a:gd name="connsiteX123" fmla="*/ 3310494 w 4069367"/>
              <a:gd name="connsiteY123" fmla="*/ 2119886 h 2963008"/>
              <a:gd name="connsiteX124" fmla="*/ 3307315 w 4069367"/>
              <a:gd name="connsiteY124" fmla="*/ 2436216 h 2963008"/>
              <a:gd name="connsiteX125" fmla="*/ 3318124 w 4069367"/>
              <a:gd name="connsiteY125" fmla="*/ 2491852 h 2963008"/>
              <a:gd name="connsiteX126" fmla="*/ 3284742 w 4069367"/>
              <a:gd name="connsiteY126" fmla="*/ 2552256 h 2963008"/>
              <a:gd name="connsiteX127" fmla="*/ 3258355 w 4069367"/>
              <a:gd name="connsiteY127" fmla="*/ 2575464 h 2963008"/>
              <a:gd name="connsiteX128" fmla="*/ 3250407 w 4069367"/>
              <a:gd name="connsiteY128" fmla="*/ 2626967 h 2963008"/>
              <a:gd name="connsiteX129" fmla="*/ 3197632 w 4069367"/>
              <a:gd name="connsiteY129" fmla="*/ 2694366 h 2963008"/>
              <a:gd name="connsiteX130" fmla="*/ 3038991 w 4069367"/>
              <a:gd name="connsiteY130" fmla="*/ 2693730 h 2963008"/>
              <a:gd name="connsiteX131" fmla="*/ 3026910 w 4069367"/>
              <a:gd name="connsiteY131" fmla="*/ 2664482 h 2963008"/>
              <a:gd name="connsiteX132" fmla="*/ 3037401 w 4069367"/>
              <a:gd name="connsiteY132" fmla="*/ 2652401 h 2963008"/>
              <a:gd name="connsiteX133" fmla="*/ 3113384 w 4069367"/>
              <a:gd name="connsiteY133" fmla="*/ 2569106 h 2963008"/>
              <a:gd name="connsiteX134" fmla="*/ 3156939 w 4069367"/>
              <a:gd name="connsiteY134" fmla="*/ 2468644 h 2963008"/>
              <a:gd name="connsiteX135" fmla="*/ 3169020 w 4069367"/>
              <a:gd name="connsiteY135" fmla="*/ 2367863 h 2963008"/>
              <a:gd name="connsiteX136" fmla="*/ 3163933 w 4069367"/>
              <a:gd name="connsiteY136" fmla="*/ 2145002 h 2963008"/>
              <a:gd name="connsiteX137" fmla="*/ 3154395 w 4069367"/>
              <a:gd name="connsiteY137" fmla="*/ 2064886 h 2963008"/>
              <a:gd name="connsiteX138" fmla="*/ 3170609 w 4069367"/>
              <a:gd name="connsiteY138" fmla="*/ 1876678 h 2963008"/>
              <a:gd name="connsiteX139" fmla="*/ 3164569 w 4069367"/>
              <a:gd name="connsiteY139" fmla="*/ 1793701 h 2963008"/>
              <a:gd name="connsiteX140" fmla="*/ 3135002 w 4069367"/>
              <a:gd name="connsiteY140" fmla="*/ 1843932 h 2963008"/>
              <a:gd name="connsiteX141" fmla="*/ 3066968 w 4069367"/>
              <a:gd name="connsiteY141" fmla="*/ 1920233 h 2963008"/>
              <a:gd name="connsiteX142" fmla="*/ 3039944 w 4069367"/>
              <a:gd name="connsiteY142" fmla="*/ 1972054 h 2963008"/>
              <a:gd name="connsiteX143" fmla="*/ 3025002 w 4069367"/>
              <a:gd name="connsiteY143" fmla="*/ 2060753 h 2963008"/>
              <a:gd name="connsiteX144" fmla="*/ 3014193 w 4069367"/>
              <a:gd name="connsiteY144" fmla="*/ 2073470 h 2963008"/>
              <a:gd name="connsiteX145" fmla="*/ 2996389 w 4069367"/>
              <a:gd name="connsiteY145" fmla="*/ 2060753 h 2963008"/>
              <a:gd name="connsiteX146" fmla="*/ 2993210 w 4069367"/>
              <a:gd name="connsiteY146" fmla="*/ 2039135 h 2963008"/>
              <a:gd name="connsiteX147" fmla="*/ 2993210 w 4069367"/>
              <a:gd name="connsiteY147" fmla="*/ 1951071 h 2963008"/>
              <a:gd name="connsiteX148" fmla="*/ 2971592 w 4069367"/>
              <a:gd name="connsiteY148" fmla="*/ 1998759 h 2963008"/>
              <a:gd name="connsiteX149" fmla="*/ 2973499 w 4069367"/>
              <a:gd name="connsiteY149" fmla="*/ 2062025 h 2963008"/>
              <a:gd name="connsiteX150" fmla="*/ 2966505 w 4069367"/>
              <a:gd name="connsiteY150" fmla="*/ 2073470 h 2963008"/>
              <a:gd name="connsiteX151" fmla="*/ 2926765 w 4069367"/>
              <a:gd name="connsiteY151" fmla="*/ 2042632 h 2963008"/>
              <a:gd name="connsiteX152" fmla="*/ 2926129 w 4069367"/>
              <a:gd name="connsiteY152" fmla="*/ 1974279 h 2963008"/>
              <a:gd name="connsiteX153" fmla="*/ 2900060 w 4069367"/>
              <a:gd name="connsiteY153" fmla="*/ 1943759 h 2963008"/>
              <a:gd name="connsiteX154" fmla="*/ 2883210 w 4069367"/>
              <a:gd name="connsiteY154" fmla="*/ 1974279 h 2963008"/>
              <a:gd name="connsiteX155" fmla="*/ 2882892 w 4069367"/>
              <a:gd name="connsiteY155" fmla="*/ 2051216 h 2963008"/>
              <a:gd name="connsiteX156" fmla="*/ 2843470 w 4069367"/>
              <a:gd name="connsiteY156" fmla="*/ 2026100 h 2963008"/>
              <a:gd name="connsiteX157" fmla="*/ 2843470 w 4069367"/>
              <a:gd name="connsiteY157" fmla="*/ 1945348 h 2963008"/>
              <a:gd name="connsiteX158" fmla="*/ 2825667 w 4069367"/>
              <a:gd name="connsiteY158" fmla="*/ 1958701 h 2963008"/>
              <a:gd name="connsiteX159" fmla="*/ 2824077 w 4069367"/>
              <a:gd name="connsiteY159" fmla="*/ 2020695 h 2963008"/>
              <a:gd name="connsiteX160" fmla="*/ 2817719 w 4069367"/>
              <a:gd name="connsiteY160" fmla="*/ 2037227 h 2963008"/>
              <a:gd name="connsiteX161" fmla="*/ 2796100 w 4069367"/>
              <a:gd name="connsiteY161" fmla="*/ 2029279 h 2963008"/>
              <a:gd name="connsiteX162" fmla="*/ 2789742 w 4069367"/>
              <a:gd name="connsiteY162" fmla="*/ 1997805 h 2963008"/>
              <a:gd name="connsiteX163" fmla="*/ 2748730 w 4069367"/>
              <a:gd name="connsiteY163" fmla="*/ 1912603 h 2963008"/>
              <a:gd name="connsiteX164" fmla="*/ 2654944 w 4069367"/>
              <a:gd name="connsiteY164" fmla="*/ 1823903 h 2963008"/>
              <a:gd name="connsiteX165" fmla="*/ 2611707 w 4069367"/>
              <a:gd name="connsiteY165" fmla="*/ 1811504 h 2963008"/>
              <a:gd name="connsiteX166" fmla="*/ 2575146 w 4069367"/>
              <a:gd name="connsiteY166" fmla="*/ 1826764 h 2963008"/>
              <a:gd name="connsiteX167" fmla="*/ 2288701 w 4069367"/>
              <a:gd name="connsiteY167" fmla="*/ 1850926 h 2963008"/>
              <a:gd name="connsiteX168" fmla="*/ 2034684 w 4069367"/>
              <a:gd name="connsiteY168" fmla="*/ 1809915 h 2963008"/>
              <a:gd name="connsiteX169" fmla="*/ 1846157 w 4069367"/>
              <a:gd name="connsiteY169" fmla="*/ 1743787 h 2963008"/>
              <a:gd name="connsiteX170" fmla="*/ 1814683 w 4069367"/>
              <a:gd name="connsiteY170" fmla="*/ 1735204 h 2963008"/>
              <a:gd name="connsiteX171" fmla="*/ 1727891 w 4069367"/>
              <a:gd name="connsiteY171" fmla="*/ 1805146 h 2963008"/>
              <a:gd name="connsiteX172" fmla="*/ 1619481 w 4069367"/>
              <a:gd name="connsiteY172" fmla="*/ 2168846 h 2963008"/>
              <a:gd name="connsiteX173" fmla="*/ 1571793 w 4069367"/>
              <a:gd name="connsiteY173" fmla="*/ 2320175 h 2963008"/>
              <a:gd name="connsiteX174" fmla="*/ 1553990 w 4069367"/>
              <a:gd name="connsiteY174" fmla="*/ 2584684 h 2963008"/>
              <a:gd name="connsiteX175" fmla="*/ 1590232 w 4069367"/>
              <a:gd name="connsiteY175" fmla="*/ 2730927 h 2963008"/>
              <a:gd name="connsiteX176" fmla="*/ 1561620 w 4069367"/>
              <a:gd name="connsiteY176" fmla="*/ 2783702 h 2963008"/>
              <a:gd name="connsiteX177" fmla="*/ 1537458 w 4069367"/>
              <a:gd name="connsiteY177" fmla="*/ 2763355 h 2963008"/>
              <a:gd name="connsiteX178" fmla="*/ 1539047 w 4069367"/>
              <a:gd name="connsiteY178" fmla="*/ 2736968 h 2963008"/>
              <a:gd name="connsiteX179" fmla="*/ 1509799 w 4069367"/>
              <a:gd name="connsiteY179" fmla="*/ 2790696 h 2963008"/>
              <a:gd name="connsiteX180" fmla="*/ 1526649 w 4069367"/>
              <a:gd name="connsiteY180" fmla="*/ 2833297 h 2963008"/>
              <a:gd name="connsiteX181" fmla="*/ 1450348 w 4069367"/>
              <a:gd name="connsiteY181" fmla="*/ 2959511 h 2963008"/>
              <a:gd name="connsiteX182" fmla="*/ 1436995 w 4069367"/>
              <a:gd name="connsiteY182" fmla="*/ 2963008 h 2963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4069367" h="2963008">
                <a:moveTo>
                  <a:pt x="1436995" y="2963008"/>
                </a:moveTo>
                <a:cubicBezTo>
                  <a:pt x="1394712" y="2963008"/>
                  <a:pt x="1352111" y="2963008"/>
                  <a:pt x="1309828" y="2963008"/>
                </a:cubicBezTo>
                <a:cubicBezTo>
                  <a:pt x="1295203" y="2962054"/>
                  <a:pt x="1280579" y="2960783"/>
                  <a:pt x="1265637" y="2959829"/>
                </a:cubicBezTo>
                <a:cubicBezTo>
                  <a:pt x="1240839" y="2957921"/>
                  <a:pt x="1232891" y="2944569"/>
                  <a:pt x="1244336" y="2922314"/>
                </a:cubicBezTo>
                <a:cubicBezTo>
                  <a:pt x="1249741" y="2911505"/>
                  <a:pt x="1256735" y="2901332"/>
                  <a:pt x="1263411" y="2891158"/>
                </a:cubicBezTo>
                <a:cubicBezTo>
                  <a:pt x="1269452" y="2881621"/>
                  <a:pt x="1275492" y="2872401"/>
                  <a:pt x="1284394" y="2858731"/>
                </a:cubicBezTo>
                <a:cubicBezTo>
                  <a:pt x="1246562" y="2858731"/>
                  <a:pt x="1213816" y="2859367"/>
                  <a:pt x="1181070" y="2858413"/>
                </a:cubicBezTo>
                <a:cubicBezTo>
                  <a:pt x="1168671" y="2858095"/>
                  <a:pt x="1155955" y="2854916"/>
                  <a:pt x="1144192" y="2850465"/>
                </a:cubicBezTo>
                <a:cubicBezTo>
                  <a:pt x="1130203" y="2845378"/>
                  <a:pt x="1126706" y="2834251"/>
                  <a:pt x="1133064" y="2820580"/>
                </a:cubicBezTo>
                <a:cubicBezTo>
                  <a:pt x="1135608" y="2814858"/>
                  <a:pt x="1139105" y="2809135"/>
                  <a:pt x="1143556" y="2804684"/>
                </a:cubicBezTo>
                <a:cubicBezTo>
                  <a:pt x="1165492" y="2783066"/>
                  <a:pt x="1186475" y="2760812"/>
                  <a:pt x="1210001" y="2741418"/>
                </a:cubicBezTo>
                <a:cubicBezTo>
                  <a:pt x="1235752" y="2720118"/>
                  <a:pt x="1255781" y="2696592"/>
                  <a:pt x="1263411" y="2663210"/>
                </a:cubicBezTo>
                <a:cubicBezTo>
                  <a:pt x="1283758" y="2575147"/>
                  <a:pt x="1305695" y="2487401"/>
                  <a:pt x="1324452" y="2399019"/>
                </a:cubicBezTo>
                <a:cubicBezTo>
                  <a:pt x="1335579" y="2347198"/>
                  <a:pt x="1328585" y="2296331"/>
                  <a:pt x="1308238" y="2246418"/>
                </a:cubicBezTo>
                <a:cubicBezTo>
                  <a:pt x="1299018" y="2223528"/>
                  <a:pt x="1292660" y="2198730"/>
                  <a:pt x="1291070" y="2174250"/>
                </a:cubicBezTo>
                <a:cubicBezTo>
                  <a:pt x="1285348" y="2096678"/>
                  <a:pt x="1281851" y="2018788"/>
                  <a:pt x="1278354" y="1941215"/>
                </a:cubicBezTo>
                <a:cubicBezTo>
                  <a:pt x="1277400" y="1919597"/>
                  <a:pt x="1268816" y="1905926"/>
                  <a:pt x="1248787" y="1897342"/>
                </a:cubicBezTo>
                <a:cubicBezTo>
                  <a:pt x="1208729" y="1879857"/>
                  <a:pt x="1177891" y="1851880"/>
                  <a:pt x="1158816" y="1811822"/>
                </a:cubicBezTo>
                <a:cubicBezTo>
                  <a:pt x="1142920" y="1778441"/>
                  <a:pt x="1125752" y="1745377"/>
                  <a:pt x="1109538" y="1712313"/>
                </a:cubicBezTo>
                <a:cubicBezTo>
                  <a:pt x="1091099" y="1674163"/>
                  <a:pt x="1073296" y="1635695"/>
                  <a:pt x="1054220" y="1598180"/>
                </a:cubicBezTo>
                <a:cubicBezTo>
                  <a:pt x="1030694" y="1551764"/>
                  <a:pt x="991908" y="1526013"/>
                  <a:pt x="940087" y="1520290"/>
                </a:cubicBezTo>
                <a:cubicBezTo>
                  <a:pt x="932139" y="1519336"/>
                  <a:pt x="924191" y="1518065"/>
                  <a:pt x="916561" y="1517429"/>
                </a:cubicBezTo>
                <a:cubicBezTo>
                  <a:pt x="886677" y="1515521"/>
                  <a:pt x="861879" y="1502805"/>
                  <a:pt x="845983" y="1477371"/>
                </a:cubicBezTo>
                <a:cubicBezTo>
                  <a:pt x="832313" y="1455435"/>
                  <a:pt x="819914" y="1432227"/>
                  <a:pt x="811012" y="1408383"/>
                </a:cubicBezTo>
                <a:cubicBezTo>
                  <a:pt x="780174" y="1324134"/>
                  <a:pt x="768093" y="1235752"/>
                  <a:pt x="763324" y="1146735"/>
                </a:cubicBezTo>
                <a:cubicBezTo>
                  <a:pt x="760145" y="1085059"/>
                  <a:pt x="743613" y="1030377"/>
                  <a:pt x="699105" y="985550"/>
                </a:cubicBezTo>
                <a:cubicBezTo>
                  <a:pt x="687659" y="974105"/>
                  <a:pt x="675896" y="961388"/>
                  <a:pt x="668584" y="947082"/>
                </a:cubicBezTo>
                <a:cubicBezTo>
                  <a:pt x="653324" y="915608"/>
                  <a:pt x="632024" y="909567"/>
                  <a:pt x="597052" y="912111"/>
                </a:cubicBezTo>
                <a:cubicBezTo>
                  <a:pt x="545867" y="915608"/>
                  <a:pt x="493729" y="909249"/>
                  <a:pt x="442226" y="904798"/>
                </a:cubicBezTo>
                <a:cubicBezTo>
                  <a:pt x="390723" y="900030"/>
                  <a:pt x="341445" y="886995"/>
                  <a:pt x="295665" y="860925"/>
                </a:cubicBezTo>
                <a:cubicBezTo>
                  <a:pt x="285174" y="854885"/>
                  <a:pt x="267052" y="855521"/>
                  <a:pt x="254971" y="859972"/>
                </a:cubicBezTo>
                <a:cubicBezTo>
                  <a:pt x="207283" y="877775"/>
                  <a:pt x="160867" y="876186"/>
                  <a:pt x="114133" y="857111"/>
                </a:cubicBezTo>
                <a:cubicBezTo>
                  <a:pt x="94104" y="848845"/>
                  <a:pt x="73439" y="842168"/>
                  <a:pt x="52457" y="836446"/>
                </a:cubicBezTo>
                <a:cubicBezTo>
                  <a:pt x="12399" y="824047"/>
                  <a:pt x="636" y="808469"/>
                  <a:pt x="3179" y="766821"/>
                </a:cubicBezTo>
                <a:cubicBezTo>
                  <a:pt x="3497" y="760463"/>
                  <a:pt x="5087" y="754105"/>
                  <a:pt x="4769" y="747746"/>
                </a:cubicBezTo>
                <a:cubicBezTo>
                  <a:pt x="3497" y="730579"/>
                  <a:pt x="1590" y="713411"/>
                  <a:pt x="0" y="696243"/>
                </a:cubicBezTo>
                <a:cubicBezTo>
                  <a:pt x="0" y="686706"/>
                  <a:pt x="0" y="677168"/>
                  <a:pt x="0" y="667631"/>
                </a:cubicBezTo>
                <a:cubicBezTo>
                  <a:pt x="10491" y="657457"/>
                  <a:pt x="19393" y="644422"/>
                  <a:pt x="31792" y="638064"/>
                </a:cubicBezTo>
                <a:cubicBezTo>
                  <a:pt x="75347" y="615810"/>
                  <a:pt x="110318" y="584018"/>
                  <a:pt x="140838" y="547139"/>
                </a:cubicBezTo>
                <a:cubicBezTo>
                  <a:pt x="173902" y="507717"/>
                  <a:pt x="204422" y="466706"/>
                  <a:pt x="236850" y="426648"/>
                </a:cubicBezTo>
                <a:cubicBezTo>
                  <a:pt x="249567" y="411070"/>
                  <a:pt x="255925" y="393902"/>
                  <a:pt x="255607" y="374191"/>
                </a:cubicBezTo>
                <a:cubicBezTo>
                  <a:pt x="255289" y="347804"/>
                  <a:pt x="254335" y="321099"/>
                  <a:pt x="254653" y="294711"/>
                </a:cubicBezTo>
                <a:cubicBezTo>
                  <a:pt x="255289" y="260376"/>
                  <a:pt x="268324" y="232081"/>
                  <a:pt x="298526" y="213324"/>
                </a:cubicBezTo>
                <a:cubicBezTo>
                  <a:pt x="309336" y="206648"/>
                  <a:pt x="319191" y="198700"/>
                  <a:pt x="329682" y="191387"/>
                </a:cubicBezTo>
                <a:cubicBezTo>
                  <a:pt x="350665" y="176445"/>
                  <a:pt x="360838" y="156098"/>
                  <a:pt x="362428" y="130665"/>
                </a:cubicBezTo>
                <a:cubicBezTo>
                  <a:pt x="363382" y="112543"/>
                  <a:pt x="364336" y="94740"/>
                  <a:pt x="365607" y="76619"/>
                </a:cubicBezTo>
                <a:cubicBezTo>
                  <a:pt x="367197" y="51821"/>
                  <a:pt x="378324" y="38150"/>
                  <a:pt x="403122" y="38468"/>
                </a:cubicBezTo>
                <a:cubicBezTo>
                  <a:pt x="425058" y="38786"/>
                  <a:pt x="446677" y="44191"/>
                  <a:pt x="468295" y="48642"/>
                </a:cubicBezTo>
                <a:cubicBezTo>
                  <a:pt x="481648" y="51503"/>
                  <a:pt x="494365" y="57225"/>
                  <a:pt x="507717" y="60723"/>
                </a:cubicBezTo>
                <a:cubicBezTo>
                  <a:pt x="528064" y="66127"/>
                  <a:pt x="545867" y="59769"/>
                  <a:pt x="556041" y="42283"/>
                </a:cubicBezTo>
                <a:cubicBezTo>
                  <a:pt x="569076" y="20665"/>
                  <a:pt x="587197" y="7630"/>
                  <a:pt x="610405" y="0"/>
                </a:cubicBezTo>
                <a:cubicBezTo>
                  <a:pt x="619943" y="0"/>
                  <a:pt x="629480" y="0"/>
                  <a:pt x="639018" y="0"/>
                </a:cubicBezTo>
                <a:cubicBezTo>
                  <a:pt x="644105" y="1590"/>
                  <a:pt x="648873" y="3179"/>
                  <a:pt x="653960" y="4451"/>
                </a:cubicBezTo>
                <a:cubicBezTo>
                  <a:pt x="696879" y="14942"/>
                  <a:pt x="730896" y="38150"/>
                  <a:pt x="752515" y="76301"/>
                </a:cubicBezTo>
                <a:cubicBezTo>
                  <a:pt x="767457" y="103006"/>
                  <a:pt x="789076" y="121127"/>
                  <a:pt x="814509" y="136069"/>
                </a:cubicBezTo>
                <a:cubicBezTo>
                  <a:pt x="828180" y="144017"/>
                  <a:pt x="842804" y="151012"/>
                  <a:pt x="856157" y="159278"/>
                </a:cubicBezTo>
                <a:cubicBezTo>
                  <a:pt x="882544" y="176127"/>
                  <a:pt x="906388" y="174538"/>
                  <a:pt x="932775" y="156734"/>
                </a:cubicBezTo>
                <a:cubicBezTo>
                  <a:pt x="969018" y="131937"/>
                  <a:pt x="1006533" y="108728"/>
                  <a:pt x="1045319" y="88064"/>
                </a:cubicBezTo>
                <a:cubicBezTo>
                  <a:pt x="1091099" y="63584"/>
                  <a:pt x="1139741" y="57861"/>
                  <a:pt x="1189654" y="77572"/>
                </a:cubicBezTo>
                <a:cubicBezTo>
                  <a:pt x="1221128" y="89971"/>
                  <a:pt x="1229712" y="106503"/>
                  <a:pt x="1222082" y="139885"/>
                </a:cubicBezTo>
                <a:cubicBezTo>
                  <a:pt x="1207775" y="201561"/>
                  <a:pt x="1176619" y="253700"/>
                  <a:pt x="1133382" y="298844"/>
                </a:cubicBezTo>
                <a:cubicBezTo>
                  <a:pt x="1105723" y="327775"/>
                  <a:pt x="1072342" y="339856"/>
                  <a:pt x="1032602" y="331590"/>
                </a:cubicBezTo>
                <a:cubicBezTo>
                  <a:pt x="1023700" y="329682"/>
                  <a:pt x="1014798" y="328729"/>
                  <a:pt x="1005897" y="327457"/>
                </a:cubicBezTo>
                <a:cubicBezTo>
                  <a:pt x="997631" y="326185"/>
                  <a:pt x="989365" y="325231"/>
                  <a:pt x="981099" y="323960"/>
                </a:cubicBezTo>
                <a:cubicBezTo>
                  <a:pt x="980463" y="326185"/>
                  <a:pt x="979827" y="328411"/>
                  <a:pt x="979191" y="330318"/>
                </a:cubicBezTo>
                <a:cubicBezTo>
                  <a:pt x="1007804" y="342081"/>
                  <a:pt x="1035463" y="356388"/>
                  <a:pt x="1065030" y="364971"/>
                </a:cubicBezTo>
                <a:cubicBezTo>
                  <a:pt x="1137197" y="385954"/>
                  <a:pt x="1208093" y="373555"/>
                  <a:pt x="1276764" y="348122"/>
                </a:cubicBezTo>
                <a:cubicBezTo>
                  <a:pt x="1336533" y="326185"/>
                  <a:pt x="1396937" y="316648"/>
                  <a:pt x="1460839" y="326185"/>
                </a:cubicBezTo>
                <a:cubicBezTo>
                  <a:pt x="1522198" y="335405"/>
                  <a:pt x="1583874" y="341445"/>
                  <a:pt x="1645232" y="349711"/>
                </a:cubicBezTo>
                <a:cubicBezTo>
                  <a:pt x="1767949" y="365925"/>
                  <a:pt x="1890666" y="383411"/>
                  <a:pt x="2013701" y="399307"/>
                </a:cubicBezTo>
                <a:cubicBezTo>
                  <a:pt x="2106533" y="411388"/>
                  <a:pt x="2199684" y="423469"/>
                  <a:pt x="2292834" y="433642"/>
                </a:cubicBezTo>
                <a:cubicBezTo>
                  <a:pt x="2359279" y="440636"/>
                  <a:pt x="2426360" y="441272"/>
                  <a:pt x="2492170" y="450492"/>
                </a:cubicBezTo>
                <a:cubicBezTo>
                  <a:pt x="2547487" y="458122"/>
                  <a:pt x="2602170" y="465752"/>
                  <a:pt x="2658123" y="461937"/>
                </a:cubicBezTo>
                <a:cubicBezTo>
                  <a:pt x="2678470" y="460347"/>
                  <a:pt x="2699771" y="460029"/>
                  <a:pt x="2719800" y="463526"/>
                </a:cubicBezTo>
                <a:cubicBezTo>
                  <a:pt x="2784973" y="474971"/>
                  <a:pt x="2849829" y="487052"/>
                  <a:pt x="2914684" y="501041"/>
                </a:cubicBezTo>
                <a:cubicBezTo>
                  <a:pt x="3023095" y="524249"/>
                  <a:pt x="3131187" y="535694"/>
                  <a:pt x="3240234" y="505174"/>
                </a:cubicBezTo>
                <a:cubicBezTo>
                  <a:pt x="3305725" y="486735"/>
                  <a:pt x="3367719" y="493729"/>
                  <a:pt x="3427170" y="528064"/>
                </a:cubicBezTo>
                <a:cubicBezTo>
                  <a:pt x="3474222" y="555405"/>
                  <a:pt x="3523500" y="579249"/>
                  <a:pt x="3570552" y="606590"/>
                </a:cubicBezTo>
                <a:cubicBezTo>
                  <a:pt x="3610609" y="629798"/>
                  <a:pt x="3635725" y="664451"/>
                  <a:pt x="3643355" y="711186"/>
                </a:cubicBezTo>
                <a:cubicBezTo>
                  <a:pt x="3645899" y="726128"/>
                  <a:pt x="3650349" y="741070"/>
                  <a:pt x="3656072" y="755376"/>
                </a:cubicBezTo>
                <a:cubicBezTo>
                  <a:pt x="3676101" y="805608"/>
                  <a:pt x="3698037" y="854885"/>
                  <a:pt x="3717112" y="905434"/>
                </a:cubicBezTo>
                <a:cubicBezTo>
                  <a:pt x="3754945" y="1005897"/>
                  <a:pt x="3766072" y="1111128"/>
                  <a:pt x="3768933" y="1217313"/>
                </a:cubicBezTo>
                <a:cubicBezTo>
                  <a:pt x="3771159" y="1303469"/>
                  <a:pt x="3771159" y="1389943"/>
                  <a:pt x="3775610" y="1476099"/>
                </a:cubicBezTo>
                <a:cubicBezTo>
                  <a:pt x="3780696" y="1577198"/>
                  <a:pt x="3818847" y="1663990"/>
                  <a:pt x="3894829" y="1732978"/>
                </a:cubicBezTo>
                <a:cubicBezTo>
                  <a:pt x="3918355" y="1754279"/>
                  <a:pt x="3941245" y="1776533"/>
                  <a:pt x="3963500" y="1799106"/>
                </a:cubicBezTo>
                <a:cubicBezTo>
                  <a:pt x="4009280" y="1845522"/>
                  <a:pt x="4044569" y="1898296"/>
                  <a:pt x="4059512" y="1962834"/>
                </a:cubicBezTo>
                <a:cubicBezTo>
                  <a:pt x="4063644" y="1981273"/>
                  <a:pt x="4066824" y="2000030"/>
                  <a:pt x="4070639" y="2018788"/>
                </a:cubicBezTo>
                <a:cubicBezTo>
                  <a:pt x="4070639" y="2041042"/>
                  <a:pt x="4070639" y="2063296"/>
                  <a:pt x="4070639" y="2085551"/>
                </a:cubicBezTo>
                <a:cubicBezTo>
                  <a:pt x="4063009" y="2115753"/>
                  <a:pt x="4056015" y="2145955"/>
                  <a:pt x="4047748" y="2175840"/>
                </a:cubicBezTo>
                <a:cubicBezTo>
                  <a:pt x="4044887" y="2186013"/>
                  <a:pt x="4039483" y="2195233"/>
                  <a:pt x="4035032" y="2204771"/>
                </a:cubicBezTo>
                <a:cubicBezTo>
                  <a:pt x="4030263" y="2179973"/>
                  <a:pt x="4027720" y="2156129"/>
                  <a:pt x="4028355" y="2132285"/>
                </a:cubicBezTo>
                <a:cubicBezTo>
                  <a:pt x="4029309" y="2088412"/>
                  <a:pt x="4009916" y="2057574"/>
                  <a:pt x="3973991" y="2033094"/>
                </a:cubicBezTo>
                <a:cubicBezTo>
                  <a:pt x="3923124" y="1998759"/>
                  <a:pt x="3881477" y="1954250"/>
                  <a:pt x="3847459" y="1902747"/>
                </a:cubicBezTo>
                <a:cubicBezTo>
                  <a:pt x="3783875" y="1806735"/>
                  <a:pt x="3754627" y="1699279"/>
                  <a:pt x="3740003" y="1587053"/>
                </a:cubicBezTo>
                <a:cubicBezTo>
                  <a:pt x="3728558" y="1499943"/>
                  <a:pt x="3729193" y="1412833"/>
                  <a:pt x="3731101" y="1325088"/>
                </a:cubicBezTo>
                <a:cubicBezTo>
                  <a:pt x="3734280" y="1177891"/>
                  <a:pt x="3712344" y="1034827"/>
                  <a:pt x="3659887" y="896850"/>
                </a:cubicBezTo>
                <a:cubicBezTo>
                  <a:pt x="3654165" y="881272"/>
                  <a:pt x="3645899" y="866648"/>
                  <a:pt x="3636997" y="848209"/>
                </a:cubicBezTo>
                <a:cubicBezTo>
                  <a:pt x="3631274" y="860608"/>
                  <a:pt x="3626188" y="868238"/>
                  <a:pt x="3623962" y="876504"/>
                </a:cubicBezTo>
                <a:cubicBezTo>
                  <a:pt x="3586130" y="1019567"/>
                  <a:pt x="3556881" y="1164538"/>
                  <a:pt x="3552430" y="1313007"/>
                </a:cubicBezTo>
                <a:cubicBezTo>
                  <a:pt x="3549569" y="1407747"/>
                  <a:pt x="3552113" y="1502487"/>
                  <a:pt x="3551477" y="1597545"/>
                </a:cubicBezTo>
                <a:cubicBezTo>
                  <a:pt x="3550841" y="1686244"/>
                  <a:pt x="3574685" y="1768267"/>
                  <a:pt x="3620783" y="1843614"/>
                </a:cubicBezTo>
                <a:cubicBezTo>
                  <a:pt x="3640494" y="1875724"/>
                  <a:pt x="3643673" y="1907834"/>
                  <a:pt x="3633818" y="1943759"/>
                </a:cubicBezTo>
                <a:cubicBezTo>
                  <a:pt x="3625870" y="1972054"/>
                  <a:pt x="3618240" y="2001620"/>
                  <a:pt x="3617922" y="2030869"/>
                </a:cubicBezTo>
                <a:cubicBezTo>
                  <a:pt x="3615696" y="2167892"/>
                  <a:pt x="3615696" y="2305233"/>
                  <a:pt x="3615696" y="2442574"/>
                </a:cubicBezTo>
                <a:cubicBezTo>
                  <a:pt x="3615696" y="2501389"/>
                  <a:pt x="3631910" y="2556389"/>
                  <a:pt x="3663384" y="2606621"/>
                </a:cubicBezTo>
                <a:cubicBezTo>
                  <a:pt x="3667199" y="2612979"/>
                  <a:pt x="3670378" y="2624742"/>
                  <a:pt x="3667199" y="2629511"/>
                </a:cubicBezTo>
                <a:cubicBezTo>
                  <a:pt x="3664020" y="2634279"/>
                  <a:pt x="3652575" y="2633962"/>
                  <a:pt x="3644627" y="2635233"/>
                </a:cubicBezTo>
                <a:cubicBezTo>
                  <a:pt x="3642720" y="2635551"/>
                  <a:pt x="3640494" y="2634598"/>
                  <a:pt x="3638269" y="2634279"/>
                </a:cubicBezTo>
                <a:cubicBezTo>
                  <a:pt x="3619511" y="2631418"/>
                  <a:pt x="3611563" y="2636823"/>
                  <a:pt x="3613153" y="2656216"/>
                </a:cubicBezTo>
                <a:cubicBezTo>
                  <a:pt x="3615060" y="2678788"/>
                  <a:pt x="3619511" y="2701043"/>
                  <a:pt x="3624280" y="2722979"/>
                </a:cubicBezTo>
                <a:cubicBezTo>
                  <a:pt x="3633182" y="2763355"/>
                  <a:pt x="3616968" y="2793239"/>
                  <a:pt x="3578817" y="2799598"/>
                </a:cubicBezTo>
                <a:cubicBezTo>
                  <a:pt x="3521274" y="2809135"/>
                  <a:pt x="3463731" y="2804048"/>
                  <a:pt x="3406188" y="2797372"/>
                </a:cubicBezTo>
                <a:cubicBezTo>
                  <a:pt x="3390927" y="2795783"/>
                  <a:pt x="3384569" y="2784020"/>
                  <a:pt x="3389656" y="2769077"/>
                </a:cubicBezTo>
                <a:cubicBezTo>
                  <a:pt x="3393471" y="2757632"/>
                  <a:pt x="3400147" y="2747141"/>
                  <a:pt x="3405870" y="2736650"/>
                </a:cubicBezTo>
                <a:cubicBezTo>
                  <a:pt x="3439251" y="2674655"/>
                  <a:pt x="3471043" y="2612343"/>
                  <a:pt x="3483442" y="2541447"/>
                </a:cubicBezTo>
                <a:cubicBezTo>
                  <a:pt x="3501881" y="2436216"/>
                  <a:pt x="3499656" y="2330349"/>
                  <a:pt x="3496477" y="2224482"/>
                </a:cubicBezTo>
                <a:cubicBezTo>
                  <a:pt x="3496158" y="2209539"/>
                  <a:pt x="3492979" y="2193643"/>
                  <a:pt x="3486303" y="2180291"/>
                </a:cubicBezTo>
                <a:cubicBezTo>
                  <a:pt x="3457372" y="2121158"/>
                  <a:pt x="3433529" y="2060435"/>
                  <a:pt x="3421130" y="1995262"/>
                </a:cubicBezTo>
                <a:cubicBezTo>
                  <a:pt x="3419540" y="1986996"/>
                  <a:pt x="3416361" y="1979048"/>
                  <a:pt x="3413499" y="1971100"/>
                </a:cubicBezTo>
                <a:cubicBezTo>
                  <a:pt x="3394743" y="1921186"/>
                  <a:pt x="3376303" y="1870955"/>
                  <a:pt x="3357228" y="1821042"/>
                </a:cubicBezTo>
                <a:cubicBezTo>
                  <a:pt x="3352141" y="1808007"/>
                  <a:pt x="3344829" y="1795926"/>
                  <a:pt x="3338471" y="1783210"/>
                </a:cubicBezTo>
                <a:cubicBezTo>
                  <a:pt x="3312719" y="1799423"/>
                  <a:pt x="3305089" y="1815319"/>
                  <a:pt x="3315581" y="1848701"/>
                </a:cubicBezTo>
                <a:cubicBezTo>
                  <a:pt x="3329887" y="1893845"/>
                  <a:pt x="3325754" y="1938354"/>
                  <a:pt x="3321303" y="1983817"/>
                </a:cubicBezTo>
                <a:cubicBezTo>
                  <a:pt x="3316852" y="2029279"/>
                  <a:pt x="3311447" y="2074424"/>
                  <a:pt x="3310494" y="2119886"/>
                </a:cubicBezTo>
                <a:cubicBezTo>
                  <a:pt x="3307950" y="2225117"/>
                  <a:pt x="3307315" y="2330667"/>
                  <a:pt x="3307315" y="2436216"/>
                </a:cubicBezTo>
                <a:cubicBezTo>
                  <a:pt x="3307315" y="2454655"/>
                  <a:pt x="3312084" y="2474048"/>
                  <a:pt x="3318124" y="2491852"/>
                </a:cubicBezTo>
                <a:cubicBezTo>
                  <a:pt x="3330523" y="2527459"/>
                  <a:pt x="3321303" y="2545898"/>
                  <a:pt x="3284742" y="2552256"/>
                </a:cubicBezTo>
                <a:cubicBezTo>
                  <a:pt x="3270754" y="2554482"/>
                  <a:pt x="3260898" y="2560840"/>
                  <a:pt x="3258355" y="2575464"/>
                </a:cubicBezTo>
                <a:cubicBezTo>
                  <a:pt x="3255494" y="2592632"/>
                  <a:pt x="3251679" y="2609800"/>
                  <a:pt x="3250407" y="2626967"/>
                </a:cubicBezTo>
                <a:cubicBezTo>
                  <a:pt x="3247228" y="2665436"/>
                  <a:pt x="3229742" y="2692777"/>
                  <a:pt x="3197632" y="2694366"/>
                </a:cubicBezTo>
                <a:cubicBezTo>
                  <a:pt x="3144858" y="2696910"/>
                  <a:pt x="3091765" y="2695320"/>
                  <a:pt x="3038991" y="2693730"/>
                </a:cubicBezTo>
                <a:cubicBezTo>
                  <a:pt x="3020869" y="2693095"/>
                  <a:pt x="3016418" y="2679742"/>
                  <a:pt x="3026910" y="2664482"/>
                </a:cubicBezTo>
                <a:cubicBezTo>
                  <a:pt x="3029771" y="2660031"/>
                  <a:pt x="3033586" y="2656534"/>
                  <a:pt x="3037401" y="2652401"/>
                </a:cubicBezTo>
                <a:cubicBezTo>
                  <a:pt x="3062835" y="2624742"/>
                  <a:pt x="3089222" y="2597719"/>
                  <a:pt x="3113384" y="2569106"/>
                </a:cubicBezTo>
                <a:cubicBezTo>
                  <a:pt x="3137864" y="2540175"/>
                  <a:pt x="3152488" y="2506476"/>
                  <a:pt x="3156939" y="2468644"/>
                </a:cubicBezTo>
                <a:cubicBezTo>
                  <a:pt x="3160754" y="2434944"/>
                  <a:pt x="3164887" y="2401245"/>
                  <a:pt x="3169020" y="2367863"/>
                </a:cubicBezTo>
                <a:cubicBezTo>
                  <a:pt x="3177921" y="2293470"/>
                  <a:pt x="3180147" y="2219077"/>
                  <a:pt x="3163933" y="2145002"/>
                </a:cubicBezTo>
                <a:cubicBezTo>
                  <a:pt x="3158210" y="2118932"/>
                  <a:pt x="3153124" y="2091273"/>
                  <a:pt x="3154395" y="2064886"/>
                </a:cubicBezTo>
                <a:cubicBezTo>
                  <a:pt x="3157257" y="2001938"/>
                  <a:pt x="3162979" y="1939308"/>
                  <a:pt x="3170609" y="1876678"/>
                </a:cubicBezTo>
                <a:cubicBezTo>
                  <a:pt x="3173788" y="1849019"/>
                  <a:pt x="3169656" y="1823585"/>
                  <a:pt x="3164569" y="1793701"/>
                </a:cubicBezTo>
                <a:cubicBezTo>
                  <a:pt x="3153442" y="1812140"/>
                  <a:pt x="3144222" y="1828036"/>
                  <a:pt x="3135002" y="1843932"/>
                </a:cubicBezTo>
                <a:cubicBezTo>
                  <a:pt x="3116881" y="1873499"/>
                  <a:pt x="3096852" y="1901475"/>
                  <a:pt x="3066968" y="1920233"/>
                </a:cubicBezTo>
                <a:cubicBezTo>
                  <a:pt x="3047257" y="1932314"/>
                  <a:pt x="3041534" y="1949481"/>
                  <a:pt x="3039944" y="1972054"/>
                </a:cubicBezTo>
                <a:cubicBezTo>
                  <a:pt x="3038037" y="2001938"/>
                  <a:pt x="3031043" y="2031187"/>
                  <a:pt x="3025002" y="2060753"/>
                </a:cubicBezTo>
                <a:cubicBezTo>
                  <a:pt x="3024049" y="2065840"/>
                  <a:pt x="3016418" y="2074106"/>
                  <a:pt x="3014193" y="2073470"/>
                </a:cubicBezTo>
                <a:cubicBezTo>
                  <a:pt x="3007517" y="2071244"/>
                  <a:pt x="2999887" y="2066476"/>
                  <a:pt x="2996389" y="2060753"/>
                </a:cubicBezTo>
                <a:cubicBezTo>
                  <a:pt x="2992892" y="2055031"/>
                  <a:pt x="2993210" y="2046447"/>
                  <a:pt x="2993210" y="2039135"/>
                </a:cubicBezTo>
                <a:cubicBezTo>
                  <a:pt x="2992892" y="2009886"/>
                  <a:pt x="2993210" y="1980320"/>
                  <a:pt x="2993210" y="1951071"/>
                </a:cubicBezTo>
                <a:cubicBezTo>
                  <a:pt x="2976043" y="1959019"/>
                  <a:pt x="2969684" y="1973643"/>
                  <a:pt x="2971592" y="1998759"/>
                </a:cubicBezTo>
                <a:cubicBezTo>
                  <a:pt x="2973181" y="2019741"/>
                  <a:pt x="2973499" y="2041042"/>
                  <a:pt x="2973499" y="2062025"/>
                </a:cubicBezTo>
                <a:cubicBezTo>
                  <a:pt x="2973499" y="2065840"/>
                  <a:pt x="2969684" y="2072516"/>
                  <a:pt x="2966505" y="2073470"/>
                </a:cubicBezTo>
                <a:cubicBezTo>
                  <a:pt x="2945522" y="2079192"/>
                  <a:pt x="2927401" y="2064568"/>
                  <a:pt x="2926765" y="2042632"/>
                </a:cubicBezTo>
                <a:cubicBezTo>
                  <a:pt x="2926447" y="2019741"/>
                  <a:pt x="2927083" y="1997169"/>
                  <a:pt x="2926129" y="1974279"/>
                </a:cubicBezTo>
                <a:cubicBezTo>
                  <a:pt x="2925175" y="1955522"/>
                  <a:pt x="2913730" y="1942487"/>
                  <a:pt x="2900060" y="1943759"/>
                </a:cubicBezTo>
                <a:cubicBezTo>
                  <a:pt x="2880985" y="1945984"/>
                  <a:pt x="2883528" y="1961562"/>
                  <a:pt x="2883210" y="1974279"/>
                </a:cubicBezTo>
                <a:cubicBezTo>
                  <a:pt x="2882574" y="2000030"/>
                  <a:pt x="2882892" y="2026100"/>
                  <a:pt x="2882892" y="2051216"/>
                </a:cubicBezTo>
                <a:cubicBezTo>
                  <a:pt x="2853962" y="2060117"/>
                  <a:pt x="2843470" y="2052805"/>
                  <a:pt x="2843470" y="2026100"/>
                </a:cubicBezTo>
                <a:cubicBezTo>
                  <a:pt x="2843470" y="1999077"/>
                  <a:pt x="2843470" y="1972372"/>
                  <a:pt x="2843470" y="1945348"/>
                </a:cubicBezTo>
                <a:cubicBezTo>
                  <a:pt x="2830118" y="1941851"/>
                  <a:pt x="2825667" y="1946938"/>
                  <a:pt x="2825667" y="1958701"/>
                </a:cubicBezTo>
                <a:cubicBezTo>
                  <a:pt x="2825667" y="1979366"/>
                  <a:pt x="2825349" y="2000030"/>
                  <a:pt x="2824077" y="2020695"/>
                </a:cubicBezTo>
                <a:cubicBezTo>
                  <a:pt x="2823759" y="2026736"/>
                  <a:pt x="2819308" y="2037545"/>
                  <a:pt x="2817719" y="2037227"/>
                </a:cubicBezTo>
                <a:cubicBezTo>
                  <a:pt x="2810089" y="2036273"/>
                  <a:pt x="2798962" y="2034366"/>
                  <a:pt x="2796100" y="2029279"/>
                </a:cubicBezTo>
                <a:cubicBezTo>
                  <a:pt x="2791014" y="2020377"/>
                  <a:pt x="2788470" y="2007978"/>
                  <a:pt x="2789742" y="1997805"/>
                </a:cubicBezTo>
                <a:cubicBezTo>
                  <a:pt x="2793875" y="1960290"/>
                  <a:pt x="2779251" y="1932632"/>
                  <a:pt x="2748730" y="1912603"/>
                </a:cubicBezTo>
                <a:cubicBezTo>
                  <a:pt x="2712170" y="1888759"/>
                  <a:pt x="2677834" y="1863007"/>
                  <a:pt x="2654944" y="1823903"/>
                </a:cubicBezTo>
                <a:cubicBezTo>
                  <a:pt x="2645089" y="1807054"/>
                  <a:pt x="2630464" y="1804828"/>
                  <a:pt x="2611707" y="1811504"/>
                </a:cubicBezTo>
                <a:cubicBezTo>
                  <a:pt x="2599308" y="1815955"/>
                  <a:pt x="2587545" y="1821996"/>
                  <a:pt x="2575146" y="1826764"/>
                </a:cubicBezTo>
                <a:cubicBezTo>
                  <a:pt x="2481996" y="1863007"/>
                  <a:pt x="2385667" y="1864279"/>
                  <a:pt x="2288701" y="1850926"/>
                </a:cubicBezTo>
                <a:cubicBezTo>
                  <a:pt x="2203817" y="1839163"/>
                  <a:pt x="2119568" y="1823267"/>
                  <a:pt x="2034684" y="1809915"/>
                </a:cubicBezTo>
                <a:cubicBezTo>
                  <a:pt x="1967603" y="1799423"/>
                  <a:pt x="1902747" y="1783845"/>
                  <a:pt x="1846157" y="1743787"/>
                </a:cubicBezTo>
                <a:cubicBezTo>
                  <a:pt x="1837574" y="1737747"/>
                  <a:pt x="1825175" y="1735522"/>
                  <a:pt x="1814683" y="1735204"/>
                </a:cubicBezTo>
                <a:cubicBezTo>
                  <a:pt x="1773990" y="1733296"/>
                  <a:pt x="1741244" y="1760001"/>
                  <a:pt x="1727891" y="1805146"/>
                </a:cubicBezTo>
                <a:cubicBezTo>
                  <a:pt x="1691649" y="1926273"/>
                  <a:pt x="1656042" y="2047718"/>
                  <a:pt x="1619481" y="2168846"/>
                </a:cubicBezTo>
                <a:cubicBezTo>
                  <a:pt x="1604221" y="2219395"/>
                  <a:pt x="1587371" y="2269626"/>
                  <a:pt x="1571793" y="2320175"/>
                </a:cubicBezTo>
                <a:cubicBezTo>
                  <a:pt x="1545088" y="2406967"/>
                  <a:pt x="1548267" y="2495667"/>
                  <a:pt x="1553990" y="2584684"/>
                </a:cubicBezTo>
                <a:cubicBezTo>
                  <a:pt x="1557169" y="2635869"/>
                  <a:pt x="1562573" y="2685782"/>
                  <a:pt x="1590232" y="2730927"/>
                </a:cubicBezTo>
                <a:cubicBezTo>
                  <a:pt x="1601995" y="2750002"/>
                  <a:pt x="1583874" y="2779569"/>
                  <a:pt x="1561620" y="2783702"/>
                </a:cubicBezTo>
                <a:cubicBezTo>
                  <a:pt x="1545406" y="2786563"/>
                  <a:pt x="1537776" y="2780522"/>
                  <a:pt x="1537458" y="2763355"/>
                </a:cubicBezTo>
                <a:cubicBezTo>
                  <a:pt x="1537458" y="2754771"/>
                  <a:pt x="1538412" y="2746187"/>
                  <a:pt x="1539047" y="2736968"/>
                </a:cubicBezTo>
                <a:cubicBezTo>
                  <a:pt x="1515521" y="2746505"/>
                  <a:pt x="1503440" y="2767806"/>
                  <a:pt x="1509799" y="2790696"/>
                </a:cubicBezTo>
                <a:cubicBezTo>
                  <a:pt x="1513932" y="2805320"/>
                  <a:pt x="1520926" y="2819309"/>
                  <a:pt x="1526649" y="2833297"/>
                </a:cubicBezTo>
                <a:cubicBezTo>
                  <a:pt x="1549857" y="2888615"/>
                  <a:pt x="1512024" y="2960783"/>
                  <a:pt x="1450348" y="2959511"/>
                </a:cubicBezTo>
                <a:cubicBezTo>
                  <a:pt x="1444943" y="2960465"/>
                  <a:pt x="1441128" y="2962054"/>
                  <a:pt x="1436995" y="2963008"/>
                </a:cubicBezTo>
                <a:close/>
              </a:path>
            </a:pathLst>
          </a:custGeom>
          <a:solidFill>
            <a:schemeClr val="accent3"/>
          </a:solidFill>
          <a:ln w="31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67" name="TextBox 1766">
            <a:extLst>
              <a:ext uri="{FF2B5EF4-FFF2-40B4-BE49-F238E27FC236}">
                <a16:creationId xmlns:a16="http://schemas.microsoft.com/office/drawing/2014/main" id="{44359969-5995-40EB-A69B-88A5B7515EEF}"/>
              </a:ext>
            </a:extLst>
          </p:cNvPr>
          <p:cNvSpPr txBox="1"/>
          <p:nvPr/>
        </p:nvSpPr>
        <p:spPr>
          <a:xfrm>
            <a:off x="4596098" y="4988627"/>
            <a:ext cx="30087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spc="300" dirty="0">
                <a:solidFill>
                  <a:schemeClr val="accent4"/>
                </a:solidFill>
                <a:cs typeface="Calibri" pitchFamily="34" charset="0"/>
              </a:rPr>
              <a:t>ORGANIC FARMING </a:t>
            </a:r>
            <a:endParaRPr lang="ko-KR" altLang="en-US" sz="4000" b="1" spc="300" dirty="0">
              <a:solidFill>
                <a:schemeClr val="accent4"/>
              </a:solidFill>
              <a:cs typeface="Calibri" pitchFamily="34" charset="0"/>
            </a:endParaRPr>
          </a:p>
        </p:txBody>
      </p:sp>
      <p:cxnSp>
        <p:nvCxnSpPr>
          <p:cNvPr id="1768" name="Straight Connector 1767">
            <a:extLst>
              <a:ext uri="{FF2B5EF4-FFF2-40B4-BE49-F238E27FC236}">
                <a16:creationId xmlns:a16="http://schemas.microsoft.com/office/drawing/2014/main" id="{5C978AA3-62C7-4F75-BF5D-1BB3E0475A27}"/>
              </a:ext>
            </a:extLst>
          </p:cNvPr>
          <p:cNvCxnSpPr>
            <a:cxnSpLocks/>
          </p:cNvCxnSpPr>
          <p:nvPr/>
        </p:nvCxnSpPr>
        <p:spPr>
          <a:xfrm>
            <a:off x="4365815" y="5160574"/>
            <a:ext cx="0" cy="979544"/>
          </a:xfrm>
          <a:prstGeom prst="line">
            <a:avLst/>
          </a:prstGeom>
          <a:ln w="3175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9" name="Straight Connector 1768">
            <a:extLst>
              <a:ext uri="{FF2B5EF4-FFF2-40B4-BE49-F238E27FC236}">
                <a16:creationId xmlns:a16="http://schemas.microsoft.com/office/drawing/2014/main" id="{B70E22CA-AF59-4FCB-8D54-29441F189D07}"/>
              </a:ext>
            </a:extLst>
          </p:cNvPr>
          <p:cNvCxnSpPr>
            <a:cxnSpLocks/>
          </p:cNvCxnSpPr>
          <p:nvPr/>
        </p:nvCxnSpPr>
        <p:spPr>
          <a:xfrm>
            <a:off x="7835156" y="5160574"/>
            <a:ext cx="0" cy="979544"/>
          </a:xfrm>
          <a:prstGeom prst="line">
            <a:avLst/>
          </a:prstGeom>
          <a:ln w="3175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0" name="Group 1769">
            <a:extLst>
              <a:ext uri="{FF2B5EF4-FFF2-40B4-BE49-F238E27FC236}">
                <a16:creationId xmlns:a16="http://schemas.microsoft.com/office/drawing/2014/main" id="{977F44F5-8C02-4068-9054-874A92DE0ECF}"/>
              </a:ext>
            </a:extLst>
          </p:cNvPr>
          <p:cNvGrpSpPr/>
          <p:nvPr/>
        </p:nvGrpSpPr>
        <p:grpSpPr>
          <a:xfrm>
            <a:off x="474577" y="5054828"/>
            <a:ext cx="3422101" cy="1191037"/>
            <a:chOff x="4822352" y="1916832"/>
            <a:chExt cx="3422056" cy="1191037"/>
          </a:xfrm>
        </p:grpSpPr>
        <p:sp>
          <p:nvSpPr>
            <p:cNvPr id="1771" name="Text Placeholder 10">
              <a:extLst>
                <a:ext uri="{FF2B5EF4-FFF2-40B4-BE49-F238E27FC236}">
                  <a16:creationId xmlns:a16="http://schemas.microsoft.com/office/drawing/2014/main" id="{B416A313-18A2-4BD1-8B4E-07E98581E529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772" name="TextBox 1771">
              <a:extLst>
                <a:ext uri="{FF2B5EF4-FFF2-40B4-BE49-F238E27FC236}">
                  <a16:creationId xmlns:a16="http://schemas.microsoft.com/office/drawing/2014/main" id="{61AB7592-1B83-4D6B-BC85-22AD4B1F6B5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73" name="Group 1772">
            <a:extLst>
              <a:ext uri="{FF2B5EF4-FFF2-40B4-BE49-F238E27FC236}">
                <a16:creationId xmlns:a16="http://schemas.microsoft.com/office/drawing/2014/main" id="{B8EF7128-7089-4E25-865F-CAE5F0235F48}"/>
              </a:ext>
            </a:extLst>
          </p:cNvPr>
          <p:cNvGrpSpPr/>
          <p:nvPr/>
        </p:nvGrpSpPr>
        <p:grpSpPr>
          <a:xfrm>
            <a:off x="8304293" y="5054828"/>
            <a:ext cx="3422101" cy="1191037"/>
            <a:chOff x="4822352" y="1916832"/>
            <a:chExt cx="3422056" cy="1191037"/>
          </a:xfrm>
        </p:grpSpPr>
        <p:sp>
          <p:nvSpPr>
            <p:cNvPr id="1774" name="Text Placeholder 10">
              <a:extLst>
                <a:ext uri="{FF2B5EF4-FFF2-40B4-BE49-F238E27FC236}">
                  <a16:creationId xmlns:a16="http://schemas.microsoft.com/office/drawing/2014/main" id="{A654F1D5-CF7B-44AE-AB74-DE6B116386A7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775" name="TextBox 1774">
              <a:extLst>
                <a:ext uri="{FF2B5EF4-FFF2-40B4-BE49-F238E27FC236}">
                  <a16:creationId xmlns:a16="http://schemas.microsoft.com/office/drawing/2014/main" id="{5CC600DE-8CA0-4651-A842-B40162BD20B2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76" name="TextBox 1775">
            <a:extLst>
              <a:ext uri="{FF2B5EF4-FFF2-40B4-BE49-F238E27FC236}">
                <a16:creationId xmlns:a16="http://schemas.microsoft.com/office/drawing/2014/main" id="{AAA23965-AA7D-444F-810E-9B83AEE75DF2}"/>
              </a:ext>
            </a:extLst>
          </p:cNvPr>
          <p:cNvSpPr txBox="1"/>
          <p:nvPr/>
        </p:nvSpPr>
        <p:spPr>
          <a:xfrm>
            <a:off x="8609609" y="1803172"/>
            <a:ext cx="3097218" cy="18158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cs typeface="Arial" pitchFamily="34" charset="0"/>
              </a:rPr>
              <a:t> Layout</a:t>
            </a:r>
          </a:p>
          <a:p>
            <a:r>
              <a:rPr lang="en-GB" altLang="ko-KR" sz="2800" dirty="0">
                <a:cs typeface="Arial" pitchFamily="34" charset="0"/>
              </a:rPr>
              <a:t>Clean Text 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1777" name="TextBox 1776">
            <a:extLst>
              <a:ext uri="{FF2B5EF4-FFF2-40B4-BE49-F238E27FC236}">
                <a16:creationId xmlns:a16="http://schemas.microsoft.com/office/drawing/2014/main" id="{5318CEDC-9271-4293-8B8D-DB52DD4E3CC8}"/>
              </a:ext>
            </a:extLst>
          </p:cNvPr>
          <p:cNvSpPr txBox="1"/>
          <p:nvPr/>
        </p:nvSpPr>
        <p:spPr>
          <a:xfrm>
            <a:off x="485852" y="3008902"/>
            <a:ext cx="37302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11251</TotalTime>
  <Words>162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46</cp:revision>
  <dcterms:created xsi:type="dcterms:W3CDTF">2018-02-18T19:39:47Z</dcterms:created>
  <dcterms:modified xsi:type="dcterms:W3CDTF">2019-04-25T04:04:34Z</dcterms:modified>
</cp:coreProperties>
</file>