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47" name="Group 2246">
            <a:extLst>
              <a:ext uri="{FF2B5EF4-FFF2-40B4-BE49-F238E27FC236}">
                <a16:creationId xmlns:a16="http://schemas.microsoft.com/office/drawing/2014/main" id="{C5D79685-175E-4AA4-AF0D-1AE5F162DF3D}"/>
              </a:ext>
            </a:extLst>
          </p:cNvPr>
          <p:cNvGrpSpPr/>
          <p:nvPr/>
        </p:nvGrpSpPr>
        <p:grpSpPr>
          <a:xfrm>
            <a:off x="10279" y="2831780"/>
            <a:ext cx="10779026" cy="1016320"/>
            <a:chOff x="-3475307" y="2023474"/>
            <a:chExt cx="14906937" cy="1405526"/>
          </a:xfrm>
          <a:solidFill>
            <a:schemeClr val="accent1"/>
          </a:solidFill>
        </p:grpSpPr>
        <p:sp>
          <p:nvSpPr>
            <p:cNvPr id="2248" name="Rectangle 2247">
              <a:extLst>
                <a:ext uri="{FF2B5EF4-FFF2-40B4-BE49-F238E27FC236}">
                  <a16:creationId xmlns:a16="http://schemas.microsoft.com/office/drawing/2014/main" id="{2EB08A2F-3418-4E7A-94FE-4582F693DF4C}"/>
                </a:ext>
              </a:extLst>
            </p:cNvPr>
            <p:cNvSpPr/>
            <p:nvPr userDrawn="1"/>
          </p:nvSpPr>
          <p:spPr>
            <a:xfrm rot="10800000">
              <a:off x="-3475307" y="3200400"/>
              <a:ext cx="9610782" cy="228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9" name="Rectangle 2248">
              <a:extLst>
                <a:ext uri="{FF2B5EF4-FFF2-40B4-BE49-F238E27FC236}">
                  <a16:creationId xmlns:a16="http://schemas.microsoft.com/office/drawing/2014/main" id="{B6CE6950-2206-44A8-A831-18F11F8B12DB}"/>
                </a:ext>
              </a:extLst>
            </p:cNvPr>
            <p:cNvSpPr/>
            <p:nvPr userDrawn="1"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0" name="Freeform: Shape 2249">
              <a:extLst>
                <a:ext uri="{FF2B5EF4-FFF2-40B4-BE49-F238E27FC236}">
                  <a16:creationId xmlns:a16="http://schemas.microsoft.com/office/drawing/2014/main" id="{BEC0AE40-5292-4A03-86FA-628E8DEFF854}"/>
                </a:ext>
              </a:extLst>
            </p:cNvPr>
            <p:cNvSpPr/>
            <p:nvPr userDrawn="1"/>
          </p:nvSpPr>
          <p:spPr>
            <a:xfrm rot="18872363" flipH="1">
              <a:off x="9542351" y="362795"/>
              <a:ext cx="228600" cy="3549958"/>
            </a:xfrm>
            <a:custGeom>
              <a:avLst/>
              <a:gdLst>
                <a:gd name="connsiteX0" fmla="*/ 0 w 228600"/>
                <a:gd name="connsiteY0" fmla="*/ 0 h 3549958"/>
                <a:gd name="connsiteX1" fmla="*/ 0 w 228600"/>
                <a:gd name="connsiteY1" fmla="*/ 3549958 h 3549958"/>
                <a:gd name="connsiteX2" fmla="*/ 10901 w 228600"/>
                <a:gd name="connsiteY2" fmla="*/ 3549958 h 3549958"/>
                <a:gd name="connsiteX3" fmla="*/ 228600 w 228600"/>
                <a:gd name="connsiteY3" fmla="*/ 3328731 h 3549958"/>
                <a:gd name="connsiteX4" fmla="*/ 228600 w 228600"/>
                <a:gd name="connsiteY4" fmla="*/ 0 h 35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3549958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1" name="Group 2250">
            <a:extLst>
              <a:ext uri="{FF2B5EF4-FFF2-40B4-BE49-F238E27FC236}">
                <a16:creationId xmlns:a16="http://schemas.microsoft.com/office/drawing/2014/main" id="{E41AFEE5-CEFF-453C-9D6E-12F4A62C9401}"/>
              </a:ext>
            </a:extLst>
          </p:cNvPr>
          <p:cNvGrpSpPr/>
          <p:nvPr/>
        </p:nvGrpSpPr>
        <p:grpSpPr>
          <a:xfrm rot="10800000">
            <a:off x="6442853" y="3975001"/>
            <a:ext cx="5758672" cy="1019976"/>
            <a:chOff x="3467638" y="2023474"/>
            <a:chExt cx="7963992" cy="1410582"/>
          </a:xfrm>
          <a:solidFill>
            <a:schemeClr val="accent3"/>
          </a:solidFill>
        </p:grpSpPr>
        <p:sp>
          <p:nvSpPr>
            <p:cNvPr id="2252" name="Rectangle 2251">
              <a:extLst>
                <a:ext uri="{FF2B5EF4-FFF2-40B4-BE49-F238E27FC236}">
                  <a16:creationId xmlns:a16="http://schemas.microsoft.com/office/drawing/2014/main" id="{F5E4B3B7-E768-40D0-92C3-CA4DEA1BD44C}"/>
                </a:ext>
              </a:extLst>
            </p:cNvPr>
            <p:cNvSpPr/>
            <p:nvPr userDrawn="1"/>
          </p:nvSpPr>
          <p:spPr>
            <a:xfrm rot="10800000">
              <a:off x="3467638" y="3205456"/>
              <a:ext cx="2655608" cy="228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3"/>
                </a:solidFill>
              </a:endParaRPr>
            </a:p>
          </p:txBody>
        </p:sp>
        <p:sp>
          <p:nvSpPr>
            <p:cNvPr id="2253" name="Rectangle 2252">
              <a:extLst>
                <a:ext uri="{FF2B5EF4-FFF2-40B4-BE49-F238E27FC236}">
                  <a16:creationId xmlns:a16="http://schemas.microsoft.com/office/drawing/2014/main" id="{1D8B8753-00EA-4603-A9B5-2BA9CBC1012B}"/>
                </a:ext>
              </a:extLst>
            </p:cNvPr>
            <p:cNvSpPr/>
            <p:nvPr userDrawn="1"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254" name="Freeform: Shape 2253">
              <a:extLst>
                <a:ext uri="{FF2B5EF4-FFF2-40B4-BE49-F238E27FC236}">
                  <a16:creationId xmlns:a16="http://schemas.microsoft.com/office/drawing/2014/main" id="{C05AC166-DA05-4A22-BFF5-EFD164B8D8D2}"/>
                </a:ext>
              </a:extLst>
            </p:cNvPr>
            <p:cNvSpPr/>
            <p:nvPr userDrawn="1"/>
          </p:nvSpPr>
          <p:spPr>
            <a:xfrm rot="18872363" flipH="1">
              <a:off x="9542351" y="362795"/>
              <a:ext cx="228600" cy="3549958"/>
            </a:xfrm>
            <a:custGeom>
              <a:avLst/>
              <a:gdLst>
                <a:gd name="connsiteX0" fmla="*/ 0 w 228600"/>
                <a:gd name="connsiteY0" fmla="*/ 0 h 3549958"/>
                <a:gd name="connsiteX1" fmla="*/ 0 w 228600"/>
                <a:gd name="connsiteY1" fmla="*/ 3549958 h 3549958"/>
                <a:gd name="connsiteX2" fmla="*/ 10901 w 228600"/>
                <a:gd name="connsiteY2" fmla="*/ 3549958 h 3549958"/>
                <a:gd name="connsiteX3" fmla="*/ 228600 w 228600"/>
                <a:gd name="connsiteY3" fmla="*/ 3328731 h 3549958"/>
                <a:gd name="connsiteX4" fmla="*/ 228600 w 228600"/>
                <a:gd name="connsiteY4" fmla="*/ 0 h 35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3549958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255" name="Group 2254">
            <a:extLst>
              <a:ext uri="{FF2B5EF4-FFF2-40B4-BE49-F238E27FC236}">
                <a16:creationId xmlns:a16="http://schemas.microsoft.com/office/drawing/2014/main" id="{D8F8F8C1-78D8-4C82-81D9-071F1CDB90C9}"/>
              </a:ext>
            </a:extLst>
          </p:cNvPr>
          <p:cNvGrpSpPr/>
          <p:nvPr/>
        </p:nvGrpSpPr>
        <p:grpSpPr>
          <a:xfrm>
            <a:off x="7736578" y="3272345"/>
            <a:ext cx="1753617" cy="1206212"/>
            <a:chOff x="5327019" y="1709568"/>
            <a:chExt cx="2893768" cy="1990456"/>
          </a:xfrm>
        </p:grpSpPr>
        <p:sp>
          <p:nvSpPr>
            <p:cNvPr id="2256" name="Freeform: Shape 2255">
              <a:extLst>
                <a:ext uri="{FF2B5EF4-FFF2-40B4-BE49-F238E27FC236}">
                  <a16:creationId xmlns:a16="http://schemas.microsoft.com/office/drawing/2014/main" id="{B3761FA7-38BE-4C61-B750-59B8242EBC40}"/>
                </a:ext>
              </a:extLst>
            </p:cNvPr>
            <p:cNvSpPr/>
            <p:nvPr/>
          </p:nvSpPr>
          <p:spPr>
            <a:xfrm>
              <a:off x="5327019" y="1709568"/>
              <a:ext cx="2893768" cy="1990456"/>
            </a:xfrm>
            <a:custGeom>
              <a:avLst/>
              <a:gdLst>
                <a:gd name="connsiteX0" fmla="*/ 1421722 w 2893768"/>
                <a:gd name="connsiteY0" fmla="*/ 0 h 1990456"/>
                <a:gd name="connsiteX1" fmla="*/ 1968123 w 2893768"/>
                <a:gd name="connsiteY1" fmla="*/ 388232 h 1990456"/>
                <a:gd name="connsiteX2" fmla="*/ 2302434 w 2893768"/>
                <a:gd name="connsiteY2" fmla="*/ 283985 h 1990456"/>
                <a:gd name="connsiteX3" fmla="*/ 2893768 w 2893768"/>
                <a:gd name="connsiteY3" fmla="*/ 875321 h 1990456"/>
                <a:gd name="connsiteX4" fmla="*/ 2302434 w 2893768"/>
                <a:gd name="connsiteY4" fmla="*/ 1466655 h 1990456"/>
                <a:gd name="connsiteX5" fmla="*/ 2264688 w 2893768"/>
                <a:gd name="connsiteY5" fmla="*/ 1464859 h 1990456"/>
                <a:gd name="connsiteX6" fmla="*/ 2264688 w 2893768"/>
                <a:gd name="connsiteY6" fmla="*/ 1990456 h 1990456"/>
                <a:gd name="connsiteX7" fmla="*/ 661433 w 2893768"/>
                <a:gd name="connsiteY7" fmla="*/ 1990456 h 1990456"/>
                <a:gd name="connsiteX8" fmla="*/ 661433 w 2893768"/>
                <a:gd name="connsiteY8" fmla="*/ 1463060 h 1990456"/>
                <a:gd name="connsiteX9" fmla="*/ 591336 w 2893768"/>
                <a:gd name="connsiteY9" fmla="*/ 1466655 h 1990456"/>
                <a:gd name="connsiteX10" fmla="*/ 0 w 2893768"/>
                <a:gd name="connsiteY10" fmla="*/ 875321 h 1990456"/>
                <a:gd name="connsiteX11" fmla="*/ 591336 w 2893768"/>
                <a:gd name="connsiteY11" fmla="*/ 283985 h 1990456"/>
                <a:gd name="connsiteX12" fmla="*/ 886105 w 2893768"/>
                <a:gd name="connsiteY12" fmla="*/ 363069 h 1990456"/>
                <a:gd name="connsiteX13" fmla="*/ 1421722 w 2893768"/>
                <a:gd name="connsiteY13" fmla="*/ 0 h 1990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93768" h="1990456">
                  <a:moveTo>
                    <a:pt x="1421722" y="0"/>
                  </a:moveTo>
                  <a:cubicBezTo>
                    <a:pt x="1675150" y="0"/>
                    <a:pt x="1889039" y="161763"/>
                    <a:pt x="1968123" y="388232"/>
                  </a:cubicBezTo>
                  <a:cubicBezTo>
                    <a:pt x="2063383" y="321731"/>
                    <a:pt x="2178414" y="283985"/>
                    <a:pt x="2302434" y="283985"/>
                  </a:cubicBezTo>
                  <a:cubicBezTo>
                    <a:pt x="2629555" y="283985"/>
                    <a:pt x="2893768" y="548199"/>
                    <a:pt x="2893768" y="875321"/>
                  </a:cubicBezTo>
                  <a:cubicBezTo>
                    <a:pt x="2893768" y="1202442"/>
                    <a:pt x="2629555" y="1466655"/>
                    <a:pt x="2302434" y="1466655"/>
                  </a:cubicBezTo>
                  <a:cubicBezTo>
                    <a:pt x="2289851" y="1466655"/>
                    <a:pt x="2277271" y="1464859"/>
                    <a:pt x="2264688" y="1464859"/>
                  </a:cubicBezTo>
                  <a:lnTo>
                    <a:pt x="2264688" y="1990456"/>
                  </a:lnTo>
                  <a:lnTo>
                    <a:pt x="661433" y="1990456"/>
                  </a:lnTo>
                  <a:lnTo>
                    <a:pt x="661433" y="1463060"/>
                  </a:lnTo>
                  <a:cubicBezTo>
                    <a:pt x="639864" y="1464859"/>
                    <a:pt x="614701" y="1466655"/>
                    <a:pt x="591336" y="1466655"/>
                  </a:cubicBezTo>
                  <a:cubicBezTo>
                    <a:pt x="264215" y="1466655"/>
                    <a:pt x="0" y="1202442"/>
                    <a:pt x="0" y="875321"/>
                  </a:cubicBezTo>
                  <a:cubicBezTo>
                    <a:pt x="0" y="548199"/>
                    <a:pt x="264215" y="283985"/>
                    <a:pt x="591336" y="283985"/>
                  </a:cubicBezTo>
                  <a:cubicBezTo>
                    <a:pt x="699179" y="283985"/>
                    <a:pt x="799831" y="312743"/>
                    <a:pt x="886105" y="363069"/>
                  </a:cubicBezTo>
                  <a:cubicBezTo>
                    <a:pt x="970581" y="150979"/>
                    <a:pt x="1179076" y="0"/>
                    <a:pt x="1421722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2257" name="Freeform: Shape 2256">
              <a:extLst>
                <a:ext uri="{FF2B5EF4-FFF2-40B4-BE49-F238E27FC236}">
                  <a16:creationId xmlns:a16="http://schemas.microsoft.com/office/drawing/2014/main" id="{7D3F2AC2-C523-4A98-A660-2D4371DB531A}"/>
                </a:ext>
              </a:extLst>
            </p:cNvPr>
            <p:cNvSpPr/>
            <p:nvPr/>
          </p:nvSpPr>
          <p:spPr>
            <a:xfrm>
              <a:off x="6203382" y="2491814"/>
              <a:ext cx="1159400" cy="1208210"/>
            </a:xfrm>
            <a:custGeom>
              <a:avLst/>
              <a:gdLst>
                <a:gd name="connsiteX0" fmla="*/ 1065682 w 1159400"/>
                <a:gd name="connsiteY0" fmla="*/ 933584 h 1208210"/>
                <a:gd name="connsiteX1" fmla="*/ 1149699 w 1159400"/>
                <a:gd name="connsiteY1" fmla="*/ 933584 h 1208210"/>
                <a:gd name="connsiteX2" fmla="*/ 1155893 w 1159400"/>
                <a:gd name="connsiteY2" fmla="*/ 1208210 h 1208210"/>
                <a:gd name="connsiteX3" fmla="*/ 1059488 w 1159400"/>
                <a:gd name="connsiteY3" fmla="*/ 1208210 h 1208210"/>
                <a:gd name="connsiteX4" fmla="*/ 581886 w 1159400"/>
                <a:gd name="connsiteY4" fmla="*/ 44831 h 1208210"/>
                <a:gd name="connsiteX5" fmla="*/ 593705 w 1159400"/>
                <a:gd name="connsiteY5" fmla="*/ 49094 h 1208210"/>
                <a:gd name="connsiteX6" fmla="*/ 598059 w 1159400"/>
                <a:gd name="connsiteY6" fmla="*/ 58250 h 1208210"/>
                <a:gd name="connsiteX7" fmla="*/ 598059 w 1159400"/>
                <a:gd name="connsiteY7" fmla="*/ 431773 h 1208210"/>
                <a:gd name="connsiteX8" fmla="*/ 615686 w 1159400"/>
                <a:gd name="connsiteY8" fmla="*/ 447124 h 1208210"/>
                <a:gd name="connsiteX9" fmla="*/ 633313 w 1159400"/>
                <a:gd name="connsiteY9" fmla="*/ 431773 h 1208210"/>
                <a:gd name="connsiteX10" fmla="*/ 633313 w 1159400"/>
                <a:gd name="connsiteY10" fmla="*/ 59339 h 1208210"/>
                <a:gd name="connsiteX11" fmla="*/ 638184 w 1159400"/>
                <a:gd name="connsiteY11" fmla="*/ 49094 h 1208210"/>
                <a:gd name="connsiteX12" fmla="*/ 650003 w 1159400"/>
                <a:gd name="connsiteY12" fmla="*/ 44831 h 1208210"/>
                <a:gd name="connsiteX13" fmla="*/ 661821 w 1159400"/>
                <a:gd name="connsiteY13" fmla="*/ 49094 h 1208210"/>
                <a:gd name="connsiteX14" fmla="*/ 665554 w 1159400"/>
                <a:gd name="connsiteY14" fmla="*/ 56943 h 1208210"/>
                <a:gd name="connsiteX15" fmla="*/ 665553 w 1159400"/>
                <a:gd name="connsiteY15" fmla="*/ 431620 h 1208210"/>
                <a:gd name="connsiteX16" fmla="*/ 683180 w 1159400"/>
                <a:gd name="connsiteY16" fmla="*/ 446972 h 1208210"/>
                <a:gd name="connsiteX17" fmla="*/ 700807 w 1159400"/>
                <a:gd name="connsiteY17" fmla="*/ 431620 h 1208210"/>
                <a:gd name="connsiteX18" fmla="*/ 700807 w 1159400"/>
                <a:gd name="connsiteY18" fmla="*/ 57502 h 1208210"/>
                <a:gd name="connsiteX19" fmla="*/ 704806 w 1159400"/>
                <a:gd name="connsiteY19" fmla="*/ 49094 h 1208210"/>
                <a:gd name="connsiteX20" fmla="*/ 716624 w 1159400"/>
                <a:gd name="connsiteY20" fmla="*/ 44831 h 1208210"/>
                <a:gd name="connsiteX21" fmla="*/ 728443 w 1159400"/>
                <a:gd name="connsiteY21" fmla="*/ 49094 h 1208210"/>
                <a:gd name="connsiteX22" fmla="*/ 733049 w 1159400"/>
                <a:gd name="connsiteY22" fmla="*/ 58781 h 1208210"/>
                <a:gd name="connsiteX23" fmla="*/ 733049 w 1159400"/>
                <a:gd name="connsiteY23" fmla="*/ 428131 h 1208210"/>
                <a:gd name="connsiteX24" fmla="*/ 750676 w 1159400"/>
                <a:gd name="connsiteY24" fmla="*/ 443482 h 1208210"/>
                <a:gd name="connsiteX25" fmla="*/ 768303 w 1159400"/>
                <a:gd name="connsiteY25" fmla="*/ 428131 h 1208210"/>
                <a:gd name="connsiteX26" fmla="*/ 768303 w 1159400"/>
                <a:gd name="connsiteY26" fmla="*/ 58807 h 1208210"/>
                <a:gd name="connsiteX27" fmla="*/ 772922 w 1159400"/>
                <a:gd name="connsiteY27" fmla="*/ 49094 h 1208210"/>
                <a:gd name="connsiteX28" fmla="*/ 784741 w 1159400"/>
                <a:gd name="connsiteY28" fmla="*/ 44831 h 1208210"/>
                <a:gd name="connsiteX29" fmla="*/ 801454 w 1159400"/>
                <a:gd name="connsiteY29" fmla="*/ 59387 h 1208210"/>
                <a:gd name="connsiteX30" fmla="*/ 823440 w 1159400"/>
                <a:gd name="connsiteY30" fmla="*/ 598108 h 1208210"/>
                <a:gd name="connsiteX31" fmla="*/ 721031 w 1159400"/>
                <a:gd name="connsiteY31" fmla="*/ 751006 h 1208210"/>
                <a:gd name="connsiteX32" fmla="*/ 721249 w 1159400"/>
                <a:gd name="connsiteY32" fmla="*/ 751006 h 1208210"/>
                <a:gd name="connsiteX33" fmla="*/ 730362 w 1159400"/>
                <a:gd name="connsiteY33" fmla="*/ 1208210 h 1208210"/>
                <a:gd name="connsiteX34" fmla="*/ 632635 w 1159400"/>
                <a:gd name="connsiteY34" fmla="*/ 1208210 h 1208210"/>
                <a:gd name="connsiteX35" fmla="*/ 641747 w 1159400"/>
                <a:gd name="connsiteY35" fmla="*/ 751006 h 1208210"/>
                <a:gd name="connsiteX36" fmla="*/ 641966 w 1159400"/>
                <a:gd name="connsiteY36" fmla="*/ 751006 h 1208210"/>
                <a:gd name="connsiteX37" fmla="*/ 539558 w 1159400"/>
                <a:gd name="connsiteY37" fmla="*/ 598108 h 1208210"/>
                <a:gd name="connsiteX38" fmla="*/ 565173 w 1159400"/>
                <a:gd name="connsiteY38" fmla="*/ 59387 h 1208210"/>
                <a:gd name="connsiteX39" fmla="*/ 581886 w 1159400"/>
                <a:gd name="connsiteY39" fmla="*/ 44831 h 1208210"/>
                <a:gd name="connsiteX40" fmla="*/ 212595 w 1159400"/>
                <a:gd name="connsiteY40" fmla="*/ 36059 h 1208210"/>
                <a:gd name="connsiteX41" fmla="*/ 409936 w 1159400"/>
                <a:gd name="connsiteY41" fmla="*/ 374777 h 1208210"/>
                <a:gd name="connsiteX42" fmla="*/ 284145 w 1159400"/>
                <a:gd name="connsiteY42" fmla="*/ 671400 h 1208210"/>
                <a:gd name="connsiteX43" fmla="*/ 233303 w 1159400"/>
                <a:gd name="connsiteY43" fmla="*/ 690845 h 1208210"/>
                <a:gd name="connsiteX44" fmla="*/ 247393 w 1159400"/>
                <a:gd name="connsiteY44" fmla="*/ 690845 h 1208210"/>
                <a:gd name="connsiteX45" fmla="*/ 257705 w 1159400"/>
                <a:gd name="connsiteY45" fmla="*/ 1208210 h 1208210"/>
                <a:gd name="connsiteX46" fmla="*/ 152291 w 1159400"/>
                <a:gd name="connsiteY46" fmla="*/ 1208210 h 1208210"/>
                <a:gd name="connsiteX47" fmla="*/ 162602 w 1159400"/>
                <a:gd name="connsiteY47" fmla="*/ 690845 h 1208210"/>
                <a:gd name="connsiteX48" fmla="*/ 183747 w 1159400"/>
                <a:gd name="connsiteY48" fmla="*/ 690845 h 1208210"/>
                <a:gd name="connsiteX49" fmla="*/ 132897 w 1159400"/>
                <a:gd name="connsiteY49" fmla="*/ 671667 h 1208210"/>
                <a:gd name="connsiteX50" fmla="*/ 65 w 1159400"/>
                <a:gd name="connsiteY50" fmla="*/ 367375 h 1208210"/>
                <a:gd name="connsiteX51" fmla="*/ 212595 w 1159400"/>
                <a:gd name="connsiteY51" fmla="*/ 36059 h 1208210"/>
                <a:gd name="connsiteX52" fmla="*/ 1152978 w 1159400"/>
                <a:gd name="connsiteY52" fmla="*/ 0 h 1208210"/>
                <a:gd name="connsiteX53" fmla="*/ 1149518 w 1159400"/>
                <a:gd name="connsiteY53" fmla="*/ 932812 h 1208210"/>
                <a:gd name="connsiteX54" fmla="*/ 969601 w 1159400"/>
                <a:gd name="connsiteY54" fmla="*/ 929933 h 1208210"/>
                <a:gd name="connsiteX55" fmla="*/ 1152978 w 1159400"/>
                <a:gd name="connsiteY55" fmla="*/ 0 h 1208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59400" h="1208210">
                  <a:moveTo>
                    <a:pt x="1065682" y="933584"/>
                  </a:moveTo>
                  <a:lnTo>
                    <a:pt x="1149699" y="933584"/>
                  </a:lnTo>
                  <a:lnTo>
                    <a:pt x="1155893" y="1208210"/>
                  </a:lnTo>
                  <a:lnTo>
                    <a:pt x="1059488" y="1208210"/>
                  </a:lnTo>
                  <a:close/>
                  <a:moveTo>
                    <a:pt x="581886" y="44831"/>
                  </a:moveTo>
                  <a:cubicBezTo>
                    <a:pt x="586502" y="44831"/>
                    <a:pt x="590680" y="46461"/>
                    <a:pt x="593705" y="49094"/>
                  </a:cubicBezTo>
                  <a:lnTo>
                    <a:pt x="598059" y="58250"/>
                  </a:lnTo>
                  <a:cubicBezTo>
                    <a:pt x="598059" y="182757"/>
                    <a:pt x="598059" y="307265"/>
                    <a:pt x="598059" y="431773"/>
                  </a:cubicBezTo>
                  <a:cubicBezTo>
                    <a:pt x="598059" y="440251"/>
                    <a:pt x="605950" y="447124"/>
                    <a:pt x="615686" y="447124"/>
                  </a:cubicBezTo>
                  <a:cubicBezTo>
                    <a:pt x="625421" y="447124"/>
                    <a:pt x="633313" y="440251"/>
                    <a:pt x="633313" y="431773"/>
                  </a:cubicBezTo>
                  <a:lnTo>
                    <a:pt x="633313" y="59339"/>
                  </a:lnTo>
                  <a:lnTo>
                    <a:pt x="638184" y="49094"/>
                  </a:lnTo>
                  <a:cubicBezTo>
                    <a:pt x="641209" y="46461"/>
                    <a:pt x="645387" y="44831"/>
                    <a:pt x="650003" y="44831"/>
                  </a:cubicBezTo>
                  <a:cubicBezTo>
                    <a:pt x="654618" y="44831"/>
                    <a:pt x="658797" y="46461"/>
                    <a:pt x="661821" y="49094"/>
                  </a:cubicBezTo>
                  <a:lnTo>
                    <a:pt x="665554" y="56943"/>
                  </a:lnTo>
                  <a:cubicBezTo>
                    <a:pt x="665554" y="181835"/>
                    <a:pt x="665553" y="306728"/>
                    <a:pt x="665553" y="431620"/>
                  </a:cubicBezTo>
                  <a:cubicBezTo>
                    <a:pt x="665553" y="440098"/>
                    <a:pt x="673445" y="446972"/>
                    <a:pt x="683180" y="446972"/>
                  </a:cubicBezTo>
                  <a:cubicBezTo>
                    <a:pt x="692915" y="446972"/>
                    <a:pt x="700807" y="440098"/>
                    <a:pt x="700807" y="431620"/>
                  </a:cubicBezTo>
                  <a:lnTo>
                    <a:pt x="700807" y="57502"/>
                  </a:lnTo>
                  <a:lnTo>
                    <a:pt x="704806" y="49094"/>
                  </a:lnTo>
                  <a:cubicBezTo>
                    <a:pt x="707831" y="46461"/>
                    <a:pt x="712009" y="44831"/>
                    <a:pt x="716624" y="44831"/>
                  </a:cubicBezTo>
                  <a:cubicBezTo>
                    <a:pt x="721240" y="44831"/>
                    <a:pt x="725418" y="46461"/>
                    <a:pt x="728443" y="49094"/>
                  </a:cubicBezTo>
                  <a:lnTo>
                    <a:pt x="733049" y="58781"/>
                  </a:lnTo>
                  <a:cubicBezTo>
                    <a:pt x="733049" y="181897"/>
                    <a:pt x="733049" y="305014"/>
                    <a:pt x="733049" y="428131"/>
                  </a:cubicBezTo>
                  <a:cubicBezTo>
                    <a:pt x="733049" y="436609"/>
                    <a:pt x="740941" y="443482"/>
                    <a:pt x="750676" y="443482"/>
                  </a:cubicBezTo>
                  <a:cubicBezTo>
                    <a:pt x="760411" y="443482"/>
                    <a:pt x="768303" y="436609"/>
                    <a:pt x="768303" y="428131"/>
                  </a:cubicBezTo>
                  <a:lnTo>
                    <a:pt x="768303" y="58807"/>
                  </a:lnTo>
                  <a:lnTo>
                    <a:pt x="772922" y="49094"/>
                  </a:lnTo>
                  <a:cubicBezTo>
                    <a:pt x="775947" y="46461"/>
                    <a:pt x="780125" y="44831"/>
                    <a:pt x="784741" y="44831"/>
                  </a:cubicBezTo>
                  <a:cubicBezTo>
                    <a:pt x="793972" y="44831"/>
                    <a:pt x="801454" y="51348"/>
                    <a:pt x="801454" y="59387"/>
                  </a:cubicBezTo>
                  <a:lnTo>
                    <a:pt x="823440" y="598108"/>
                  </a:lnTo>
                  <a:cubicBezTo>
                    <a:pt x="823684" y="628245"/>
                    <a:pt x="755167" y="700040"/>
                    <a:pt x="721031" y="751006"/>
                  </a:cubicBezTo>
                  <a:lnTo>
                    <a:pt x="721249" y="751006"/>
                  </a:lnTo>
                  <a:lnTo>
                    <a:pt x="730362" y="1208210"/>
                  </a:lnTo>
                  <a:lnTo>
                    <a:pt x="632635" y="1208210"/>
                  </a:lnTo>
                  <a:lnTo>
                    <a:pt x="641747" y="751006"/>
                  </a:lnTo>
                  <a:lnTo>
                    <a:pt x="641966" y="751006"/>
                  </a:lnTo>
                  <a:cubicBezTo>
                    <a:pt x="607830" y="700040"/>
                    <a:pt x="537818" y="625641"/>
                    <a:pt x="539558" y="598108"/>
                  </a:cubicBezTo>
                  <a:lnTo>
                    <a:pt x="565173" y="59387"/>
                  </a:lnTo>
                  <a:cubicBezTo>
                    <a:pt x="565173" y="51348"/>
                    <a:pt x="572656" y="44831"/>
                    <a:pt x="581886" y="44831"/>
                  </a:cubicBezTo>
                  <a:close/>
                  <a:moveTo>
                    <a:pt x="212595" y="36059"/>
                  </a:moveTo>
                  <a:cubicBezTo>
                    <a:pt x="336973" y="33789"/>
                    <a:pt x="407081" y="222028"/>
                    <a:pt x="409936" y="374777"/>
                  </a:cubicBezTo>
                  <a:cubicBezTo>
                    <a:pt x="412077" y="489338"/>
                    <a:pt x="355947" y="615833"/>
                    <a:pt x="284145" y="671400"/>
                  </a:cubicBezTo>
                  <a:lnTo>
                    <a:pt x="233303" y="690845"/>
                  </a:lnTo>
                  <a:lnTo>
                    <a:pt x="247393" y="690845"/>
                  </a:lnTo>
                  <a:lnTo>
                    <a:pt x="257705" y="1208210"/>
                  </a:lnTo>
                  <a:lnTo>
                    <a:pt x="152291" y="1208210"/>
                  </a:lnTo>
                  <a:lnTo>
                    <a:pt x="162602" y="690845"/>
                  </a:lnTo>
                  <a:lnTo>
                    <a:pt x="183747" y="690845"/>
                  </a:lnTo>
                  <a:lnTo>
                    <a:pt x="132897" y="671667"/>
                  </a:lnTo>
                  <a:cubicBezTo>
                    <a:pt x="60354" y="617778"/>
                    <a:pt x="2206" y="495078"/>
                    <a:pt x="65" y="367375"/>
                  </a:cubicBezTo>
                  <a:cubicBezTo>
                    <a:pt x="-2789" y="197105"/>
                    <a:pt x="88216" y="38330"/>
                    <a:pt x="212595" y="36059"/>
                  </a:cubicBezTo>
                  <a:close/>
                  <a:moveTo>
                    <a:pt x="1152978" y="0"/>
                  </a:moveTo>
                  <a:cubicBezTo>
                    <a:pt x="1164512" y="2879"/>
                    <a:pt x="1158745" y="587326"/>
                    <a:pt x="1149518" y="932812"/>
                  </a:cubicBezTo>
                  <a:cubicBezTo>
                    <a:pt x="1091853" y="931852"/>
                    <a:pt x="1023807" y="936651"/>
                    <a:pt x="969601" y="929933"/>
                  </a:cubicBezTo>
                  <a:cubicBezTo>
                    <a:pt x="948841" y="524947"/>
                    <a:pt x="1011121" y="4799"/>
                    <a:pt x="115297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258" name="Group 2257">
            <a:extLst>
              <a:ext uri="{FF2B5EF4-FFF2-40B4-BE49-F238E27FC236}">
                <a16:creationId xmlns:a16="http://schemas.microsoft.com/office/drawing/2014/main" id="{089AE111-F6E0-4C9A-B6F9-0910060DAB7C}"/>
              </a:ext>
            </a:extLst>
          </p:cNvPr>
          <p:cNvGrpSpPr/>
          <p:nvPr/>
        </p:nvGrpSpPr>
        <p:grpSpPr>
          <a:xfrm>
            <a:off x="1360666" y="4217562"/>
            <a:ext cx="488568" cy="585942"/>
            <a:chOff x="6761163" y="2984500"/>
            <a:chExt cx="915988" cy="1098550"/>
          </a:xfrm>
          <a:noFill/>
        </p:grpSpPr>
        <p:sp>
          <p:nvSpPr>
            <p:cNvPr id="2259" name="Freeform 14">
              <a:extLst>
                <a:ext uri="{FF2B5EF4-FFF2-40B4-BE49-F238E27FC236}">
                  <a16:creationId xmlns:a16="http://schemas.microsoft.com/office/drawing/2014/main" id="{4CA456CC-7E9E-42B6-ABB4-D47E14FC7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6913" y="2984500"/>
              <a:ext cx="361950" cy="239713"/>
            </a:xfrm>
            <a:custGeom>
              <a:avLst/>
              <a:gdLst>
                <a:gd name="T0" fmla="*/ 434 w 741"/>
                <a:gd name="T1" fmla="*/ 127 h 492"/>
                <a:gd name="T2" fmla="*/ 434 w 741"/>
                <a:gd name="T3" fmla="*/ 74 h 492"/>
                <a:gd name="T4" fmla="*/ 462 w 741"/>
                <a:gd name="T5" fmla="*/ 38 h 492"/>
                <a:gd name="T6" fmla="*/ 424 w 741"/>
                <a:gd name="T7" fmla="*/ 0 h 492"/>
                <a:gd name="T8" fmla="*/ 317 w 741"/>
                <a:gd name="T9" fmla="*/ 0 h 492"/>
                <a:gd name="T10" fmla="*/ 279 w 741"/>
                <a:gd name="T11" fmla="*/ 38 h 492"/>
                <a:gd name="T12" fmla="*/ 307 w 741"/>
                <a:gd name="T13" fmla="*/ 74 h 492"/>
                <a:gd name="T14" fmla="*/ 307 w 741"/>
                <a:gd name="T15" fmla="*/ 127 h 492"/>
                <a:gd name="T16" fmla="*/ 0 w 741"/>
                <a:gd name="T17" fmla="*/ 492 h 492"/>
                <a:gd name="T18" fmla="*/ 741 w 741"/>
                <a:gd name="T19" fmla="*/ 492 h 492"/>
                <a:gd name="T20" fmla="*/ 434 w 741"/>
                <a:gd name="T21" fmla="*/ 127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1" h="492">
                  <a:moveTo>
                    <a:pt x="434" y="127"/>
                  </a:moveTo>
                  <a:lnTo>
                    <a:pt x="434" y="74"/>
                  </a:lnTo>
                  <a:cubicBezTo>
                    <a:pt x="450" y="70"/>
                    <a:pt x="462" y="55"/>
                    <a:pt x="462" y="38"/>
                  </a:cubicBezTo>
                  <a:cubicBezTo>
                    <a:pt x="462" y="17"/>
                    <a:pt x="445" y="0"/>
                    <a:pt x="424" y="0"/>
                  </a:cubicBezTo>
                  <a:lnTo>
                    <a:pt x="317" y="0"/>
                  </a:lnTo>
                  <a:cubicBezTo>
                    <a:pt x="296" y="0"/>
                    <a:pt x="279" y="17"/>
                    <a:pt x="279" y="38"/>
                  </a:cubicBezTo>
                  <a:cubicBezTo>
                    <a:pt x="279" y="55"/>
                    <a:pt x="291" y="70"/>
                    <a:pt x="307" y="74"/>
                  </a:cubicBezTo>
                  <a:lnTo>
                    <a:pt x="307" y="127"/>
                  </a:lnTo>
                  <a:cubicBezTo>
                    <a:pt x="133" y="157"/>
                    <a:pt x="0" y="309"/>
                    <a:pt x="0" y="492"/>
                  </a:cubicBezTo>
                  <a:lnTo>
                    <a:pt x="741" y="492"/>
                  </a:lnTo>
                  <a:cubicBezTo>
                    <a:pt x="741" y="309"/>
                    <a:pt x="608" y="157"/>
                    <a:pt x="434" y="127"/>
                  </a:cubicBezTo>
                  <a:close/>
                </a:path>
              </a:pathLst>
            </a:custGeom>
            <a:grpFill/>
            <a:ln w="1587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260" name="Freeform 15">
              <a:extLst>
                <a:ext uri="{FF2B5EF4-FFF2-40B4-BE49-F238E27FC236}">
                  <a16:creationId xmlns:a16="http://schemas.microsoft.com/office/drawing/2014/main" id="{3197FEBA-AF5E-460D-A89F-84FAD3017F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1163" y="3238500"/>
              <a:ext cx="915988" cy="844550"/>
            </a:xfrm>
            <a:custGeom>
              <a:avLst/>
              <a:gdLst>
                <a:gd name="T0" fmla="*/ 343 w 1880"/>
                <a:gd name="T1" fmla="*/ 832 h 1735"/>
                <a:gd name="T2" fmla="*/ 150 w 1880"/>
                <a:gd name="T3" fmla="*/ 493 h 1735"/>
                <a:gd name="T4" fmla="*/ 537 w 1880"/>
                <a:gd name="T5" fmla="*/ 506 h 1735"/>
                <a:gd name="T6" fmla="*/ 462 w 1880"/>
                <a:gd name="T7" fmla="*/ 944 h 1735"/>
                <a:gd name="T8" fmla="*/ 1862 w 1880"/>
                <a:gd name="T9" fmla="*/ 248 h 1735"/>
                <a:gd name="T10" fmla="*/ 1765 w 1880"/>
                <a:gd name="T11" fmla="*/ 238 h 1735"/>
                <a:gd name="T12" fmla="*/ 1733 w 1880"/>
                <a:gd name="T13" fmla="*/ 262 h 1735"/>
                <a:gd name="T14" fmla="*/ 1694 w 1880"/>
                <a:gd name="T15" fmla="*/ 294 h 1735"/>
                <a:gd name="T16" fmla="*/ 1551 w 1880"/>
                <a:gd name="T17" fmla="*/ 397 h 1735"/>
                <a:gd name="T18" fmla="*/ 1396 w 1880"/>
                <a:gd name="T19" fmla="*/ 573 h 1735"/>
                <a:gd name="T20" fmla="*/ 1387 w 1880"/>
                <a:gd name="T21" fmla="*/ 584 h 1735"/>
                <a:gd name="T22" fmla="*/ 1334 w 1880"/>
                <a:gd name="T23" fmla="*/ 108 h 1735"/>
                <a:gd name="T24" fmla="*/ 1334 w 1880"/>
                <a:gd name="T25" fmla="*/ 0 h 1735"/>
                <a:gd name="T26" fmla="*/ 522 w 1880"/>
                <a:gd name="T27" fmla="*/ 54 h 1735"/>
                <a:gd name="T28" fmla="*/ 588 w 1880"/>
                <a:gd name="T29" fmla="*/ 108 h 1735"/>
                <a:gd name="T30" fmla="*/ 595 w 1880"/>
                <a:gd name="T31" fmla="*/ 134 h 1735"/>
                <a:gd name="T32" fmla="*/ 594 w 1880"/>
                <a:gd name="T33" fmla="*/ 322 h 1735"/>
                <a:gd name="T34" fmla="*/ 294 w 1880"/>
                <a:gd name="T35" fmla="*/ 243 h 1735"/>
                <a:gd name="T36" fmla="*/ 16 w 1880"/>
                <a:gd name="T37" fmla="*/ 492 h 1735"/>
                <a:gd name="T38" fmla="*/ 308 w 1880"/>
                <a:gd name="T39" fmla="*/ 960 h 1735"/>
                <a:gd name="T40" fmla="*/ 298 w 1880"/>
                <a:gd name="T41" fmla="*/ 1179 h 1735"/>
                <a:gd name="T42" fmla="*/ 416 w 1880"/>
                <a:gd name="T43" fmla="*/ 1226 h 1735"/>
                <a:gd name="T44" fmla="*/ 423 w 1880"/>
                <a:gd name="T45" fmla="*/ 1385 h 1735"/>
                <a:gd name="T46" fmla="*/ 518 w 1880"/>
                <a:gd name="T47" fmla="*/ 1606 h 1735"/>
                <a:gd name="T48" fmla="*/ 496 w 1880"/>
                <a:gd name="T49" fmla="*/ 1637 h 1735"/>
                <a:gd name="T50" fmla="*/ 430 w 1880"/>
                <a:gd name="T51" fmla="*/ 1735 h 1735"/>
                <a:gd name="T52" fmla="*/ 470 w 1880"/>
                <a:gd name="T53" fmla="*/ 1735 h 1735"/>
                <a:gd name="T54" fmla="*/ 597 w 1880"/>
                <a:gd name="T55" fmla="*/ 1735 h 1735"/>
                <a:gd name="T56" fmla="*/ 619 w 1880"/>
                <a:gd name="T57" fmla="*/ 1735 h 1735"/>
                <a:gd name="T58" fmla="*/ 635 w 1880"/>
                <a:gd name="T59" fmla="*/ 1735 h 1735"/>
                <a:gd name="T60" fmla="*/ 1444 w 1880"/>
                <a:gd name="T61" fmla="*/ 1735 h 1735"/>
                <a:gd name="T62" fmla="*/ 1517 w 1880"/>
                <a:gd name="T63" fmla="*/ 1704 h 1735"/>
                <a:gd name="T64" fmla="*/ 1404 w 1880"/>
                <a:gd name="T65" fmla="*/ 1637 h 1735"/>
                <a:gd name="T66" fmla="*/ 1549 w 1880"/>
                <a:gd name="T67" fmla="*/ 1063 h 1735"/>
                <a:gd name="T68" fmla="*/ 1551 w 1880"/>
                <a:gd name="T69" fmla="*/ 1011 h 1735"/>
                <a:gd name="T70" fmla="*/ 1700 w 1880"/>
                <a:gd name="T71" fmla="*/ 765 h 1735"/>
                <a:gd name="T72" fmla="*/ 1699 w 1880"/>
                <a:gd name="T73" fmla="*/ 716 h 1735"/>
                <a:gd name="T74" fmla="*/ 1686 w 1880"/>
                <a:gd name="T75" fmla="*/ 604 h 1735"/>
                <a:gd name="T76" fmla="*/ 1683 w 1880"/>
                <a:gd name="T77" fmla="*/ 559 h 1735"/>
                <a:gd name="T78" fmla="*/ 1744 w 1880"/>
                <a:gd name="T79" fmla="*/ 369 h 1735"/>
                <a:gd name="T80" fmla="*/ 1762 w 1880"/>
                <a:gd name="T81" fmla="*/ 345 h 1735"/>
                <a:gd name="T82" fmla="*/ 1797 w 1880"/>
                <a:gd name="T83" fmla="*/ 309 h 1735"/>
                <a:gd name="T84" fmla="*/ 1872 w 1880"/>
                <a:gd name="T85" fmla="*/ 255 h 1735"/>
                <a:gd name="T86" fmla="*/ 1871 w 1880"/>
                <a:gd name="T87" fmla="*/ 249 h 1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80" h="1735">
                  <a:moveTo>
                    <a:pt x="462" y="944"/>
                  </a:moveTo>
                  <a:cubicBezTo>
                    <a:pt x="425" y="904"/>
                    <a:pt x="383" y="868"/>
                    <a:pt x="343" y="832"/>
                  </a:cubicBezTo>
                  <a:cubicBezTo>
                    <a:pt x="271" y="769"/>
                    <a:pt x="181" y="706"/>
                    <a:pt x="148" y="612"/>
                  </a:cubicBezTo>
                  <a:cubicBezTo>
                    <a:pt x="134" y="574"/>
                    <a:pt x="135" y="531"/>
                    <a:pt x="150" y="493"/>
                  </a:cubicBezTo>
                  <a:cubicBezTo>
                    <a:pt x="178" y="416"/>
                    <a:pt x="261" y="365"/>
                    <a:pt x="343" y="373"/>
                  </a:cubicBezTo>
                  <a:cubicBezTo>
                    <a:pt x="424" y="381"/>
                    <a:pt x="494" y="438"/>
                    <a:pt x="537" y="506"/>
                  </a:cubicBezTo>
                  <a:cubicBezTo>
                    <a:pt x="545" y="520"/>
                    <a:pt x="552" y="532"/>
                    <a:pt x="557" y="542"/>
                  </a:cubicBezTo>
                  <a:cubicBezTo>
                    <a:pt x="532" y="678"/>
                    <a:pt x="502" y="813"/>
                    <a:pt x="462" y="944"/>
                  </a:cubicBezTo>
                  <a:close/>
                  <a:moveTo>
                    <a:pt x="1871" y="249"/>
                  </a:moveTo>
                  <a:cubicBezTo>
                    <a:pt x="1868" y="248"/>
                    <a:pt x="1865" y="248"/>
                    <a:pt x="1862" y="248"/>
                  </a:cubicBezTo>
                  <a:cubicBezTo>
                    <a:pt x="1836" y="247"/>
                    <a:pt x="1809" y="244"/>
                    <a:pt x="1780" y="240"/>
                  </a:cubicBezTo>
                  <a:cubicBezTo>
                    <a:pt x="1775" y="240"/>
                    <a:pt x="1770" y="239"/>
                    <a:pt x="1765" y="238"/>
                  </a:cubicBezTo>
                  <a:cubicBezTo>
                    <a:pt x="1764" y="239"/>
                    <a:pt x="1764" y="239"/>
                    <a:pt x="1763" y="239"/>
                  </a:cubicBezTo>
                  <a:cubicBezTo>
                    <a:pt x="1753" y="246"/>
                    <a:pt x="1743" y="254"/>
                    <a:pt x="1733" y="262"/>
                  </a:cubicBezTo>
                  <a:cubicBezTo>
                    <a:pt x="1731" y="263"/>
                    <a:pt x="1728" y="265"/>
                    <a:pt x="1725" y="266"/>
                  </a:cubicBezTo>
                  <a:cubicBezTo>
                    <a:pt x="1714" y="277"/>
                    <a:pt x="1699" y="282"/>
                    <a:pt x="1694" y="294"/>
                  </a:cubicBezTo>
                  <a:cubicBezTo>
                    <a:pt x="1691" y="296"/>
                    <a:pt x="1688" y="299"/>
                    <a:pt x="1685" y="301"/>
                  </a:cubicBezTo>
                  <a:cubicBezTo>
                    <a:pt x="1641" y="334"/>
                    <a:pt x="1592" y="360"/>
                    <a:pt x="1551" y="397"/>
                  </a:cubicBezTo>
                  <a:cubicBezTo>
                    <a:pt x="1548" y="400"/>
                    <a:pt x="1545" y="402"/>
                    <a:pt x="1542" y="405"/>
                  </a:cubicBezTo>
                  <a:cubicBezTo>
                    <a:pt x="1485" y="455"/>
                    <a:pt x="1433" y="511"/>
                    <a:pt x="1396" y="573"/>
                  </a:cubicBezTo>
                  <a:cubicBezTo>
                    <a:pt x="1394" y="575"/>
                    <a:pt x="1393" y="577"/>
                    <a:pt x="1391" y="579"/>
                  </a:cubicBezTo>
                  <a:cubicBezTo>
                    <a:pt x="1390" y="580"/>
                    <a:pt x="1388" y="582"/>
                    <a:pt x="1387" y="584"/>
                  </a:cubicBezTo>
                  <a:cubicBezTo>
                    <a:pt x="1275" y="439"/>
                    <a:pt x="1310" y="179"/>
                    <a:pt x="1322" y="108"/>
                  </a:cubicBezTo>
                  <a:lnTo>
                    <a:pt x="1334" y="108"/>
                  </a:lnTo>
                  <a:cubicBezTo>
                    <a:pt x="1363" y="108"/>
                    <a:pt x="1387" y="84"/>
                    <a:pt x="1387" y="54"/>
                  </a:cubicBezTo>
                  <a:cubicBezTo>
                    <a:pt x="1387" y="24"/>
                    <a:pt x="1363" y="0"/>
                    <a:pt x="1334" y="0"/>
                  </a:cubicBezTo>
                  <a:lnTo>
                    <a:pt x="576" y="0"/>
                  </a:lnTo>
                  <a:cubicBezTo>
                    <a:pt x="546" y="0"/>
                    <a:pt x="522" y="24"/>
                    <a:pt x="522" y="54"/>
                  </a:cubicBezTo>
                  <a:cubicBezTo>
                    <a:pt x="522" y="84"/>
                    <a:pt x="546" y="108"/>
                    <a:pt x="576" y="108"/>
                  </a:cubicBezTo>
                  <a:lnTo>
                    <a:pt x="588" y="108"/>
                  </a:lnTo>
                  <a:cubicBezTo>
                    <a:pt x="589" y="111"/>
                    <a:pt x="590" y="115"/>
                    <a:pt x="591" y="119"/>
                  </a:cubicBezTo>
                  <a:cubicBezTo>
                    <a:pt x="592" y="124"/>
                    <a:pt x="593" y="129"/>
                    <a:pt x="595" y="134"/>
                  </a:cubicBezTo>
                  <a:cubicBezTo>
                    <a:pt x="608" y="192"/>
                    <a:pt x="603" y="249"/>
                    <a:pt x="597" y="307"/>
                  </a:cubicBezTo>
                  <a:cubicBezTo>
                    <a:pt x="596" y="312"/>
                    <a:pt x="595" y="317"/>
                    <a:pt x="594" y="322"/>
                  </a:cubicBezTo>
                  <a:cubicBezTo>
                    <a:pt x="593" y="332"/>
                    <a:pt x="591" y="343"/>
                    <a:pt x="589" y="353"/>
                  </a:cubicBezTo>
                  <a:cubicBezTo>
                    <a:pt x="511" y="278"/>
                    <a:pt x="406" y="232"/>
                    <a:pt x="294" y="243"/>
                  </a:cubicBezTo>
                  <a:cubicBezTo>
                    <a:pt x="204" y="251"/>
                    <a:pt x="118" y="298"/>
                    <a:pt x="66" y="369"/>
                  </a:cubicBezTo>
                  <a:cubicBezTo>
                    <a:pt x="40" y="405"/>
                    <a:pt x="22" y="446"/>
                    <a:pt x="16" y="492"/>
                  </a:cubicBezTo>
                  <a:cubicBezTo>
                    <a:pt x="0" y="619"/>
                    <a:pt x="68" y="750"/>
                    <a:pt x="160" y="834"/>
                  </a:cubicBezTo>
                  <a:cubicBezTo>
                    <a:pt x="218" y="887"/>
                    <a:pt x="251" y="911"/>
                    <a:pt x="308" y="960"/>
                  </a:cubicBezTo>
                  <a:cubicBezTo>
                    <a:pt x="411" y="1049"/>
                    <a:pt x="393" y="1090"/>
                    <a:pt x="345" y="1094"/>
                  </a:cubicBezTo>
                  <a:cubicBezTo>
                    <a:pt x="309" y="1098"/>
                    <a:pt x="278" y="1128"/>
                    <a:pt x="298" y="1179"/>
                  </a:cubicBezTo>
                  <a:cubicBezTo>
                    <a:pt x="312" y="1214"/>
                    <a:pt x="353" y="1224"/>
                    <a:pt x="389" y="1228"/>
                  </a:cubicBezTo>
                  <a:cubicBezTo>
                    <a:pt x="398" y="1228"/>
                    <a:pt x="407" y="1228"/>
                    <a:pt x="416" y="1226"/>
                  </a:cubicBezTo>
                  <a:cubicBezTo>
                    <a:pt x="413" y="1271"/>
                    <a:pt x="413" y="1317"/>
                    <a:pt x="421" y="1364"/>
                  </a:cubicBezTo>
                  <a:cubicBezTo>
                    <a:pt x="422" y="1371"/>
                    <a:pt x="422" y="1378"/>
                    <a:pt x="423" y="1385"/>
                  </a:cubicBezTo>
                  <a:cubicBezTo>
                    <a:pt x="434" y="1466"/>
                    <a:pt x="469" y="1546"/>
                    <a:pt x="522" y="1610"/>
                  </a:cubicBezTo>
                  <a:lnTo>
                    <a:pt x="518" y="1606"/>
                  </a:lnTo>
                  <a:cubicBezTo>
                    <a:pt x="526" y="1616"/>
                    <a:pt x="533" y="1627"/>
                    <a:pt x="541" y="1637"/>
                  </a:cubicBezTo>
                  <a:lnTo>
                    <a:pt x="496" y="1637"/>
                  </a:lnTo>
                  <a:cubicBezTo>
                    <a:pt x="460" y="1637"/>
                    <a:pt x="430" y="1667"/>
                    <a:pt x="430" y="1704"/>
                  </a:cubicBezTo>
                  <a:lnTo>
                    <a:pt x="430" y="1735"/>
                  </a:lnTo>
                  <a:lnTo>
                    <a:pt x="452" y="1735"/>
                  </a:lnTo>
                  <a:lnTo>
                    <a:pt x="470" y="1735"/>
                  </a:lnTo>
                  <a:lnTo>
                    <a:pt x="574" y="1735"/>
                  </a:lnTo>
                  <a:cubicBezTo>
                    <a:pt x="582" y="1735"/>
                    <a:pt x="589" y="1735"/>
                    <a:pt x="597" y="1735"/>
                  </a:cubicBezTo>
                  <a:cubicBezTo>
                    <a:pt x="598" y="1735"/>
                    <a:pt x="599" y="1735"/>
                    <a:pt x="600" y="1735"/>
                  </a:cubicBezTo>
                  <a:lnTo>
                    <a:pt x="619" y="1735"/>
                  </a:lnTo>
                  <a:cubicBezTo>
                    <a:pt x="620" y="1735"/>
                    <a:pt x="621" y="1735"/>
                    <a:pt x="622" y="1735"/>
                  </a:cubicBezTo>
                  <a:cubicBezTo>
                    <a:pt x="626" y="1735"/>
                    <a:pt x="631" y="1735"/>
                    <a:pt x="635" y="1735"/>
                  </a:cubicBezTo>
                  <a:lnTo>
                    <a:pt x="690" y="1735"/>
                  </a:lnTo>
                  <a:lnTo>
                    <a:pt x="1444" y="1735"/>
                  </a:lnTo>
                  <a:lnTo>
                    <a:pt x="1517" y="1735"/>
                  </a:lnTo>
                  <a:lnTo>
                    <a:pt x="1517" y="1704"/>
                  </a:lnTo>
                  <a:cubicBezTo>
                    <a:pt x="1517" y="1667"/>
                    <a:pt x="1487" y="1637"/>
                    <a:pt x="1450" y="1637"/>
                  </a:cubicBezTo>
                  <a:lnTo>
                    <a:pt x="1404" y="1637"/>
                  </a:lnTo>
                  <a:cubicBezTo>
                    <a:pt x="1461" y="1537"/>
                    <a:pt x="1516" y="1441"/>
                    <a:pt x="1539" y="1325"/>
                  </a:cubicBezTo>
                  <a:cubicBezTo>
                    <a:pt x="1556" y="1239"/>
                    <a:pt x="1558" y="1150"/>
                    <a:pt x="1549" y="1063"/>
                  </a:cubicBezTo>
                  <a:cubicBezTo>
                    <a:pt x="1548" y="1056"/>
                    <a:pt x="1547" y="1049"/>
                    <a:pt x="1547" y="1043"/>
                  </a:cubicBezTo>
                  <a:cubicBezTo>
                    <a:pt x="1557" y="1032"/>
                    <a:pt x="1538" y="1022"/>
                    <a:pt x="1551" y="1011"/>
                  </a:cubicBezTo>
                  <a:cubicBezTo>
                    <a:pt x="1559" y="1010"/>
                    <a:pt x="1566" y="1009"/>
                    <a:pt x="1573" y="1007"/>
                  </a:cubicBezTo>
                  <a:cubicBezTo>
                    <a:pt x="1679" y="979"/>
                    <a:pt x="1700" y="872"/>
                    <a:pt x="1700" y="765"/>
                  </a:cubicBezTo>
                  <a:cubicBezTo>
                    <a:pt x="1700" y="763"/>
                    <a:pt x="1700" y="761"/>
                    <a:pt x="1700" y="759"/>
                  </a:cubicBezTo>
                  <a:cubicBezTo>
                    <a:pt x="1699" y="747"/>
                    <a:pt x="1699" y="733"/>
                    <a:pt x="1699" y="716"/>
                  </a:cubicBezTo>
                  <a:cubicBezTo>
                    <a:pt x="1699" y="714"/>
                    <a:pt x="1699" y="712"/>
                    <a:pt x="1699" y="710"/>
                  </a:cubicBezTo>
                  <a:cubicBezTo>
                    <a:pt x="1695" y="676"/>
                    <a:pt x="1690" y="638"/>
                    <a:pt x="1686" y="604"/>
                  </a:cubicBezTo>
                  <a:cubicBezTo>
                    <a:pt x="1685" y="601"/>
                    <a:pt x="1685" y="598"/>
                    <a:pt x="1685" y="595"/>
                  </a:cubicBezTo>
                  <a:cubicBezTo>
                    <a:pt x="1683" y="583"/>
                    <a:pt x="1683" y="571"/>
                    <a:pt x="1683" y="559"/>
                  </a:cubicBezTo>
                  <a:cubicBezTo>
                    <a:pt x="1683" y="491"/>
                    <a:pt x="1703" y="428"/>
                    <a:pt x="1738" y="377"/>
                  </a:cubicBezTo>
                  <a:cubicBezTo>
                    <a:pt x="1740" y="374"/>
                    <a:pt x="1742" y="371"/>
                    <a:pt x="1744" y="369"/>
                  </a:cubicBezTo>
                  <a:cubicBezTo>
                    <a:pt x="1748" y="363"/>
                    <a:pt x="1751" y="357"/>
                    <a:pt x="1755" y="352"/>
                  </a:cubicBezTo>
                  <a:cubicBezTo>
                    <a:pt x="1757" y="349"/>
                    <a:pt x="1760" y="347"/>
                    <a:pt x="1762" y="345"/>
                  </a:cubicBezTo>
                  <a:cubicBezTo>
                    <a:pt x="1770" y="334"/>
                    <a:pt x="1780" y="325"/>
                    <a:pt x="1790" y="315"/>
                  </a:cubicBezTo>
                  <a:cubicBezTo>
                    <a:pt x="1792" y="313"/>
                    <a:pt x="1795" y="311"/>
                    <a:pt x="1797" y="309"/>
                  </a:cubicBezTo>
                  <a:cubicBezTo>
                    <a:pt x="1818" y="292"/>
                    <a:pt x="1841" y="277"/>
                    <a:pt x="1863" y="261"/>
                  </a:cubicBezTo>
                  <a:cubicBezTo>
                    <a:pt x="1866" y="259"/>
                    <a:pt x="1869" y="257"/>
                    <a:pt x="1872" y="255"/>
                  </a:cubicBezTo>
                  <a:cubicBezTo>
                    <a:pt x="1871" y="254"/>
                    <a:pt x="1877" y="253"/>
                    <a:pt x="1880" y="252"/>
                  </a:cubicBezTo>
                  <a:cubicBezTo>
                    <a:pt x="1880" y="244"/>
                    <a:pt x="1875" y="249"/>
                    <a:pt x="1871" y="249"/>
                  </a:cubicBezTo>
                  <a:close/>
                </a:path>
              </a:pathLst>
            </a:custGeom>
            <a:grpFill/>
            <a:ln w="1587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2261" name="Group 2260">
            <a:extLst>
              <a:ext uri="{FF2B5EF4-FFF2-40B4-BE49-F238E27FC236}">
                <a16:creationId xmlns:a16="http://schemas.microsoft.com/office/drawing/2014/main" id="{5234A882-EB60-4770-B381-0FFBE4FF1BD8}"/>
              </a:ext>
            </a:extLst>
          </p:cNvPr>
          <p:cNvGrpSpPr/>
          <p:nvPr/>
        </p:nvGrpSpPr>
        <p:grpSpPr>
          <a:xfrm>
            <a:off x="3519012" y="4332147"/>
            <a:ext cx="556323" cy="469987"/>
            <a:chOff x="1960454" y="5041163"/>
            <a:chExt cx="1743075" cy="1472566"/>
          </a:xfrm>
          <a:noFill/>
        </p:grpSpPr>
        <p:sp>
          <p:nvSpPr>
            <p:cNvPr id="2262" name="Freeform: Shape 2261">
              <a:extLst>
                <a:ext uri="{FF2B5EF4-FFF2-40B4-BE49-F238E27FC236}">
                  <a16:creationId xmlns:a16="http://schemas.microsoft.com/office/drawing/2014/main" id="{2F25CEE0-F228-4752-98A3-90F92936CE75}"/>
                </a:ext>
              </a:extLst>
            </p:cNvPr>
            <p:cNvSpPr/>
            <p:nvPr/>
          </p:nvSpPr>
          <p:spPr>
            <a:xfrm>
              <a:off x="1960454" y="5646954"/>
              <a:ext cx="1743075" cy="866775"/>
            </a:xfrm>
            <a:custGeom>
              <a:avLst/>
              <a:gdLst>
                <a:gd name="connsiteX0" fmla="*/ 1677443 w 1743075"/>
                <a:gd name="connsiteY0" fmla="*/ 330518 h 866775"/>
                <a:gd name="connsiteX1" fmla="*/ 1438365 w 1743075"/>
                <a:gd name="connsiteY1" fmla="*/ 142875 h 866775"/>
                <a:gd name="connsiteX2" fmla="*/ 1195478 w 1743075"/>
                <a:gd name="connsiteY2" fmla="*/ 384810 h 866775"/>
                <a:gd name="connsiteX3" fmla="*/ 1186905 w 1743075"/>
                <a:gd name="connsiteY3" fmla="*/ 381953 h 866775"/>
                <a:gd name="connsiteX4" fmla="*/ 1350735 w 1743075"/>
                <a:gd name="connsiteY4" fmla="*/ 97155 h 866775"/>
                <a:gd name="connsiteX5" fmla="*/ 1239293 w 1743075"/>
                <a:gd name="connsiteY5" fmla="*/ 55245 h 866775"/>
                <a:gd name="connsiteX6" fmla="*/ 922110 w 1743075"/>
                <a:gd name="connsiteY6" fmla="*/ 351472 h 866775"/>
                <a:gd name="connsiteX7" fmla="*/ 913538 w 1743075"/>
                <a:gd name="connsiteY7" fmla="*/ 348615 h 866775"/>
                <a:gd name="connsiteX8" fmla="*/ 1108800 w 1743075"/>
                <a:gd name="connsiteY8" fmla="*/ 23813 h 866775"/>
                <a:gd name="connsiteX9" fmla="*/ 997358 w 1743075"/>
                <a:gd name="connsiteY9" fmla="*/ 8572 h 866775"/>
                <a:gd name="connsiteX10" fmla="*/ 612548 w 1743075"/>
                <a:gd name="connsiteY10" fmla="*/ 350520 h 866775"/>
                <a:gd name="connsiteX11" fmla="*/ 603975 w 1743075"/>
                <a:gd name="connsiteY11" fmla="*/ 347663 h 866775"/>
                <a:gd name="connsiteX12" fmla="*/ 818288 w 1743075"/>
                <a:gd name="connsiteY12" fmla="*/ 0 h 866775"/>
                <a:gd name="connsiteX13" fmla="*/ 746850 w 1743075"/>
                <a:gd name="connsiteY13" fmla="*/ 7620 h 866775"/>
                <a:gd name="connsiteX14" fmla="*/ 696368 w 1743075"/>
                <a:gd name="connsiteY14" fmla="*/ 13335 h 866775"/>
                <a:gd name="connsiteX15" fmla="*/ 319178 w 1743075"/>
                <a:gd name="connsiteY15" fmla="*/ 350520 h 866775"/>
                <a:gd name="connsiteX16" fmla="*/ 310605 w 1743075"/>
                <a:gd name="connsiteY16" fmla="*/ 347663 h 866775"/>
                <a:gd name="connsiteX17" fmla="*/ 474435 w 1743075"/>
                <a:gd name="connsiteY17" fmla="*/ 62865 h 866775"/>
                <a:gd name="connsiteX18" fmla="*/ 329655 w 1743075"/>
                <a:gd name="connsiteY18" fmla="*/ 126682 h 866775"/>
                <a:gd name="connsiteX19" fmla="*/ 222975 w 1743075"/>
                <a:gd name="connsiteY19" fmla="*/ 192405 h 866775"/>
                <a:gd name="connsiteX20" fmla="*/ 21045 w 1743075"/>
                <a:gd name="connsiteY20" fmla="*/ 421957 h 866775"/>
                <a:gd name="connsiteX21" fmla="*/ 137250 w 1743075"/>
                <a:gd name="connsiteY21" fmla="*/ 749618 h 866775"/>
                <a:gd name="connsiteX22" fmla="*/ 305843 w 1743075"/>
                <a:gd name="connsiteY22" fmla="*/ 816293 h 866775"/>
                <a:gd name="connsiteX23" fmla="*/ 1135470 w 1743075"/>
                <a:gd name="connsiteY23" fmla="*/ 860107 h 866775"/>
                <a:gd name="connsiteX24" fmla="*/ 1544093 w 1743075"/>
                <a:gd name="connsiteY24" fmla="*/ 781050 h 866775"/>
                <a:gd name="connsiteX25" fmla="*/ 1677443 w 1743075"/>
                <a:gd name="connsiteY25" fmla="*/ 330518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743075" h="866775">
                  <a:moveTo>
                    <a:pt x="1677443" y="330518"/>
                  </a:moveTo>
                  <a:cubicBezTo>
                    <a:pt x="1617435" y="242888"/>
                    <a:pt x="1528853" y="193357"/>
                    <a:pt x="1438365" y="142875"/>
                  </a:cubicBezTo>
                  <a:cubicBezTo>
                    <a:pt x="1335495" y="220028"/>
                    <a:pt x="1230720" y="311468"/>
                    <a:pt x="1195478" y="384810"/>
                  </a:cubicBezTo>
                  <a:cubicBezTo>
                    <a:pt x="1193573" y="389572"/>
                    <a:pt x="1185953" y="387668"/>
                    <a:pt x="1186905" y="381953"/>
                  </a:cubicBezTo>
                  <a:cubicBezTo>
                    <a:pt x="1198335" y="310515"/>
                    <a:pt x="1270725" y="200025"/>
                    <a:pt x="1350735" y="97155"/>
                  </a:cubicBezTo>
                  <a:cubicBezTo>
                    <a:pt x="1316445" y="80963"/>
                    <a:pt x="1279298" y="66675"/>
                    <a:pt x="1239293" y="55245"/>
                  </a:cubicBezTo>
                  <a:cubicBezTo>
                    <a:pt x="1119278" y="140018"/>
                    <a:pt x="965925" y="260032"/>
                    <a:pt x="922110" y="351472"/>
                  </a:cubicBezTo>
                  <a:cubicBezTo>
                    <a:pt x="920205" y="356235"/>
                    <a:pt x="912585" y="354330"/>
                    <a:pt x="913538" y="348615"/>
                  </a:cubicBezTo>
                  <a:cubicBezTo>
                    <a:pt x="926873" y="267653"/>
                    <a:pt x="1018313" y="137160"/>
                    <a:pt x="1108800" y="23813"/>
                  </a:cubicBezTo>
                  <a:cubicBezTo>
                    <a:pt x="1072605" y="17145"/>
                    <a:pt x="1035458" y="12382"/>
                    <a:pt x="997358" y="8572"/>
                  </a:cubicBezTo>
                  <a:cubicBezTo>
                    <a:pt x="875438" y="89535"/>
                    <a:pt x="664935" y="240982"/>
                    <a:pt x="612548" y="350520"/>
                  </a:cubicBezTo>
                  <a:cubicBezTo>
                    <a:pt x="610643" y="355282"/>
                    <a:pt x="603023" y="353378"/>
                    <a:pt x="603975" y="347663"/>
                  </a:cubicBezTo>
                  <a:cubicBezTo>
                    <a:pt x="618263" y="260985"/>
                    <a:pt x="721133" y="118110"/>
                    <a:pt x="818288" y="0"/>
                  </a:cubicBezTo>
                  <a:cubicBezTo>
                    <a:pt x="794475" y="953"/>
                    <a:pt x="772568" y="3810"/>
                    <a:pt x="746850" y="7620"/>
                  </a:cubicBezTo>
                  <a:cubicBezTo>
                    <a:pt x="729705" y="9525"/>
                    <a:pt x="712560" y="11430"/>
                    <a:pt x="696368" y="13335"/>
                  </a:cubicBezTo>
                  <a:cubicBezTo>
                    <a:pt x="573495" y="95250"/>
                    <a:pt x="370613" y="242888"/>
                    <a:pt x="319178" y="350520"/>
                  </a:cubicBezTo>
                  <a:cubicBezTo>
                    <a:pt x="317273" y="355282"/>
                    <a:pt x="309653" y="353378"/>
                    <a:pt x="310605" y="347663"/>
                  </a:cubicBezTo>
                  <a:cubicBezTo>
                    <a:pt x="322035" y="276225"/>
                    <a:pt x="395378" y="165735"/>
                    <a:pt x="474435" y="62865"/>
                  </a:cubicBezTo>
                  <a:cubicBezTo>
                    <a:pt x="421095" y="80963"/>
                    <a:pt x="372518" y="102870"/>
                    <a:pt x="329655" y="126682"/>
                  </a:cubicBezTo>
                  <a:cubicBezTo>
                    <a:pt x="292508" y="145732"/>
                    <a:pt x="256313" y="167640"/>
                    <a:pt x="222975" y="192405"/>
                  </a:cubicBezTo>
                  <a:cubicBezTo>
                    <a:pt x="135345" y="258128"/>
                    <a:pt x="60098" y="316230"/>
                    <a:pt x="21045" y="421957"/>
                  </a:cubicBezTo>
                  <a:cubicBezTo>
                    <a:pt x="-29437" y="559118"/>
                    <a:pt x="11520" y="674370"/>
                    <a:pt x="137250" y="749618"/>
                  </a:cubicBezTo>
                  <a:cubicBezTo>
                    <a:pt x="189638" y="781050"/>
                    <a:pt x="246788" y="802005"/>
                    <a:pt x="305843" y="816293"/>
                  </a:cubicBezTo>
                  <a:cubicBezTo>
                    <a:pt x="576353" y="881063"/>
                    <a:pt x="860198" y="876300"/>
                    <a:pt x="1135470" y="860107"/>
                  </a:cubicBezTo>
                  <a:cubicBezTo>
                    <a:pt x="1271678" y="852488"/>
                    <a:pt x="1416458" y="834390"/>
                    <a:pt x="1544093" y="781050"/>
                  </a:cubicBezTo>
                  <a:cubicBezTo>
                    <a:pt x="1753643" y="695325"/>
                    <a:pt x="1805078" y="516255"/>
                    <a:pt x="1677443" y="330518"/>
                  </a:cubicBezTo>
                  <a:close/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3" name="Freeform: Shape 2262">
              <a:extLst>
                <a:ext uri="{FF2B5EF4-FFF2-40B4-BE49-F238E27FC236}">
                  <a16:creationId xmlns:a16="http://schemas.microsoft.com/office/drawing/2014/main" id="{DF163AB9-3500-41ED-B301-8AD8879A7E4D}"/>
                </a:ext>
              </a:extLst>
            </p:cNvPr>
            <p:cNvSpPr/>
            <p:nvPr/>
          </p:nvSpPr>
          <p:spPr>
            <a:xfrm>
              <a:off x="3229274" y="5527891"/>
              <a:ext cx="9525" cy="9525"/>
            </a:xfrm>
            <a:custGeom>
              <a:avLst/>
              <a:gdLst>
                <a:gd name="connsiteX0" fmla="*/ 2858 w 0"/>
                <a:gd name="connsiteY0" fmla="*/ 953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2858" y="953"/>
                  </a:moveTo>
                  <a:cubicBezTo>
                    <a:pt x="1905" y="953"/>
                    <a:pt x="953" y="0"/>
                    <a:pt x="0" y="0"/>
                  </a:cubicBezTo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4" name="Freeform: Shape 2263">
              <a:extLst>
                <a:ext uri="{FF2B5EF4-FFF2-40B4-BE49-F238E27FC236}">
                  <a16:creationId xmlns:a16="http://schemas.microsoft.com/office/drawing/2014/main" id="{12B30634-FDDD-462A-B482-D77F9CEA8EE9}"/>
                </a:ext>
              </a:extLst>
            </p:cNvPr>
            <p:cNvSpPr/>
            <p:nvPr/>
          </p:nvSpPr>
          <p:spPr>
            <a:xfrm>
              <a:off x="3120559" y="5041163"/>
              <a:ext cx="161925" cy="485775"/>
            </a:xfrm>
            <a:custGeom>
              <a:avLst/>
              <a:gdLst>
                <a:gd name="connsiteX0" fmla="*/ 141100 w 161925"/>
                <a:gd name="connsiteY0" fmla="*/ 242888 h 485775"/>
                <a:gd name="connsiteX1" fmla="*/ 52517 w 161925"/>
                <a:gd name="connsiteY1" fmla="*/ 0 h 485775"/>
                <a:gd name="connsiteX2" fmla="*/ 19180 w 161925"/>
                <a:gd name="connsiteY2" fmla="*/ 242888 h 485775"/>
                <a:gd name="connsiteX3" fmla="*/ 19180 w 161925"/>
                <a:gd name="connsiteY3" fmla="*/ 242888 h 485775"/>
                <a:gd name="connsiteX4" fmla="*/ 107762 w 161925"/>
                <a:gd name="connsiteY4" fmla="*/ 485775 h 485775"/>
                <a:gd name="connsiteX5" fmla="*/ 141100 w 161925"/>
                <a:gd name="connsiteY5" fmla="*/ 242888 h 485775"/>
                <a:gd name="connsiteX6" fmla="*/ 141100 w 161925"/>
                <a:gd name="connsiteY6" fmla="*/ 242888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925" h="485775">
                  <a:moveTo>
                    <a:pt x="141100" y="242888"/>
                  </a:moveTo>
                  <a:cubicBezTo>
                    <a:pt x="197297" y="178118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0050"/>
                    <a:pt x="67757" y="313372"/>
                    <a:pt x="141100" y="242888"/>
                  </a:cubicBezTo>
                  <a:cubicBezTo>
                    <a:pt x="142052" y="242888"/>
                    <a:pt x="142052" y="242888"/>
                    <a:pt x="141100" y="242888"/>
                  </a:cubicBezTo>
                  <a:close/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5" name="Freeform: Shape 2264">
              <a:extLst>
                <a:ext uri="{FF2B5EF4-FFF2-40B4-BE49-F238E27FC236}">
                  <a16:creationId xmlns:a16="http://schemas.microsoft.com/office/drawing/2014/main" id="{E26A235C-A176-4081-B71D-6A1836DC0F10}"/>
                </a:ext>
              </a:extLst>
            </p:cNvPr>
            <p:cNvSpPr/>
            <p:nvPr/>
          </p:nvSpPr>
          <p:spPr>
            <a:xfrm>
              <a:off x="2908282" y="5540273"/>
              <a:ext cx="9525" cy="9525"/>
            </a:xfrm>
            <a:custGeom>
              <a:avLst/>
              <a:gdLst>
                <a:gd name="connsiteX0" fmla="*/ 2858 w 0"/>
                <a:gd name="connsiteY0" fmla="*/ 953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2858" y="953"/>
                  </a:moveTo>
                  <a:cubicBezTo>
                    <a:pt x="1905" y="953"/>
                    <a:pt x="953" y="0"/>
                    <a:pt x="0" y="0"/>
                  </a:cubicBezTo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6" name="Freeform: Shape 2265">
              <a:extLst>
                <a:ext uri="{FF2B5EF4-FFF2-40B4-BE49-F238E27FC236}">
                  <a16:creationId xmlns:a16="http://schemas.microsoft.com/office/drawing/2014/main" id="{CE10C488-6E2E-4EA7-A5EC-79E77C601329}"/>
                </a:ext>
              </a:extLst>
            </p:cNvPr>
            <p:cNvSpPr/>
            <p:nvPr/>
          </p:nvSpPr>
          <p:spPr>
            <a:xfrm>
              <a:off x="2800519" y="5053546"/>
              <a:ext cx="161925" cy="485775"/>
            </a:xfrm>
            <a:custGeom>
              <a:avLst/>
              <a:gdLst>
                <a:gd name="connsiteX0" fmla="*/ 141100 w 161925"/>
                <a:gd name="connsiteY0" fmla="*/ 242888 h 485775"/>
                <a:gd name="connsiteX1" fmla="*/ 52517 w 161925"/>
                <a:gd name="connsiteY1" fmla="*/ 0 h 485775"/>
                <a:gd name="connsiteX2" fmla="*/ 19180 w 161925"/>
                <a:gd name="connsiteY2" fmla="*/ 242888 h 485775"/>
                <a:gd name="connsiteX3" fmla="*/ 19180 w 161925"/>
                <a:gd name="connsiteY3" fmla="*/ 242888 h 485775"/>
                <a:gd name="connsiteX4" fmla="*/ 107762 w 161925"/>
                <a:gd name="connsiteY4" fmla="*/ 485775 h 485775"/>
                <a:gd name="connsiteX5" fmla="*/ 141100 w 161925"/>
                <a:gd name="connsiteY5" fmla="*/ 242888 h 485775"/>
                <a:gd name="connsiteX6" fmla="*/ 141100 w 161925"/>
                <a:gd name="connsiteY6" fmla="*/ 242888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925" h="48577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7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8"/>
                    <a:pt x="107762" y="485775"/>
                  </a:cubicBezTo>
                  <a:cubicBezTo>
                    <a:pt x="55375" y="400050"/>
                    <a:pt x="66805" y="313373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7" name="Freeform: Shape 2266">
              <a:extLst>
                <a:ext uri="{FF2B5EF4-FFF2-40B4-BE49-F238E27FC236}">
                  <a16:creationId xmlns:a16="http://schemas.microsoft.com/office/drawing/2014/main" id="{EEB43B2C-75B8-4FE0-A0B2-CB3D1E75DF47}"/>
                </a:ext>
              </a:extLst>
            </p:cNvPr>
            <p:cNvSpPr/>
            <p:nvPr/>
          </p:nvSpPr>
          <p:spPr>
            <a:xfrm>
              <a:off x="2589194" y="5539321"/>
              <a:ext cx="9525" cy="9525"/>
            </a:xfrm>
            <a:custGeom>
              <a:avLst/>
              <a:gdLst>
                <a:gd name="connsiteX0" fmla="*/ 2858 w 0"/>
                <a:gd name="connsiteY0" fmla="*/ 952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2858" y="952"/>
                  </a:moveTo>
                  <a:cubicBezTo>
                    <a:pt x="1905" y="952"/>
                    <a:pt x="953" y="0"/>
                    <a:pt x="0" y="0"/>
                  </a:cubicBezTo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8" name="Freeform: Shape 2267">
              <a:extLst>
                <a:ext uri="{FF2B5EF4-FFF2-40B4-BE49-F238E27FC236}">
                  <a16:creationId xmlns:a16="http://schemas.microsoft.com/office/drawing/2014/main" id="{8E00F5D6-7FED-42C0-8A6C-856A7AAD5A77}"/>
                </a:ext>
              </a:extLst>
            </p:cNvPr>
            <p:cNvSpPr/>
            <p:nvPr/>
          </p:nvSpPr>
          <p:spPr>
            <a:xfrm>
              <a:off x="2481432" y="5052594"/>
              <a:ext cx="161925" cy="485775"/>
            </a:xfrm>
            <a:custGeom>
              <a:avLst/>
              <a:gdLst>
                <a:gd name="connsiteX0" fmla="*/ 141100 w 161925"/>
                <a:gd name="connsiteY0" fmla="*/ 242888 h 485775"/>
                <a:gd name="connsiteX1" fmla="*/ 52517 w 161925"/>
                <a:gd name="connsiteY1" fmla="*/ 0 h 485775"/>
                <a:gd name="connsiteX2" fmla="*/ 19180 w 161925"/>
                <a:gd name="connsiteY2" fmla="*/ 242888 h 485775"/>
                <a:gd name="connsiteX3" fmla="*/ 19180 w 161925"/>
                <a:gd name="connsiteY3" fmla="*/ 242888 h 485775"/>
                <a:gd name="connsiteX4" fmla="*/ 107762 w 161925"/>
                <a:gd name="connsiteY4" fmla="*/ 485775 h 485775"/>
                <a:gd name="connsiteX5" fmla="*/ 141100 w 161925"/>
                <a:gd name="connsiteY5" fmla="*/ 242888 h 485775"/>
                <a:gd name="connsiteX6" fmla="*/ 141100 w 161925"/>
                <a:gd name="connsiteY6" fmla="*/ 242888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925" h="485775">
                  <a:moveTo>
                    <a:pt x="141100" y="242888"/>
                  </a:moveTo>
                  <a:cubicBezTo>
                    <a:pt x="197297" y="178117"/>
                    <a:pt x="151577" y="47625"/>
                    <a:pt x="52517" y="0"/>
                  </a:cubicBezTo>
                  <a:cubicBezTo>
                    <a:pt x="116335" y="124778"/>
                    <a:pt x="63947" y="171450"/>
                    <a:pt x="19180" y="242888"/>
                  </a:cubicBezTo>
                  <a:cubicBezTo>
                    <a:pt x="19180" y="242888"/>
                    <a:pt x="19180" y="242888"/>
                    <a:pt x="19180" y="242888"/>
                  </a:cubicBezTo>
                  <a:cubicBezTo>
                    <a:pt x="-25588" y="338138"/>
                    <a:pt x="9655" y="437197"/>
                    <a:pt x="107762" y="485775"/>
                  </a:cubicBezTo>
                  <a:cubicBezTo>
                    <a:pt x="56327" y="401003"/>
                    <a:pt x="67757" y="313372"/>
                    <a:pt x="141100" y="242888"/>
                  </a:cubicBezTo>
                  <a:cubicBezTo>
                    <a:pt x="141100" y="242888"/>
                    <a:pt x="141100" y="242888"/>
                    <a:pt x="141100" y="242888"/>
                  </a:cubicBezTo>
                  <a:close/>
                </a:path>
              </a:pathLst>
            </a:custGeom>
            <a:grpFill/>
            <a:ln w="15875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69" name="Freeform: Shape 2268">
            <a:extLst>
              <a:ext uri="{FF2B5EF4-FFF2-40B4-BE49-F238E27FC236}">
                <a16:creationId xmlns:a16="http://schemas.microsoft.com/office/drawing/2014/main" id="{EF483C97-AA98-4456-BCEF-67F2D27F9ADA}"/>
              </a:ext>
            </a:extLst>
          </p:cNvPr>
          <p:cNvSpPr/>
          <p:nvPr/>
        </p:nvSpPr>
        <p:spPr>
          <a:xfrm>
            <a:off x="5829207" y="4330777"/>
            <a:ext cx="320378" cy="463996"/>
          </a:xfrm>
          <a:custGeom>
            <a:avLst/>
            <a:gdLst>
              <a:gd name="connsiteX0" fmla="*/ 137834 w 276225"/>
              <a:gd name="connsiteY0" fmla="*/ 156 h 400050"/>
              <a:gd name="connsiteX1" fmla="*/ 214987 w 276225"/>
              <a:gd name="connsiteY1" fmla="*/ 156 h 400050"/>
              <a:gd name="connsiteX2" fmla="*/ 232132 w 276225"/>
              <a:gd name="connsiteY2" fmla="*/ 7776 h 400050"/>
              <a:gd name="connsiteX3" fmla="*/ 275947 w 276225"/>
              <a:gd name="connsiteY3" fmla="*/ 139221 h 400050"/>
              <a:gd name="connsiteX4" fmla="*/ 223559 w 276225"/>
              <a:gd name="connsiteY4" fmla="*/ 235423 h 400050"/>
              <a:gd name="connsiteX5" fmla="*/ 190222 w 276225"/>
              <a:gd name="connsiteY5" fmla="*/ 253521 h 400050"/>
              <a:gd name="connsiteX6" fmla="*/ 153074 w 276225"/>
              <a:gd name="connsiteY6" fmla="*/ 321148 h 400050"/>
              <a:gd name="connsiteX7" fmla="*/ 189269 w 276225"/>
              <a:gd name="connsiteY7" fmla="*/ 373536 h 400050"/>
              <a:gd name="connsiteX8" fmla="*/ 225464 w 276225"/>
              <a:gd name="connsiteY8" fmla="*/ 387823 h 400050"/>
              <a:gd name="connsiteX9" fmla="*/ 231179 w 276225"/>
              <a:gd name="connsiteY9" fmla="*/ 395443 h 400050"/>
              <a:gd name="connsiteX10" fmla="*/ 222607 w 276225"/>
              <a:gd name="connsiteY10" fmla="*/ 400206 h 400050"/>
              <a:gd name="connsiteX11" fmla="*/ 54014 w 276225"/>
              <a:gd name="connsiteY11" fmla="*/ 400206 h 400050"/>
              <a:gd name="connsiteX12" fmla="*/ 45442 w 276225"/>
              <a:gd name="connsiteY12" fmla="*/ 396396 h 400050"/>
              <a:gd name="connsiteX13" fmla="*/ 53062 w 276225"/>
              <a:gd name="connsiteY13" fmla="*/ 387823 h 400050"/>
              <a:gd name="connsiteX14" fmla="*/ 91162 w 276225"/>
              <a:gd name="connsiteY14" fmla="*/ 372583 h 400050"/>
              <a:gd name="connsiteX15" fmla="*/ 124499 w 276225"/>
              <a:gd name="connsiteY15" fmla="*/ 322101 h 400050"/>
              <a:gd name="connsiteX16" fmla="*/ 91162 w 276225"/>
              <a:gd name="connsiteY16" fmla="*/ 255426 h 400050"/>
              <a:gd name="connsiteX17" fmla="*/ 55919 w 276225"/>
              <a:gd name="connsiteY17" fmla="*/ 237328 h 400050"/>
              <a:gd name="connsiteX18" fmla="*/ 4484 w 276225"/>
              <a:gd name="connsiteY18" fmla="*/ 117313 h 400050"/>
              <a:gd name="connsiteX19" fmla="*/ 40679 w 276225"/>
              <a:gd name="connsiteY19" fmla="*/ 12538 h 400050"/>
              <a:gd name="connsiteX20" fmla="*/ 59729 w 276225"/>
              <a:gd name="connsiteY20" fmla="*/ 156 h 400050"/>
              <a:gd name="connsiteX21" fmla="*/ 137834 w 276225"/>
              <a:gd name="connsiteY21" fmla="*/ 156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225" h="400050">
                <a:moveTo>
                  <a:pt x="137834" y="156"/>
                </a:moveTo>
                <a:cubicBezTo>
                  <a:pt x="165457" y="156"/>
                  <a:pt x="187364" y="156"/>
                  <a:pt x="214987" y="156"/>
                </a:cubicBezTo>
                <a:cubicBezTo>
                  <a:pt x="221654" y="156"/>
                  <a:pt x="228322" y="-1749"/>
                  <a:pt x="232132" y="7776"/>
                </a:cubicBezTo>
                <a:cubicBezTo>
                  <a:pt x="250229" y="48733"/>
                  <a:pt x="272137" y="93501"/>
                  <a:pt x="275947" y="139221"/>
                </a:cubicBezTo>
                <a:cubicBezTo>
                  <a:pt x="279757" y="183988"/>
                  <a:pt x="261659" y="212563"/>
                  <a:pt x="223559" y="235423"/>
                </a:cubicBezTo>
                <a:cubicBezTo>
                  <a:pt x="212129" y="242091"/>
                  <a:pt x="202604" y="247806"/>
                  <a:pt x="190222" y="253521"/>
                </a:cubicBezTo>
                <a:cubicBezTo>
                  <a:pt x="154979" y="270666"/>
                  <a:pt x="153074" y="291621"/>
                  <a:pt x="153074" y="321148"/>
                </a:cubicBezTo>
                <a:cubicBezTo>
                  <a:pt x="152122" y="349723"/>
                  <a:pt x="163552" y="364963"/>
                  <a:pt x="189269" y="373536"/>
                </a:cubicBezTo>
                <a:cubicBezTo>
                  <a:pt x="200699" y="377346"/>
                  <a:pt x="214034" y="384013"/>
                  <a:pt x="225464" y="387823"/>
                </a:cubicBezTo>
                <a:cubicBezTo>
                  <a:pt x="229274" y="388776"/>
                  <a:pt x="232132" y="391633"/>
                  <a:pt x="231179" y="395443"/>
                </a:cubicBezTo>
                <a:cubicBezTo>
                  <a:pt x="230227" y="399253"/>
                  <a:pt x="226417" y="400206"/>
                  <a:pt x="222607" y="400206"/>
                </a:cubicBezTo>
                <a:cubicBezTo>
                  <a:pt x="168314" y="400206"/>
                  <a:pt x="109259" y="400206"/>
                  <a:pt x="54014" y="400206"/>
                </a:cubicBezTo>
                <a:cubicBezTo>
                  <a:pt x="50204" y="400206"/>
                  <a:pt x="46394" y="400206"/>
                  <a:pt x="45442" y="396396"/>
                </a:cubicBezTo>
                <a:cubicBezTo>
                  <a:pt x="44489" y="391633"/>
                  <a:pt x="49252" y="388776"/>
                  <a:pt x="53062" y="387823"/>
                </a:cubicBezTo>
                <a:cubicBezTo>
                  <a:pt x="64492" y="383061"/>
                  <a:pt x="78779" y="376393"/>
                  <a:pt x="91162" y="372583"/>
                </a:cubicBezTo>
                <a:cubicBezTo>
                  <a:pt x="115927" y="364011"/>
                  <a:pt x="125452" y="348771"/>
                  <a:pt x="124499" y="322101"/>
                </a:cubicBezTo>
                <a:cubicBezTo>
                  <a:pt x="124499" y="295431"/>
                  <a:pt x="129262" y="270666"/>
                  <a:pt x="91162" y="255426"/>
                </a:cubicBezTo>
                <a:cubicBezTo>
                  <a:pt x="78779" y="249711"/>
                  <a:pt x="68302" y="244948"/>
                  <a:pt x="55919" y="237328"/>
                </a:cubicBezTo>
                <a:cubicBezTo>
                  <a:pt x="7342" y="207801"/>
                  <a:pt x="-8851" y="172558"/>
                  <a:pt x="4484" y="117313"/>
                </a:cubicBezTo>
                <a:cubicBezTo>
                  <a:pt x="13057" y="83023"/>
                  <a:pt x="26392" y="44923"/>
                  <a:pt x="40679" y="12538"/>
                </a:cubicBezTo>
                <a:cubicBezTo>
                  <a:pt x="44489" y="3013"/>
                  <a:pt x="49252" y="156"/>
                  <a:pt x="59729" y="156"/>
                </a:cubicBezTo>
                <a:cubicBezTo>
                  <a:pt x="85447" y="1108"/>
                  <a:pt x="110212" y="156"/>
                  <a:pt x="137834" y="156"/>
                </a:cubicBezTo>
                <a:close/>
              </a:path>
            </a:pathLst>
          </a:custGeom>
          <a:noFill/>
          <a:ln w="15875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270" name="Group 2269">
            <a:extLst>
              <a:ext uri="{FF2B5EF4-FFF2-40B4-BE49-F238E27FC236}">
                <a16:creationId xmlns:a16="http://schemas.microsoft.com/office/drawing/2014/main" id="{70EFEEA6-E6CE-4B92-8C71-3DA2A4D8F959}"/>
              </a:ext>
            </a:extLst>
          </p:cNvPr>
          <p:cNvGrpSpPr/>
          <p:nvPr/>
        </p:nvGrpSpPr>
        <p:grpSpPr>
          <a:xfrm>
            <a:off x="668191" y="4927134"/>
            <a:ext cx="1873519" cy="1107996"/>
            <a:chOff x="668191" y="4889034"/>
            <a:chExt cx="1873519" cy="1107996"/>
          </a:xfrm>
        </p:grpSpPr>
        <p:sp>
          <p:nvSpPr>
            <p:cNvPr id="2271" name="TextBox 2270">
              <a:extLst>
                <a:ext uri="{FF2B5EF4-FFF2-40B4-BE49-F238E27FC236}">
                  <a16:creationId xmlns:a16="http://schemas.microsoft.com/office/drawing/2014/main" id="{E31AFA92-2852-46D2-B986-7316ACD8793B}"/>
                </a:ext>
              </a:extLst>
            </p:cNvPr>
            <p:cNvSpPr txBox="1"/>
            <p:nvPr userDrawn="1"/>
          </p:nvSpPr>
          <p:spPr>
            <a:xfrm>
              <a:off x="668191" y="4889034"/>
              <a:ext cx="187351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2272" name="TextBox 2271">
              <a:extLst>
                <a:ext uri="{FF2B5EF4-FFF2-40B4-BE49-F238E27FC236}">
                  <a16:creationId xmlns:a16="http://schemas.microsoft.com/office/drawing/2014/main" id="{CB01B55E-D546-4780-8400-727CB2CE0FDF}"/>
                </a:ext>
              </a:extLst>
            </p:cNvPr>
            <p:cNvSpPr txBox="1"/>
            <p:nvPr/>
          </p:nvSpPr>
          <p:spPr>
            <a:xfrm>
              <a:off x="668191" y="5166033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273" name="Group 2272">
            <a:extLst>
              <a:ext uri="{FF2B5EF4-FFF2-40B4-BE49-F238E27FC236}">
                <a16:creationId xmlns:a16="http://schemas.microsoft.com/office/drawing/2014/main" id="{B87395D5-804B-48D1-BCC3-424A207BF5F9}"/>
              </a:ext>
            </a:extLst>
          </p:cNvPr>
          <p:cNvGrpSpPr/>
          <p:nvPr/>
        </p:nvGrpSpPr>
        <p:grpSpPr>
          <a:xfrm>
            <a:off x="2860414" y="4927134"/>
            <a:ext cx="1873519" cy="1107996"/>
            <a:chOff x="2860414" y="4889034"/>
            <a:chExt cx="1873519" cy="1107996"/>
          </a:xfrm>
        </p:grpSpPr>
        <p:sp>
          <p:nvSpPr>
            <p:cNvPr id="2274" name="TextBox 2273">
              <a:extLst>
                <a:ext uri="{FF2B5EF4-FFF2-40B4-BE49-F238E27FC236}">
                  <a16:creationId xmlns:a16="http://schemas.microsoft.com/office/drawing/2014/main" id="{C6810FC3-EA40-4E11-85FA-0868AA4DEACF}"/>
                </a:ext>
              </a:extLst>
            </p:cNvPr>
            <p:cNvSpPr txBox="1"/>
            <p:nvPr/>
          </p:nvSpPr>
          <p:spPr>
            <a:xfrm>
              <a:off x="2860414" y="4889034"/>
              <a:ext cx="187351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2275" name="TextBox 2274">
              <a:extLst>
                <a:ext uri="{FF2B5EF4-FFF2-40B4-BE49-F238E27FC236}">
                  <a16:creationId xmlns:a16="http://schemas.microsoft.com/office/drawing/2014/main" id="{E60CE2FB-4964-4DFF-97B8-618E228BAA5F}"/>
                </a:ext>
              </a:extLst>
            </p:cNvPr>
            <p:cNvSpPr txBox="1"/>
            <p:nvPr/>
          </p:nvSpPr>
          <p:spPr>
            <a:xfrm>
              <a:off x="2860414" y="5166033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276" name="Group 2275">
            <a:extLst>
              <a:ext uri="{FF2B5EF4-FFF2-40B4-BE49-F238E27FC236}">
                <a16:creationId xmlns:a16="http://schemas.microsoft.com/office/drawing/2014/main" id="{8D963A1F-74B7-47F4-9075-3C06D3B2EB59}"/>
              </a:ext>
            </a:extLst>
          </p:cNvPr>
          <p:cNvGrpSpPr/>
          <p:nvPr/>
        </p:nvGrpSpPr>
        <p:grpSpPr>
          <a:xfrm>
            <a:off x="5052637" y="4927134"/>
            <a:ext cx="1873519" cy="1107996"/>
            <a:chOff x="5052637" y="4889034"/>
            <a:chExt cx="1873519" cy="1107996"/>
          </a:xfrm>
        </p:grpSpPr>
        <p:sp>
          <p:nvSpPr>
            <p:cNvPr id="2277" name="TextBox 2276">
              <a:extLst>
                <a:ext uri="{FF2B5EF4-FFF2-40B4-BE49-F238E27FC236}">
                  <a16:creationId xmlns:a16="http://schemas.microsoft.com/office/drawing/2014/main" id="{A1037DC1-8EEF-4ADF-B138-6A611158FBC2}"/>
                </a:ext>
              </a:extLst>
            </p:cNvPr>
            <p:cNvSpPr txBox="1"/>
            <p:nvPr/>
          </p:nvSpPr>
          <p:spPr>
            <a:xfrm>
              <a:off x="5052637" y="4889034"/>
              <a:ext cx="187351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2278" name="TextBox 2277">
              <a:extLst>
                <a:ext uri="{FF2B5EF4-FFF2-40B4-BE49-F238E27FC236}">
                  <a16:creationId xmlns:a16="http://schemas.microsoft.com/office/drawing/2014/main" id="{0AB68167-E8F1-4198-BB1F-278252C0A2BA}"/>
                </a:ext>
              </a:extLst>
            </p:cNvPr>
            <p:cNvSpPr txBox="1"/>
            <p:nvPr/>
          </p:nvSpPr>
          <p:spPr>
            <a:xfrm>
              <a:off x="5052637" y="5166033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2279" name="TextBox 2278">
            <a:extLst>
              <a:ext uri="{FF2B5EF4-FFF2-40B4-BE49-F238E27FC236}">
                <a16:creationId xmlns:a16="http://schemas.microsoft.com/office/drawing/2014/main" id="{9DBF7154-402B-4566-8A72-5DACAB222EF7}"/>
              </a:ext>
            </a:extLst>
          </p:cNvPr>
          <p:cNvSpPr txBox="1"/>
          <p:nvPr/>
        </p:nvSpPr>
        <p:spPr>
          <a:xfrm>
            <a:off x="668191" y="2646857"/>
            <a:ext cx="58916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2280" name="TextBox 2279">
            <a:extLst>
              <a:ext uri="{FF2B5EF4-FFF2-40B4-BE49-F238E27FC236}">
                <a16:creationId xmlns:a16="http://schemas.microsoft.com/office/drawing/2014/main" id="{ABF2DC52-9A36-42FE-85C9-32C25236B050}"/>
              </a:ext>
            </a:extLst>
          </p:cNvPr>
          <p:cNvSpPr txBox="1"/>
          <p:nvPr/>
        </p:nvSpPr>
        <p:spPr>
          <a:xfrm>
            <a:off x="668191" y="1713949"/>
            <a:ext cx="5214511" cy="861774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800" dirty="0">
                <a:solidFill>
                  <a:schemeClr val="accent4"/>
                </a:solidFill>
              </a:rPr>
              <a:t>We Create Quality </a:t>
            </a:r>
          </a:p>
          <a:p>
            <a:r>
              <a:rPr lang="en-US" altLang="ko-KR" sz="2800" dirty="0">
                <a:solidFill>
                  <a:schemeClr val="accent4"/>
                </a:solidFill>
              </a:rPr>
              <a:t>Professional PPT Presentation</a:t>
            </a:r>
            <a:endParaRPr lang="ko-KR" altLang="en-US" sz="2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116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65</cp:revision>
  <dcterms:created xsi:type="dcterms:W3CDTF">2018-02-18T19:39:47Z</dcterms:created>
  <dcterms:modified xsi:type="dcterms:W3CDTF">2019-04-24T07:21:24Z</dcterms:modified>
</cp:coreProperties>
</file>