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300" y="288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088" name="그룹 103">
            <a:extLst>
              <a:ext uri="{FF2B5EF4-FFF2-40B4-BE49-F238E27FC236}">
                <a16:creationId xmlns:a16="http://schemas.microsoft.com/office/drawing/2014/main" id="{D59EAD1C-3D0B-41BC-9C48-B146F8DFD475}"/>
              </a:ext>
            </a:extLst>
          </p:cNvPr>
          <p:cNvGrpSpPr/>
          <p:nvPr/>
        </p:nvGrpSpPr>
        <p:grpSpPr>
          <a:xfrm rot="21227384">
            <a:off x="5254540" y="4009816"/>
            <a:ext cx="608087" cy="1288523"/>
            <a:chOff x="-287118" y="4952296"/>
            <a:chExt cx="1609427" cy="3410347"/>
          </a:xfrm>
          <a:solidFill>
            <a:schemeClr val="accent2"/>
          </a:solidFill>
        </p:grpSpPr>
        <p:sp>
          <p:nvSpPr>
            <p:cNvPr id="2089" name="자유형: 도형 104">
              <a:extLst>
                <a:ext uri="{FF2B5EF4-FFF2-40B4-BE49-F238E27FC236}">
                  <a16:creationId xmlns:a16="http://schemas.microsoft.com/office/drawing/2014/main" id="{230281DE-3DB3-4E6D-9CC4-FBB780CA92D2}"/>
                </a:ext>
              </a:extLst>
            </p:cNvPr>
            <p:cNvSpPr/>
            <p:nvPr/>
          </p:nvSpPr>
          <p:spPr>
            <a:xfrm>
              <a:off x="-16779" y="5815886"/>
              <a:ext cx="976601" cy="2546757"/>
            </a:xfrm>
            <a:custGeom>
              <a:avLst/>
              <a:gdLst>
                <a:gd name="connsiteX0" fmla="*/ 245997 w 976601"/>
                <a:gd name="connsiteY0" fmla="*/ 1541896 h 2546757"/>
                <a:gd name="connsiteX1" fmla="*/ 191997 w 976601"/>
                <a:gd name="connsiteY1" fmla="*/ 1595896 h 2546757"/>
                <a:gd name="connsiteX2" fmla="*/ 245997 w 976601"/>
                <a:gd name="connsiteY2" fmla="*/ 1649896 h 2546757"/>
                <a:gd name="connsiteX3" fmla="*/ 353997 w 976601"/>
                <a:gd name="connsiteY3" fmla="*/ 1649896 h 2546757"/>
                <a:gd name="connsiteX4" fmla="*/ 407997 w 976601"/>
                <a:gd name="connsiteY4" fmla="*/ 1595896 h 2546757"/>
                <a:gd name="connsiteX5" fmla="*/ 353997 w 976601"/>
                <a:gd name="connsiteY5" fmla="*/ 1541896 h 2546757"/>
                <a:gd name="connsiteX6" fmla="*/ 510373 w 976601"/>
                <a:gd name="connsiteY6" fmla="*/ 50 h 2546757"/>
                <a:gd name="connsiteX7" fmla="*/ 885380 w 976601"/>
                <a:gd name="connsiteY7" fmla="*/ 214523 h 2546757"/>
                <a:gd name="connsiteX8" fmla="*/ 975808 w 976601"/>
                <a:gd name="connsiteY8" fmla="*/ 584318 h 2546757"/>
                <a:gd name="connsiteX9" fmla="*/ 976601 w 976601"/>
                <a:gd name="connsiteY9" fmla="*/ 731372 h 2546757"/>
                <a:gd name="connsiteX10" fmla="*/ 948804 w 976601"/>
                <a:gd name="connsiteY10" fmla="*/ 719858 h 2546757"/>
                <a:gd name="connsiteX11" fmla="*/ 696804 w 976601"/>
                <a:gd name="connsiteY11" fmla="*/ 719858 h 2546757"/>
                <a:gd name="connsiteX12" fmla="*/ 642804 w 976601"/>
                <a:gd name="connsiteY12" fmla="*/ 773858 h 2546757"/>
                <a:gd name="connsiteX13" fmla="*/ 696804 w 976601"/>
                <a:gd name="connsiteY13" fmla="*/ 827858 h 2546757"/>
                <a:gd name="connsiteX14" fmla="*/ 948804 w 976601"/>
                <a:gd name="connsiteY14" fmla="*/ 827858 h 2546757"/>
                <a:gd name="connsiteX15" fmla="*/ 972918 w 976601"/>
                <a:gd name="connsiteY15" fmla="*/ 817870 h 2546757"/>
                <a:gd name="connsiteX16" fmla="*/ 966749 w 976601"/>
                <a:gd name="connsiteY16" fmla="*/ 921008 h 2546757"/>
                <a:gd name="connsiteX17" fmla="*/ 806380 w 976601"/>
                <a:gd name="connsiteY17" fmla="*/ 921008 h 2546757"/>
                <a:gd name="connsiteX18" fmla="*/ 752380 w 976601"/>
                <a:gd name="connsiteY18" fmla="*/ 975008 h 2546757"/>
                <a:gd name="connsiteX19" fmla="*/ 806380 w 976601"/>
                <a:gd name="connsiteY19" fmla="*/ 1029008 h 2546757"/>
                <a:gd name="connsiteX20" fmla="*/ 955051 w 976601"/>
                <a:gd name="connsiteY20" fmla="*/ 1029008 h 2546757"/>
                <a:gd name="connsiteX21" fmla="*/ 933789 w 976601"/>
                <a:gd name="connsiteY21" fmla="*/ 1208993 h 2546757"/>
                <a:gd name="connsiteX22" fmla="*/ 843059 w 976601"/>
                <a:gd name="connsiteY22" fmla="*/ 1688156 h 2546757"/>
                <a:gd name="connsiteX23" fmla="*/ 810682 w 976601"/>
                <a:gd name="connsiteY23" fmla="*/ 1817456 h 2546757"/>
                <a:gd name="connsiteX24" fmla="*/ 806987 w 976601"/>
                <a:gd name="connsiteY24" fmla="*/ 1811976 h 2546757"/>
                <a:gd name="connsiteX25" fmla="*/ 768803 w 976601"/>
                <a:gd name="connsiteY25" fmla="*/ 1796159 h 2546757"/>
                <a:gd name="connsiteX26" fmla="*/ 660803 w 976601"/>
                <a:gd name="connsiteY26" fmla="*/ 1796159 h 2546757"/>
                <a:gd name="connsiteX27" fmla="*/ 606803 w 976601"/>
                <a:gd name="connsiteY27" fmla="*/ 1850159 h 2546757"/>
                <a:gd name="connsiteX28" fmla="*/ 660803 w 976601"/>
                <a:gd name="connsiteY28" fmla="*/ 1904159 h 2546757"/>
                <a:gd name="connsiteX29" fmla="*/ 768803 w 976601"/>
                <a:gd name="connsiteY29" fmla="*/ 1904159 h 2546757"/>
                <a:gd name="connsiteX30" fmla="*/ 791304 w 976601"/>
                <a:gd name="connsiteY30" fmla="*/ 1894839 h 2546757"/>
                <a:gd name="connsiteX31" fmla="*/ 786712 w 976601"/>
                <a:gd name="connsiteY31" fmla="*/ 1913180 h 2546757"/>
                <a:gd name="connsiteX32" fmla="*/ 505236 w 976601"/>
                <a:gd name="connsiteY32" fmla="*/ 2546757 h 2546757"/>
                <a:gd name="connsiteX33" fmla="*/ 104544 w 976601"/>
                <a:gd name="connsiteY33" fmla="*/ 193975 h 2546757"/>
                <a:gd name="connsiteX34" fmla="*/ 510373 w 976601"/>
                <a:gd name="connsiteY34" fmla="*/ 50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976601" h="2546757">
                  <a:moveTo>
                    <a:pt x="245997" y="1541896"/>
                  </a:moveTo>
                  <a:cubicBezTo>
                    <a:pt x="216174" y="1541896"/>
                    <a:pt x="191997" y="1566073"/>
                    <a:pt x="191997" y="1595896"/>
                  </a:cubicBezTo>
                  <a:cubicBezTo>
                    <a:pt x="191997" y="1625719"/>
                    <a:pt x="216174" y="1649896"/>
                    <a:pt x="245997" y="1649896"/>
                  </a:cubicBezTo>
                  <a:lnTo>
                    <a:pt x="353997" y="1649896"/>
                  </a:lnTo>
                  <a:cubicBezTo>
                    <a:pt x="383820" y="1649896"/>
                    <a:pt x="407997" y="1625719"/>
                    <a:pt x="407997" y="1595896"/>
                  </a:cubicBezTo>
                  <a:cubicBezTo>
                    <a:pt x="407997" y="1566073"/>
                    <a:pt x="383820" y="1541896"/>
                    <a:pt x="353997" y="1541896"/>
                  </a:cubicBezTo>
                  <a:close/>
                  <a:moveTo>
                    <a:pt x="510373" y="50"/>
                  </a:moveTo>
                  <a:cubicBezTo>
                    <a:pt x="645650" y="2191"/>
                    <a:pt x="775789" y="72397"/>
                    <a:pt x="885380" y="214523"/>
                  </a:cubicBezTo>
                  <a:cubicBezTo>
                    <a:pt x="940604" y="292864"/>
                    <a:pt x="968376" y="423579"/>
                    <a:pt x="975808" y="584318"/>
                  </a:cubicBezTo>
                  <a:lnTo>
                    <a:pt x="976601" y="731372"/>
                  </a:lnTo>
                  <a:lnTo>
                    <a:pt x="948804" y="719858"/>
                  </a:lnTo>
                  <a:lnTo>
                    <a:pt x="696804" y="719858"/>
                  </a:lnTo>
                  <a:cubicBezTo>
                    <a:pt x="666981" y="719858"/>
                    <a:pt x="642804" y="744035"/>
                    <a:pt x="642804" y="773858"/>
                  </a:cubicBezTo>
                  <a:cubicBezTo>
                    <a:pt x="642804" y="803681"/>
                    <a:pt x="666981" y="827858"/>
                    <a:pt x="696804" y="827858"/>
                  </a:cubicBezTo>
                  <a:lnTo>
                    <a:pt x="948804" y="827858"/>
                  </a:lnTo>
                  <a:lnTo>
                    <a:pt x="972918" y="817870"/>
                  </a:lnTo>
                  <a:lnTo>
                    <a:pt x="966749" y="921008"/>
                  </a:lnTo>
                  <a:lnTo>
                    <a:pt x="806380" y="921008"/>
                  </a:lnTo>
                  <a:cubicBezTo>
                    <a:pt x="776557" y="921008"/>
                    <a:pt x="752380" y="945185"/>
                    <a:pt x="752380" y="975008"/>
                  </a:cubicBezTo>
                  <a:cubicBezTo>
                    <a:pt x="752380" y="1004831"/>
                    <a:pt x="776557" y="1029008"/>
                    <a:pt x="806380" y="1029008"/>
                  </a:cubicBezTo>
                  <a:lnTo>
                    <a:pt x="955051" y="1029008"/>
                  </a:lnTo>
                  <a:lnTo>
                    <a:pt x="933789" y="1208993"/>
                  </a:lnTo>
                  <a:cubicBezTo>
                    <a:pt x="910261" y="1369418"/>
                    <a:pt x="878795" y="1532982"/>
                    <a:pt x="843059" y="1688156"/>
                  </a:cubicBezTo>
                  <a:lnTo>
                    <a:pt x="810682" y="1817456"/>
                  </a:lnTo>
                  <a:lnTo>
                    <a:pt x="806987" y="1811976"/>
                  </a:lnTo>
                  <a:cubicBezTo>
                    <a:pt x="797215" y="1802204"/>
                    <a:pt x="783715" y="1796159"/>
                    <a:pt x="768803" y="1796159"/>
                  </a:cubicBezTo>
                  <a:lnTo>
                    <a:pt x="660803" y="1796159"/>
                  </a:lnTo>
                  <a:cubicBezTo>
                    <a:pt x="630980" y="1796159"/>
                    <a:pt x="606803" y="1820336"/>
                    <a:pt x="606803" y="1850159"/>
                  </a:cubicBezTo>
                  <a:cubicBezTo>
                    <a:pt x="606803" y="1879982"/>
                    <a:pt x="630980" y="1904159"/>
                    <a:pt x="660803" y="1904159"/>
                  </a:cubicBezTo>
                  <a:lnTo>
                    <a:pt x="768803" y="1904159"/>
                  </a:lnTo>
                  <a:lnTo>
                    <a:pt x="791304" y="1894839"/>
                  </a:lnTo>
                  <a:lnTo>
                    <a:pt x="786712" y="1913180"/>
                  </a:lnTo>
                  <a:cubicBezTo>
                    <a:pt x="688992" y="2272925"/>
                    <a:pt x="576055" y="2544183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ubicBezTo>
                    <a:pt x="234684" y="63836"/>
                    <a:pt x="375097" y="-2091"/>
                    <a:pt x="510373" y="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90" name="자유형: 도형 105">
              <a:extLst>
                <a:ext uri="{FF2B5EF4-FFF2-40B4-BE49-F238E27FC236}">
                  <a16:creationId xmlns:a16="http://schemas.microsoft.com/office/drawing/2014/main" id="{710D9F8C-FE0D-4700-8989-3D290A0436B2}"/>
                </a:ext>
              </a:extLst>
            </p:cNvPr>
            <p:cNvSpPr/>
            <p:nvPr/>
          </p:nvSpPr>
          <p:spPr>
            <a:xfrm>
              <a:off x="339044" y="4952296"/>
              <a:ext cx="339180" cy="883340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91" name="자유형: 도형 106">
              <a:extLst>
                <a:ext uri="{FF2B5EF4-FFF2-40B4-BE49-F238E27FC236}">
                  <a16:creationId xmlns:a16="http://schemas.microsoft.com/office/drawing/2014/main" id="{BDE6F610-63F9-4703-8688-B4E44AF1390D}"/>
                </a:ext>
              </a:extLst>
            </p:cNvPr>
            <p:cNvSpPr/>
            <p:nvPr/>
          </p:nvSpPr>
          <p:spPr>
            <a:xfrm rot="3314848">
              <a:off x="782588" y="5196133"/>
              <a:ext cx="299484" cy="779958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92" name="자유형: 도형 107">
              <a:extLst>
                <a:ext uri="{FF2B5EF4-FFF2-40B4-BE49-F238E27FC236}">
                  <a16:creationId xmlns:a16="http://schemas.microsoft.com/office/drawing/2014/main" id="{DABDD3F7-0676-4F8F-952E-3EB96ABA4CEE}"/>
                </a:ext>
              </a:extLst>
            </p:cNvPr>
            <p:cNvSpPr/>
            <p:nvPr/>
          </p:nvSpPr>
          <p:spPr>
            <a:xfrm rot="18285152" flipH="1">
              <a:off x="-46881" y="5188454"/>
              <a:ext cx="299484" cy="779958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093" name="Group 2092">
            <a:extLst>
              <a:ext uri="{FF2B5EF4-FFF2-40B4-BE49-F238E27FC236}">
                <a16:creationId xmlns:a16="http://schemas.microsoft.com/office/drawing/2014/main" id="{C6910AAB-CA9F-4409-8ABE-5F64EF90FB68}"/>
              </a:ext>
            </a:extLst>
          </p:cNvPr>
          <p:cNvGrpSpPr/>
          <p:nvPr/>
        </p:nvGrpSpPr>
        <p:grpSpPr>
          <a:xfrm rot="20007842">
            <a:off x="4594156" y="4052380"/>
            <a:ext cx="761067" cy="1530882"/>
            <a:chOff x="3253539" y="3991723"/>
            <a:chExt cx="288620" cy="580558"/>
          </a:xfrm>
        </p:grpSpPr>
        <p:sp>
          <p:nvSpPr>
            <p:cNvPr id="2094" name="Freeform: Shape 2093">
              <a:extLst>
                <a:ext uri="{FF2B5EF4-FFF2-40B4-BE49-F238E27FC236}">
                  <a16:creationId xmlns:a16="http://schemas.microsoft.com/office/drawing/2014/main" id="{3240FDD2-6FE2-47ED-88CC-255ED3917714}"/>
                </a:ext>
              </a:extLst>
            </p:cNvPr>
            <p:cNvSpPr/>
            <p:nvPr/>
          </p:nvSpPr>
          <p:spPr>
            <a:xfrm>
              <a:off x="3253539" y="3991723"/>
              <a:ext cx="288620" cy="580558"/>
            </a:xfrm>
            <a:custGeom>
              <a:avLst/>
              <a:gdLst>
                <a:gd name="connsiteX0" fmla="*/ 241208 w 288620"/>
                <a:gd name="connsiteY0" fmla="*/ 327965 h 580557"/>
                <a:gd name="connsiteX1" fmla="*/ 214668 w 288620"/>
                <a:gd name="connsiteY1" fmla="*/ 286496 h 580557"/>
                <a:gd name="connsiteX2" fmla="*/ 190119 w 288620"/>
                <a:gd name="connsiteY2" fmla="*/ 214175 h 580557"/>
                <a:gd name="connsiteX3" fmla="*/ 160925 w 288620"/>
                <a:gd name="connsiteY3" fmla="*/ 131239 h 580557"/>
                <a:gd name="connsiteX4" fmla="*/ 128414 w 288620"/>
                <a:gd name="connsiteY4" fmla="*/ 83467 h 580557"/>
                <a:gd name="connsiteX5" fmla="*/ 85287 w 288620"/>
                <a:gd name="connsiteY5" fmla="*/ 69202 h 580557"/>
                <a:gd name="connsiteX6" fmla="*/ 79316 w 288620"/>
                <a:gd name="connsiteY6" fmla="*/ 62899 h 580557"/>
                <a:gd name="connsiteX7" fmla="*/ 78984 w 288620"/>
                <a:gd name="connsiteY7" fmla="*/ 40008 h 580557"/>
                <a:gd name="connsiteX8" fmla="*/ 72349 w 288620"/>
                <a:gd name="connsiteY8" fmla="*/ 3848 h 580557"/>
                <a:gd name="connsiteX9" fmla="*/ 68036 w 288620"/>
                <a:gd name="connsiteY9" fmla="*/ 199 h 580557"/>
                <a:gd name="connsiteX10" fmla="*/ 58747 w 288620"/>
                <a:gd name="connsiteY10" fmla="*/ 15459 h 580557"/>
                <a:gd name="connsiteX11" fmla="*/ 61069 w 288620"/>
                <a:gd name="connsiteY11" fmla="*/ 26407 h 580557"/>
                <a:gd name="connsiteX12" fmla="*/ 63060 w 288620"/>
                <a:gd name="connsiteY12" fmla="*/ 63562 h 580557"/>
                <a:gd name="connsiteX13" fmla="*/ 56425 w 288620"/>
                <a:gd name="connsiteY13" fmla="*/ 73515 h 580557"/>
                <a:gd name="connsiteX14" fmla="*/ 40833 w 288620"/>
                <a:gd name="connsiteY14" fmla="*/ 81145 h 580557"/>
                <a:gd name="connsiteX15" fmla="*/ 3345 w 288620"/>
                <a:gd name="connsiteY15" fmla="*/ 159105 h 580557"/>
                <a:gd name="connsiteX16" fmla="*/ 3345 w 288620"/>
                <a:gd name="connsiteY16" fmla="*/ 159105 h 580557"/>
                <a:gd name="connsiteX17" fmla="*/ 3345 w 288620"/>
                <a:gd name="connsiteY17" fmla="*/ 159105 h 580557"/>
                <a:gd name="connsiteX18" fmla="*/ 28 w 288620"/>
                <a:gd name="connsiteY18" fmla="*/ 203560 h 580557"/>
                <a:gd name="connsiteX19" fmla="*/ 5999 w 288620"/>
                <a:gd name="connsiteY19" fmla="*/ 298771 h 580557"/>
                <a:gd name="connsiteX20" fmla="*/ 16947 w 288620"/>
                <a:gd name="connsiteY20" fmla="*/ 392655 h 580557"/>
                <a:gd name="connsiteX21" fmla="*/ 55762 w 288620"/>
                <a:gd name="connsiteY21" fmla="*/ 509430 h 580557"/>
                <a:gd name="connsiteX22" fmla="*/ 123106 w 288620"/>
                <a:gd name="connsiteY22" fmla="*/ 573458 h 580557"/>
                <a:gd name="connsiteX23" fmla="*/ 222962 w 288620"/>
                <a:gd name="connsiteY23" fmla="*/ 565496 h 580557"/>
                <a:gd name="connsiteX24" fmla="*/ 288980 w 288620"/>
                <a:gd name="connsiteY24" fmla="*/ 462322 h 580557"/>
                <a:gd name="connsiteX25" fmla="*/ 241208 w 288620"/>
                <a:gd name="connsiteY25" fmla="*/ 327965 h 580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88620" h="580557">
                  <a:moveTo>
                    <a:pt x="241208" y="327965"/>
                  </a:moveTo>
                  <a:cubicBezTo>
                    <a:pt x="231588" y="314695"/>
                    <a:pt x="221635" y="301425"/>
                    <a:pt x="214668" y="286496"/>
                  </a:cubicBezTo>
                  <a:cubicBezTo>
                    <a:pt x="204053" y="263274"/>
                    <a:pt x="197418" y="238393"/>
                    <a:pt x="190119" y="214175"/>
                  </a:cubicBezTo>
                  <a:cubicBezTo>
                    <a:pt x="181494" y="186309"/>
                    <a:pt x="174195" y="157778"/>
                    <a:pt x="160925" y="131239"/>
                  </a:cubicBezTo>
                  <a:cubicBezTo>
                    <a:pt x="155286" y="111666"/>
                    <a:pt x="145002" y="95078"/>
                    <a:pt x="128414" y="83467"/>
                  </a:cubicBezTo>
                  <a:cubicBezTo>
                    <a:pt x="115476" y="74510"/>
                    <a:pt x="100879" y="70197"/>
                    <a:pt x="85287" y="69202"/>
                  </a:cubicBezTo>
                  <a:cubicBezTo>
                    <a:pt x="80311" y="68870"/>
                    <a:pt x="79316" y="67211"/>
                    <a:pt x="79316" y="62899"/>
                  </a:cubicBezTo>
                  <a:cubicBezTo>
                    <a:pt x="79647" y="55269"/>
                    <a:pt x="79647" y="47638"/>
                    <a:pt x="78984" y="40008"/>
                  </a:cubicBezTo>
                  <a:cubicBezTo>
                    <a:pt x="77989" y="27734"/>
                    <a:pt x="76662" y="15459"/>
                    <a:pt x="72349" y="3848"/>
                  </a:cubicBezTo>
                  <a:cubicBezTo>
                    <a:pt x="71685" y="2189"/>
                    <a:pt x="72017" y="-797"/>
                    <a:pt x="68036" y="199"/>
                  </a:cubicBezTo>
                  <a:cubicBezTo>
                    <a:pt x="58416" y="2521"/>
                    <a:pt x="56093" y="6170"/>
                    <a:pt x="58747" y="15459"/>
                  </a:cubicBezTo>
                  <a:cubicBezTo>
                    <a:pt x="59742" y="18776"/>
                    <a:pt x="60406" y="22757"/>
                    <a:pt x="61069" y="26407"/>
                  </a:cubicBezTo>
                  <a:cubicBezTo>
                    <a:pt x="63392" y="38681"/>
                    <a:pt x="61733" y="51288"/>
                    <a:pt x="63060" y="63562"/>
                  </a:cubicBezTo>
                  <a:cubicBezTo>
                    <a:pt x="63723" y="70197"/>
                    <a:pt x="62065" y="72188"/>
                    <a:pt x="56425" y="73515"/>
                  </a:cubicBezTo>
                  <a:cubicBezTo>
                    <a:pt x="50785" y="75173"/>
                    <a:pt x="45477" y="77496"/>
                    <a:pt x="40833" y="81145"/>
                  </a:cubicBezTo>
                  <a:cubicBezTo>
                    <a:pt x="15288" y="100718"/>
                    <a:pt x="5999" y="128253"/>
                    <a:pt x="3345" y="159105"/>
                  </a:cubicBezTo>
                  <a:cubicBezTo>
                    <a:pt x="3345" y="159105"/>
                    <a:pt x="3345" y="159105"/>
                    <a:pt x="3345" y="159105"/>
                  </a:cubicBezTo>
                  <a:cubicBezTo>
                    <a:pt x="3345" y="159105"/>
                    <a:pt x="3345" y="159105"/>
                    <a:pt x="3345" y="159105"/>
                  </a:cubicBezTo>
                  <a:cubicBezTo>
                    <a:pt x="1355" y="173702"/>
                    <a:pt x="28" y="188631"/>
                    <a:pt x="28" y="203560"/>
                  </a:cubicBezTo>
                  <a:cubicBezTo>
                    <a:pt x="-304" y="235407"/>
                    <a:pt x="2350" y="267255"/>
                    <a:pt x="5999" y="298771"/>
                  </a:cubicBezTo>
                  <a:cubicBezTo>
                    <a:pt x="9649" y="329955"/>
                    <a:pt x="10976" y="361803"/>
                    <a:pt x="16947" y="392655"/>
                  </a:cubicBezTo>
                  <a:cubicBezTo>
                    <a:pt x="24909" y="433129"/>
                    <a:pt x="35525" y="472938"/>
                    <a:pt x="55762" y="509430"/>
                  </a:cubicBezTo>
                  <a:cubicBezTo>
                    <a:pt x="71354" y="537629"/>
                    <a:pt x="91922" y="561515"/>
                    <a:pt x="123106" y="573458"/>
                  </a:cubicBezTo>
                  <a:cubicBezTo>
                    <a:pt x="157608" y="586728"/>
                    <a:pt x="190783" y="580093"/>
                    <a:pt x="222962" y="565496"/>
                  </a:cubicBezTo>
                  <a:cubicBezTo>
                    <a:pt x="267416" y="545591"/>
                    <a:pt x="289312" y="510426"/>
                    <a:pt x="288980" y="462322"/>
                  </a:cubicBezTo>
                  <a:cubicBezTo>
                    <a:pt x="288648" y="412229"/>
                    <a:pt x="270070" y="368106"/>
                    <a:pt x="241208" y="327965"/>
                  </a:cubicBezTo>
                  <a:close/>
                </a:path>
              </a:pathLst>
            </a:custGeom>
            <a:solidFill>
              <a:schemeClr val="accent3"/>
            </a:solidFill>
            <a:ln w="3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5" name="Freeform: Shape 2094">
              <a:extLst>
                <a:ext uri="{FF2B5EF4-FFF2-40B4-BE49-F238E27FC236}">
                  <a16:creationId xmlns:a16="http://schemas.microsoft.com/office/drawing/2014/main" id="{4BCB0F00-556F-483E-ABE0-44F15F4EEA8F}"/>
                </a:ext>
              </a:extLst>
            </p:cNvPr>
            <p:cNvSpPr/>
            <p:nvPr/>
          </p:nvSpPr>
          <p:spPr>
            <a:xfrm>
              <a:off x="3256884" y="3991723"/>
              <a:ext cx="155921" cy="155921"/>
            </a:xfrm>
            <a:custGeom>
              <a:avLst/>
              <a:gdLst>
                <a:gd name="connsiteX0" fmla="*/ 157912 w 155921"/>
                <a:gd name="connsiteY0" fmla="*/ 131239 h 155921"/>
                <a:gd name="connsiteX1" fmla="*/ 109145 w 155921"/>
                <a:gd name="connsiteY1" fmla="*/ 120291 h 155921"/>
                <a:gd name="connsiteX2" fmla="*/ 98197 w 155921"/>
                <a:gd name="connsiteY2" fmla="*/ 123940 h 155921"/>
                <a:gd name="connsiteX3" fmla="*/ 75638 w 155921"/>
                <a:gd name="connsiteY3" fmla="*/ 148490 h 155921"/>
                <a:gd name="connsiteX4" fmla="*/ 67013 w 155921"/>
                <a:gd name="connsiteY4" fmla="*/ 150148 h 155921"/>
                <a:gd name="connsiteX5" fmla="*/ 36824 w 155921"/>
                <a:gd name="connsiteY5" fmla="*/ 136215 h 155921"/>
                <a:gd name="connsiteX6" fmla="*/ 27867 w 155921"/>
                <a:gd name="connsiteY6" fmla="*/ 137210 h 155921"/>
                <a:gd name="connsiteX7" fmla="*/ 0 w 155921"/>
                <a:gd name="connsiteY7" fmla="*/ 159105 h 155921"/>
                <a:gd name="connsiteX8" fmla="*/ 37487 w 155921"/>
                <a:gd name="connsiteY8" fmla="*/ 81145 h 155921"/>
                <a:gd name="connsiteX9" fmla="*/ 53080 w 155921"/>
                <a:gd name="connsiteY9" fmla="*/ 73515 h 155921"/>
                <a:gd name="connsiteX10" fmla="*/ 59715 w 155921"/>
                <a:gd name="connsiteY10" fmla="*/ 63562 h 155921"/>
                <a:gd name="connsiteX11" fmla="*/ 57724 w 155921"/>
                <a:gd name="connsiteY11" fmla="*/ 26407 h 155921"/>
                <a:gd name="connsiteX12" fmla="*/ 55734 w 155921"/>
                <a:gd name="connsiteY12" fmla="*/ 15459 h 155921"/>
                <a:gd name="connsiteX13" fmla="*/ 65022 w 155921"/>
                <a:gd name="connsiteY13" fmla="*/ 199 h 155921"/>
                <a:gd name="connsiteX14" fmla="*/ 69335 w 155921"/>
                <a:gd name="connsiteY14" fmla="*/ 3848 h 155921"/>
                <a:gd name="connsiteX15" fmla="*/ 75970 w 155921"/>
                <a:gd name="connsiteY15" fmla="*/ 40008 h 155921"/>
                <a:gd name="connsiteX16" fmla="*/ 76302 w 155921"/>
                <a:gd name="connsiteY16" fmla="*/ 62899 h 155921"/>
                <a:gd name="connsiteX17" fmla="*/ 82273 w 155921"/>
                <a:gd name="connsiteY17" fmla="*/ 69202 h 155921"/>
                <a:gd name="connsiteX18" fmla="*/ 125400 w 155921"/>
                <a:gd name="connsiteY18" fmla="*/ 83467 h 155921"/>
                <a:gd name="connsiteX19" fmla="*/ 157912 w 155921"/>
                <a:gd name="connsiteY19" fmla="*/ 131239 h 155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55921" h="155921">
                  <a:moveTo>
                    <a:pt x="157912" y="131239"/>
                  </a:moveTo>
                  <a:cubicBezTo>
                    <a:pt x="141656" y="127589"/>
                    <a:pt x="125400" y="124272"/>
                    <a:pt x="109145" y="120291"/>
                  </a:cubicBezTo>
                  <a:cubicBezTo>
                    <a:pt x="103837" y="118964"/>
                    <a:pt x="101183" y="120623"/>
                    <a:pt x="98197" y="123940"/>
                  </a:cubicBezTo>
                  <a:cubicBezTo>
                    <a:pt x="90899" y="132234"/>
                    <a:pt x="82937" y="140196"/>
                    <a:pt x="75638" y="148490"/>
                  </a:cubicBezTo>
                  <a:cubicBezTo>
                    <a:pt x="72984" y="151475"/>
                    <a:pt x="70662" y="151807"/>
                    <a:pt x="67013" y="150148"/>
                  </a:cubicBezTo>
                  <a:cubicBezTo>
                    <a:pt x="57061" y="145504"/>
                    <a:pt x="46776" y="141191"/>
                    <a:pt x="36824" y="136215"/>
                  </a:cubicBezTo>
                  <a:cubicBezTo>
                    <a:pt x="33506" y="134556"/>
                    <a:pt x="31184" y="134556"/>
                    <a:pt x="27867" y="137210"/>
                  </a:cubicBezTo>
                  <a:cubicBezTo>
                    <a:pt x="18910" y="144509"/>
                    <a:pt x="9289" y="151807"/>
                    <a:pt x="0" y="159105"/>
                  </a:cubicBezTo>
                  <a:cubicBezTo>
                    <a:pt x="2654" y="128253"/>
                    <a:pt x="11943" y="100718"/>
                    <a:pt x="37487" y="81145"/>
                  </a:cubicBezTo>
                  <a:cubicBezTo>
                    <a:pt x="42132" y="77496"/>
                    <a:pt x="47440" y="75173"/>
                    <a:pt x="53080" y="73515"/>
                  </a:cubicBezTo>
                  <a:cubicBezTo>
                    <a:pt x="58388" y="71856"/>
                    <a:pt x="60378" y="69865"/>
                    <a:pt x="59715" y="63562"/>
                  </a:cubicBezTo>
                  <a:cubicBezTo>
                    <a:pt x="58056" y="51288"/>
                    <a:pt x="60046" y="38681"/>
                    <a:pt x="57724" y="26407"/>
                  </a:cubicBezTo>
                  <a:cubicBezTo>
                    <a:pt x="57061" y="22757"/>
                    <a:pt x="56729" y="18776"/>
                    <a:pt x="55734" y="15459"/>
                  </a:cubicBezTo>
                  <a:cubicBezTo>
                    <a:pt x="53411" y="6170"/>
                    <a:pt x="55734" y="2521"/>
                    <a:pt x="65022" y="199"/>
                  </a:cubicBezTo>
                  <a:cubicBezTo>
                    <a:pt x="69003" y="-797"/>
                    <a:pt x="68672" y="2189"/>
                    <a:pt x="69335" y="3848"/>
                  </a:cubicBezTo>
                  <a:cubicBezTo>
                    <a:pt x="73648" y="15459"/>
                    <a:pt x="74975" y="27734"/>
                    <a:pt x="75970" y="40008"/>
                  </a:cubicBezTo>
                  <a:cubicBezTo>
                    <a:pt x="76634" y="47638"/>
                    <a:pt x="76302" y="55269"/>
                    <a:pt x="76302" y="62899"/>
                  </a:cubicBezTo>
                  <a:cubicBezTo>
                    <a:pt x="76302" y="67211"/>
                    <a:pt x="77297" y="68870"/>
                    <a:pt x="82273" y="69202"/>
                  </a:cubicBezTo>
                  <a:cubicBezTo>
                    <a:pt x="97865" y="69865"/>
                    <a:pt x="112794" y="74178"/>
                    <a:pt x="125400" y="83467"/>
                  </a:cubicBezTo>
                  <a:cubicBezTo>
                    <a:pt x="141988" y="95078"/>
                    <a:pt x="151940" y="111666"/>
                    <a:pt x="157912" y="131239"/>
                  </a:cubicBezTo>
                  <a:close/>
                </a:path>
              </a:pathLst>
            </a:custGeom>
            <a:solidFill>
              <a:schemeClr val="accent1"/>
            </a:solidFill>
            <a:ln w="3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096" name="Group 2095">
            <a:extLst>
              <a:ext uri="{FF2B5EF4-FFF2-40B4-BE49-F238E27FC236}">
                <a16:creationId xmlns:a16="http://schemas.microsoft.com/office/drawing/2014/main" id="{F82DEE16-B692-4B81-B8D4-7C2974C87DDE}"/>
              </a:ext>
            </a:extLst>
          </p:cNvPr>
          <p:cNvGrpSpPr/>
          <p:nvPr/>
        </p:nvGrpSpPr>
        <p:grpSpPr>
          <a:xfrm rot="19652038">
            <a:off x="5546280" y="2379330"/>
            <a:ext cx="1668669" cy="2905785"/>
            <a:chOff x="2755505" y="1879063"/>
            <a:chExt cx="552450" cy="962025"/>
          </a:xfrm>
          <a:solidFill>
            <a:schemeClr val="accent4"/>
          </a:solidFill>
        </p:grpSpPr>
        <p:sp>
          <p:nvSpPr>
            <p:cNvPr id="2097" name="Freeform: Shape 2096">
              <a:extLst>
                <a:ext uri="{FF2B5EF4-FFF2-40B4-BE49-F238E27FC236}">
                  <a16:creationId xmlns:a16="http://schemas.microsoft.com/office/drawing/2014/main" id="{74E4ADB6-F8D1-4BD4-88ED-71EC0136B095}"/>
                </a:ext>
              </a:extLst>
            </p:cNvPr>
            <p:cNvSpPr/>
            <p:nvPr/>
          </p:nvSpPr>
          <p:spPr>
            <a:xfrm>
              <a:off x="2755505" y="1879063"/>
              <a:ext cx="552450" cy="962025"/>
            </a:xfrm>
            <a:custGeom>
              <a:avLst/>
              <a:gdLst>
                <a:gd name="connsiteX0" fmla="*/ 407432 w 552450"/>
                <a:gd name="connsiteY0" fmla="*/ 33338 h 962025"/>
                <a:gd name="connsiteX1" fmla="*/ 281702 w 552450"/>
                <a:gd name="connsiteY1" fmla="*/ 0 h 962025"/>
                <a:gd name="connsiteX2" fmla="*/ 266462 w 552450"/>
                <a:gd name="connsiteY2" fmla="*/ 0 h 962025"/>
                <a:gd name="connsiteX3" fmla="*/ 246459 w 552450"/>
                <a:gd name="connsiteY3" fmla="*/ 1905 h 962025"/>
                <a:gd name="connsiteX4" fmla="*/ 714 w 552450"/>
                <a:gd name="connsiteY4" fmla="*/ 260985 h 962025"/>
                <a:gd name="connsiteX5" fmla="*/ 714 w 552450"/>
                <a:gd name="connsiteY5" fmla="*/ 294322 h 962025"/>
                <a:gd name="connsiteX6" fmla="*/ 28337 w 552450"/>
                <a:gd name="connsiteY6" fmla="*/ 401003 h 962025"/>
                <a:gd name="connsiteX7" fmla="*/ 114062 w 552450"/>
                <a:gd name="connsiteY7" fmla="*/ 502920 h 962025"/>
                <a:gd name="connsiteX8" fmla="*/ 233124 w 552450"/>
                <a:gd name="connsiteY8" fmla="*/ 552450 h 962025"/>
                <a:gd name="connsiteX9" fmla="*/ 234077 w 552450"/>
                <a:gd name="connsiteY9" fmla="*/ 553403 h 962025"/>
                <a:gd name="connsiteX10" fmla="*/ 238839 w 552450"/>
                <a:gd name="connsiteY10" fmla="*/ 553403 h 962025"/>
                <a:gd name="connsiteX11" fmla="*/ 241697 w 552450"/>
                <a:gd name="connsiteY11" fmla="*/ 556260 h 962025"/>
                <a:gd name="connsiteX12" fmla="*/ 237887 w 552450"/>
                <a:gd name="connsiteY12" fmla="*/ 581025 h 962025"/>
                <a:gd name="connsiteX13" fmla="*/ 233124 w 552450"/>
                <a:gd name="connsiteY13" fmla="*/ 622935 h 962025"/>
                <a:gd name="connsiteX14" fmla="*/ 255032 w 552450"/>
                <a:gd name="connsiteY14" fmla="*/ 700087 h 962025"/>
                <a:gd name="connsiteX15" fmla="*/ 241697 w 552450"/>
                <a:gd name="connsiteY15" fmla="*/ 794385 h 962025"/>
                <a:gd name="connsiteX16" fmla="*/ 242649 w 552450"/>
                <a:gd name="connsiteY16" fmla="*/ 933450 h 962025"/>
                <a:gd name="connsiteX17" fmla="*/ 257889 w 552450"/>
                <a:gd name="connsiteY17" fmla="*/ 962025 h 962025"/>
                <a:gd name="connsiteX18" fmla="*/ 279797 w 552450"/>
                <a:gd name="connsiteY18" fmla="*/ 967740 h 962025"/>
                <a:gd name="connsiteX19" fmla="*/ 301704 w 552450"/>
                <a:gd name="connsiteY19" fmla="*/ 962025 h 962025"/>
                <a:gd name="connsiteX20" fmla="*/ 316944 w 552450"/>
                <a:gd name="connsiteY20" fmla="*/ 933450 h 962025"/>
                <a:gd name="connsiteX21" fmla="*/ 317897 w 552450"/>
                <a:gd name="connsiteY21" fmla="*/ 794385 h 962025"/>
                <a:gd name="connsiteX22" fmla="*/ 304562 w 552450"/>
                <a:gd name="connsiteY22" fmla="*/ 700087 h 962025"/>
                <a:gd name="connsiteX23" fmla="*/ 326469 w 552450"/>
                <a:gd name="connsiteY23" fmla="*/ 622935 h 962025"/>
                <a:gd name="connsiteX24" fmla="*/ 321707 w 552450"/>
                <a:gd name="connsiteY24" fmla="*/ 581025 h 962025"/>
                <a:gd name="connsiteX25" fmla="*/ 317897 w 552450"/>
                <a:gd name="connsiteY25" fmla="*/ 556260 h 962025"/>
                <a:gd name="connsiteX26" fmla="*/ 320754 w 552450"/>
                <a:gd name="connsiteY26" fmla="*/ 553403 h 962025"/>
                <a:gd name="connsiteX27" fmla="*/ 322659 w 552450"/>
                <a:gd name="connsiteY27" fmla="*/ 553403 h 962025"/>
                <a:gd name="connsiteX28" fmla="*/ 333137 w 552450"/>
                <a:gd name="connsiteY28" fmla="*/ 550545 h 962025"/>
                <a:gd name="connsiteX29" fmla="*/ 556022 w 552450"/>
                <a:gd name="connsiteY29" fmla="*/ 316230 h 962025"/>
                <a:gd name="connsiteX30" fmla="*/ 407432 w 552450"/>
                <a:gd name="connsiteY30" fmla="*/ 33338 h 962025"/>
                <a:gd name="connsiteX31" fmla="*/ 277892 w 552450"/>
                <a:gd name="connsiteY31" fmla="*/ 939165 h 962025"/>
                <a:gd name="connsiteX32" fmla="*/ 263604 w 552450"/>
                <a:gd name="connsiteY32" fmla="*/ 924878 h 962025"/>
                <a:gd name="connsiteX33" fmla="*/ 277892 w 552450"/>
                <a:gd name="connsiteY33" fmla="*/ 910590 h 962025"/>
                <a:gd name="connsiteX34" fmla="*/ 292179 w 552450"/>
                <a:gd name="connsiteY34" fmla="*/ 924878 h 962025"/>
                <a:gd name="connsiteX35" fmla="*/ 277892 w 552450"/>
                <a:gd name="connsiteY35" fmla="*/ 939165 h 96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552450" h="962025">
                  <a:moveTo>
                    <a:pt x="407432" y="33338"/>
                  </a:moveTo>
                  <a:cubicBezTo>
                    <a:pt x="368379" y="12382"/>
                    <a:pt x="325517" y="2857"/>
                    <a:pt x="281702" y="0"/>
                  </a:cubicBezTo>
                  <a:cubicBezTo>
                    <a:pt x="276939" y="0"/>
                    <a:pt x="271224" y="0"/>
                    <a:pt x="266462" y="0"/>
                  </a:cubicBezTo>
                  <a:cubicBezTo>
                    <a:pt x="259794" y="2857"/>
                    <a:pt x="253127" y="0"/>
                    <a:pt x="246459" y="1905"/>
                  </a:cubicBezTo>
                  <a:cubicBezTo>
                    <a:pt x="110252" y="18097"/>
                    <a:pt x="9287" y="124778"/>
                    <a:pt x="714" y="260985"/>
                  </a:cubicBezTo>
                  <a:cubicBezTo>
                    <a:pt x="-238" y="271462"/>
                    <a:pt x="-238" y="282893"/>
                    <a:pt x="714" y="294322"/>
                  </a:cubicBezTo>
                  <a:cubicBezTo>
                    <a:pt x="714" y="332422"/>
                    <a:pt x="12144" y="367665"/>
                    <a:pt x="28337" y="401003"/>
                  </a:cubicBezTo>
                  <a:cubicBezTo>
                    <a:pt x="47387" y="441960"/>
                    <a:pt x="77867" y="475297"/>
                    <a:pt x="114062" y="502920"/>
                  </a:cubicBezTo>
                  <a:cubicBezTo>
                    <a:pt x="149304" y="529590"/>
                    <a:pt x="189309" y="544830"/>
                    <a:pt x="233124" y="552450"/>
                  </a:cubicBezTo>
                  <a:cubicBezTo>
                    <a:pt x="233124" y="552450"/>
                    <a:pt x="234077" y="553403"/>
                    <a:pt x="234077" y="553403"/>
                  </a:cubicBezTo>
                  <a:lnTo>
                    <a:pt x="238839" y="553403"/>
                  </a:lnTo>
                  <a:cubicBezTo>
                    <a:pt x="239792" y="554355"/>
                    <a:pt x="240744" y="555308"/>
                    <a:pt x="241697" y="556260"/>
                  </a:cubicBezTo>
                  <a:cubicBezTo>
                    <a:pt x="240744" y="566737"/>
                    <a:pt x="247412" y="575310"/>
                    <a:pt x="237887" y="581025"/>
                  </a:cubicBezTo>
                  <a:cubicBezTo>
                    <a:pt x="223599" y="590550"/>
                    <a:pt x="229314" y="612458"/>
                    <a:pt x="233124" y="622935"/>
                  </a:cubicBezTo>
                  <a:cubicBezTo>
                    <a:pt x="245507" y="652462"/>
                    <a:pt x="255984" y="666750"/>
                    <a:pt x="255032" y="700087"/>
                  </a:cubicBezTo>
                  <a:cubicBezTo>
                    <a:pt x="254079" y="721995"/>
                    <a:pt x="240744" y="772478"/>
                    <a:pt x="241697" y="794385"/>
                  </a:cubicBezTo>
                  <a:cubicBezTo>
                    <a:pt x="241697" y="841058"/>
                    <a:pt x="242649" y="886778"/>
                    <a:pt x="242649" y="933450"/>
                  </a:cubicBezTo>
                  <a:cubicBezTo>
                    <a:pt x="242649" y="945833"/>
                    <a:pt x="246459" y="956310"/>
                    <a:pt x="257889" y="962025"/>
                  </a:cubicBezTo>
                  <a:cubicBezTo>
                    <a:pt x="265509" y="965835"/>
                    <a:pt x="273129" y="967740"/>
                    <a:pt x="279797" y="967740"/>
                  </a:cubicBezTo>
                  <a:cubicBezTo>
                    <a:pt x="286464" y="967740"/>
                    <a:pt x="294084" y="965835"/>
                    <a:pt x="301704" y="962025"/>
                  </a:cubicBezTo>
                  <a:cubicBezTo>
                    <a:pt x="313134" y="956310"/>
                    <a:pt x="316944" y="945833"/>
                    <a:pt x="316944" y="933450"/>
                  </a:cubicBezTo>
                  <a:cubicBezTo>
                    <a:pt x="316944" y="886778"/>
                    <a:pt x="316944" y="841058"/>
                    <a:pt x="317897" y="794385"/>
                  </a:cubicBezTo>
                  <a:cubicBezTo>
                    <a:pt x="317897" y="772478"/>
                    <a:pt x="305514" y="721995"/>
                    <a:pt x="304562" y="700087"/>
                  </a:cubicBezTo>
                  <a:cubicBezTo>
                    <a:pt x="303609" y="666750"/>
                    <a:pt x="314087" y="653415"/>
                    <a:pt x="326469" y="622935"/>
                  </a:cubicBezTo>
                  <a:cubicBezTo>
                    <a:pt x="331232" y="612458"/>
                    <a:pt x="335994" y="590550"/>
                    <a:pt x="321707" y="581025"/>
                  </a:cubicBezTo>
                  <a:cubicBezTo>
                    <a:pt x="312182" y="574358"/>
                    <a:pt x="318849" y="565785"/>
                    <a:pt x="317897" y="556260"/>
                  </a:cubicBezTo>
                  <a:cubicBezTo>
                    <a:pt x="318849" y="555308"/>
                    <a:pt x="319802" y="554355"/>
                    <a:pt x="320754" y="553403"/>
                  </a:cubicBezTo>
                  <a:lnTo>
                    <a:pt x="322659" y="553403"/>
                  </a:lnTo>
                  <a:cubicBezTo>
                    <a:pt x="325517" y="551498"/>
                    <a:pt x="328374" y="550545"/>
                    <a:pt x="333137" y="550545"/>
                  </a:cubicBezTo>
                  <a:cubicBezTo>
                    <a:pt x="451247" y="527685"/>
                    <a:pt x="537924" y="435293"/>
                    <a:pt x="556022" y="316230"/>
                  </a:cubicBezTo>
                  <a:cubicBezTo>
                    <a:pt x="569357" y="202883"/>
                    <a:pt x="511254" y="89535"/>
                    <a:pt x="407432" y="33338"/>
                  </a:cubicBezTo>
                  <a:close/>
                  <a:moveTo>
                    <a:pt x="277892" y="939165"/>
                  </a:moveTo>
                  <a:cubicBezTo>
                    <a:pt x="269319" y="939165"/>
                    <a:pt x="263604" y="932498"/>
                    <a:pt x="263604" y="924878"/>
                  </a:cubicBezTo>
                  <a:cubicBezTo>
                    <a:pt x="263604" y="916305"/>
                    <a:pt x="270272" y="910590"/>
                    <a:pt x="277892" y="910590"/>
                  </a:cubicBezTo>
                  <a:cubicBezTo>
                    <a:pt x="286464" y="910590"/>
                    <a:pt x="292179" y="917258"/>
                    <a:pt x="292179" y="924878"/>
                  </a:cubicBezTo>
                  <a:cubicBezTo>
                    <a:pt x="292179" y="932498"/>
                    <a:pt x="285512" y="939165"/>
                    <a:pt x="277892" y="93916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98" name="Freeform: Shape 2097">
              <a:extLst>
                <a:ext uri="{FF2B5EF4-FFF2-40B4-BE49-F238E27FC236}">
                  <a16:creationId xmlns:a16="http://schemas.microsoft.com/office/drawing/2014/main" id="{419F406F-9488-4FFC-96DA-B77934A80676}"/>
                </a:ext>
              </a:extLst>
            </p:cNvPr>
            <p:cNvSpPr/>
            <p:nvPr/>
          </p:nvSpPr>
          <p:spPr>
            <a:xfrm>
              <a:off x="2801939" y="1928593"/>
              <a:ext cx="457200" cy="457200"/>
            </a:xfrm>
            <a:custGeom>
              <a:avLst/>
              <a:gdLst>
                <a:gd name="connsiteX0" fmla="*/ 230505 w 457200"/>
                <a:gd name="connsiteY0" fmla="*/ 0 h 457200"/>
                <a:gd name="connsiteX1" fmla="*/ 0 w 457200"/>
                <a:gd name="connsiteY1" fmla="*/ 225742 h 457200"/>
                <a:gd name="connsiteX2" fmla="*/ 229552 w 457200"/>
                <a:gd name="connsiteY2" fmla="*/ 459105 h 457200"/>
                <a:gd name="connsiteX3" fmla="*/ 459105 w 457200"/>
                <a:gd name="connsiteY3" fmla="*/ 229552 h 457200"/>
                <a:gd name="connsiteX4" fmla="*/ 230505 w 457200"/>
                <a:gd name="connsiteY4" fmla="*/ 0 h 457200"/>
                <a:gd name="connsiteX5" fmla="*/ 230505 w 457200"/>
                <a:gd name="connsiteY5" fmla="*/ 442913 h 457200"/>
                <a:gd name="connsiteX6" fmla="*/ 16192 w 457200"/>
                <a:gd name="connsiteY6" fmla="*/ 225742 h 457200"/>
                <a:gd name="connsiteX7" fmla="*/ 230505 w 457200"/>
                <a:gd name="connsiteY7" fmla="*/ 16192 h 457200"/>
                <a:gd name="connsiteX8" fmla="*/ 443865 w 457200"/>
                <a:gd name="connsiteY8" fmla="*/ 229552 h 457200"/>
                <a:gd name="connsiteX9" fmla="*/ 230505 w 457200"/>
                <a:gd name="connsiteY9" fmla="*/ 442913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7200" h="457200">
                  <a:moveTo>
                    <a:pt x="230505" y="0"/>
                  </a:moveTo>
                  <a:cubicBezTo>
                    <a:pt x="103822" y="0"/>
                    <a:pt x="0" y="100965"/>
                    <a:pt x="0" y="225742"/>
                  </a:cubicBezTo>
                  <a:cubicBezTo>
                    <a:pt x="0" y="356235"/>
                    <a:pt x="100965" y="459105"/>
                    <a:pt x="229552" y="459105"/>
                  </a:cubicBezTo>
                  <a:cubicBezTo>
                    <a:pt x="356235" y="459105"/>
                    <a:pt x="459105" y="356235"/>
                    <a:pt x="459105" y="229552"/>
                  </a:cubicBezTo>
                  <a:cubicBezTo>
                    <a:pt x="459105" y="102870"/>
                    <a:pt x="357188" y="0"/>
                    <a:pt x="230505" y="0"/>
                  </a:cubicBezTo>
                  <a:close/>
                  <a:moveTo>
                    <a:pt x="230505" y="442913"/>
                  </a:moveTo>
                  <a:cubicBezTo>
                    <a:pt x="110490" y="442913"/>
                    <a:pt x="16192" y="346710"/>
                    <a:pt x="16192" y="225742"/>
                  </a:cubicBezTo>
                  <a:cubicBezTo>
                    <a:pt x="16192" y="110490"/>
                    <a:pt x="113347" y="15240"/>
                    <a:pt x="230505" y="16192"/>
                  </a:cubicBezTo>
                  <a:cubicBezTo>
                    <a:pt x="347663" y="16192"/>
                    <a:pt x="442913" y="111442"/>
                    <a:pt x="443865" y="229552"/>
                  </a:cubicBezTo>
                  <a:cubicBezTo>
                    <a:pt x="444817" y="345757"/>
                    <a:pt x="347663" y="442913"/>
                    <a:pt x="230505" y="442913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099" name="Group 2098">
            <a:extLst>
              <a:ext uri="{FF2B5EF4-FFF2-40B4-BE49-F238E27FC236}">
                <a16:creationId xmlns:a16="http://schemas.microsoft.com/office/drawing/2014/main" id="{2041C6E0-8236-479A-B2C7-E23BADD3ACC3}"/>
              </a:ext>
            </a:extLst>
          </p:cNvPr>
          <p:cNvGrpSpPr/>
          <p:nvPr/>
        </p:nvGrpSpPr>
        <p:grpSpPr>
          <a:xfrm>
            <a:off x="5809854" y="3059915"/>
            <a:ext cx="700565" cy="635820"/>
            <a:chOff x="6587475" y="3356075"/>
            <a:chExt cx="700565" cy="635820"/>
          </a:xfrm>
        </p:grpSpPr>
        <p:sp>
          <p:nvSpPr>
            <p:cNvPr id="2100" name="Oval 5">
              <a:extLst>
                <a:ext uri="{FF2B5EF4-FFF2-40B4-BE49-F238E27FC236}">
                  <a16:creationId xmlns:a16="http://schemas.microsoft.com/office/drawing/2014/main" id="{87725CBC-2792-4C6E-B41F-8C42E2DF3C75}"/>
                </a:ext>
              </a:extLst>
            </p:cNvPr>
            <p:cNvSpPr/>
            <p:nvPr/>
          </p:nvSpPr>
          <p:spPr>
            <a:xfrm>
              <a:off x="6587475" y="3356075"/>
              <a:ext cx="700565" cy="635820"/>
            </a:xfrm>
            <a:custGeom>
              <a:avLst/>
              <a:gdLst>
                <a:gd name="connsiteX0" fmla="*/ 0 w 1412340"/>
                <a:gd name="connsiteY0" fmla="*/ 706170 h 1412340"/>
                <a:gd name="connsiteX1" fmla="*/ 706170 w 1412340"/>
                <a:gd name="connsiteY1" fmla="*/ 0 h 1412340"/>
                <a:gd name="connsiteX2" fmla="*/ 1412340 w 1412340"/>
                <a:gd name="connsiteY2" fmla="*/ 706170 h 1412340"/>
                <a:gd name="connsiteX3" fmla="*/ 706170 w 1412340"/>
                <a:gd name="connsiteY3" fmla="*/ 1412340 h 1412340"/>
                <a:gd name="connsiteX4" fmla="*/ 0 w 1412340"/>
                <a:gd name="connsiteY4" fmla="*/ 706170 h 1412340"/>
                <a:gd name="connsiteX0" fmla="*/ 0 w 1440106"/>
                <a:gd name="connsiteY0" fmla="*/ 723095 h 1429265"/>
                <a:gd name="connsiteX1" fmla="*/ 706170 w 1440106"/>
                <a:gd name="connsiteY1" fmla="*/ 16925 h 1429265"/>
                <a:gd name="connsiteX2" fmla="*/ 1240325 w 1440106"/>
                <a:gd name="connsiteY2" fmla="*/ 261368 h 1429265"/>
                <a:gd name="connsiteX3" fmla="*/ 1412340 w 1440106"/>
                <a:gd name="connsiteY3" fmla="*/ 723095 h 1429265"/>
                <a:gd name="connsiteX4" fmla="*/ 706170 w 1440106"/>
                <a:gd name="connsiteY4" fmla="*/ 1429265 h 1429265"/>
                <a:gd name="connsiteX5" fmla="*/ 0 w 1440106"/>
                <a:gd name="connsiteY5" fmla="*/ 723095 h 1429265"/>
                <a:gd name="connsiteX0" fmla="*/ 23086 w 1463192"/>
                <a:gd name="connsiteY0" fmla="*/ 723095 h 1450970"/>
                <a:gd name="connsiteX1" fmla="*/ 729256 w 1463192"/>
                <a:gd name="connsiteY1" fmla="*/ 16925 h 1450970"/>
                <a:gd name="connsiteX2" fmla="*/ 1263411 w 1463192"/>
                <a:gd name="connsiteY2" fmla="*/ 261368 h 1450970"/>
                <a:gd name="connsiteX3" fmla="*/ 1435426 w 1463192"/>
                <a:gd name="connsiteY3" fmla="*/ 723095 h 1450970"/>
                <a:gd name="connsiteX4" fmla="*/ 729256 w 1463192"/>
                <a:gd name="connsiteY4" fmla="*/ 1429265 h 1450970"/>
                <a:gd name="connsiteX5" fmla="*/ 222263 w 1463192"/>
                <a:gd name="connsiteY5" fmla="*/ 1221036 h 1450970"/>
                <a:gd name="connsiteX6" fmla="*/ 23086 w 1463192"/>
                <a:gd name="connsiteY6" fmla="*/ 723095 h 1450970"/>
                <a:gd name="connsiteX0" fmla="*/ 23086 w 1438966"/>
                <a:gd name="connsiteY0" fmla="*/ 723095 h 1431250"/>
                <a:gd name="connsiteX1" fmla="*/ 729256 w 1438966"/>
                <a:gd name="connsiteY1" fmla="*/ 16925 h 1431250"/>
                <a:gd name="connsiteX2" fmla="*/ 1263411 w 1438966"/>
                <a:gd name="connsiteY2" fmla="*/ 261368 h 1431250"/>
                <a:gd name="connsiteX3" fmla="*/ 1435426 w 1438966"/>
                <a:gd name="connsiteY3" fmla="*/ 723095 h 1431250"/>
                <a:gd name="connsiteX4" fmla="*/ 1136663 w 1438966"/>
                <a:gd name="connsiteY4" fmla="*/ 1112394 h 1431250"/>
                <a:gd name="connsiteX5" fmla="*/ 729256 w 1438966"/>
                <a:gd name="connsiteY5" fmla="*/ 1429265 h 1431250"/>
                <a:gd name="connsiteX6" fmla="*/ 222263 w 1438966"/>
                <a:gd name="connsiteY6" fmla="*/ 1221036 h 1431250"/>
                <a:gd name="connsiteX7" fmla="*/ 23086 w 1438966"/>
                <a:gd name="connsiteY7" fmla="*/ 723095 h 1431250"/>
                <a:gd name="connsiteX0" fmla="*/ 23086 w 1438966"/>
                <a:gd name="connsiteY0" fmla="*/ 723095 h 1432175"/>
                <a:gd name="connsiteX1" fmla="*/ 729256 w 1438966"/>
                <a:gd name="connsiteY1" fmla="*/ 16925 h 1432175"/>
                <a:gd name="connsiteX2" fmla="*/ 1263411 w 1438966"/>
                <a:gd name="connsiteY2" fmla="*/ 261368 h 1432175"/>
                <a:gd name="connsiteX3" fmla="*/ 1435426 w 1438966"/>
                <a:gd name="connsiteY3" fmla="*/ 723095 h 1432175"/>
                <a:gd name="connsiteX4" fmla="*/ 1109503 w 1438966"/>
                <a:gd name="connsiteY4" fmla="*/ 1085233 h 1432175"/>
                <a:gd name="connsiteX5" fmla="*/ 729256 w 1438966"/>
                <a:gd name="connsiteY5" fmla="*/ 1429265 h 1432175"/>
                <a:gd name="connsiteX6" fmla="*/ 222263 w 1438966"/>
                <a:gd name="connsiteY6" fmla="*/ 1221036 h 1432175"/>
                <a:gd name="connsiteX7" fmla="*/ 23086 w 1438966"/>
                <a:gd name="connsiteY7" fmla="*/ 723095 h 1432175"/>
                <a:gd name="connsiteX0" fmla="*/ 23086 w 1492024"/>
                <a:gd name="connsiteY0" fmla="*/ 723095 h 1432175"/>
                <a:gd name="connsiteX1" fmla="*/ 729256 w 1492024"/>
                <a:gd name="connsiteY1" fmla="*/ 16925 h 1432175"/>
                <a:gd name="connsiteX2" fmla="*/ 1263411 w 1492024"/>
                <a:gd name="connsiteY2" fmla="*/ 261368 h 1432175"/>
                <a:gd name="connsiteX3" fmla="*/ 1489747 w 1492024"/>
                <a:gd name="connsiteY3" fmla="*/ 723095 h 1432175"/>
                <a:gd name="connsiteX4" fmla="*/ 1109503 w 1492024"/>
                <a:gd name="connsiteY4" fmla="*/ 1085233 h 1432175"/>
                <a:gd name="connsiteX5" fmla="*/ 729256 w 1492024"/>
                <a:gd name="connsiteY5" fmla="*/ 1429265 h 1432175"/>
                <a:gd name="connsiteX6" fmla="*/ 222263 w 1492024"/>
                <a:gd name="connsiteY6" fmla="*/ 1221036 h 1432175"/>
                <a:gd name="connsiteX7" fmla="*/ 23086 w 1492024"/>
                <a:gd name="connsiteY7" fmla="*/ 723095 h 1432175"/>
                <a:gd name="connsiteX0" fmla="*/ 23086 w 1491219"/>
                <a:gd name="connsiteY0" fmla="*/ 719305 h 1428385"/>
                <a:gd name="connsiteX1" fmla="*/ 729256 w 1491219"/>
                <a:gd name="connsiteY1" fmla="*/ 13135 h 1428385"/>
                <a:gd name="connsiteX2" fmla="*/ 1181929 w 1491219"/>
                <a:gd name="connsiteY2" fmla="*/ 293792 h 1428385"/>
                <a:gd name="connsiteX3" fmla="*/ 1489747 w 1491219"/>
                <a:gd name="connsiteY3" fmla="*/ 719305 h 1428385"/>
                <a:gd name="connsiteX4" fmla="*/ 1109503 w 1491219"/>
                <a:gd name="connsiteY4" fmla="*/ 1081443 h 1428385"/>
                <a:gd name="connsiteX5" fmla="*/ 729256 w 1491219"/>
                <a:gd name="connsiteY5" fmla="*/ 1425475 h 1428385"/>
                <a:gd name="connsiteX6" fmla="*/ 222263 w 1491219"/>
                <a:gd name="connsiteY6" fmla="*/ 1217246 h 1428385"/>
                <a:gd name="connsiteX7" fmla="*/ 23086 w 1491219"/>
                <a:gd name="connsiteY7" fmla="*/ 719305 h 1428385"/>
                <a:gd name="connsiteX0" fmla="*/ 23086 w 1491662"/>
                <a:gd name="connsiteY0" fmla="*/ 719305 h 1428385"/>
                <a:gd name="connsiteX1" fmla="*/ 729256 w 1491662"/>
                <a:gd name="connsiteY1" fmla="*/ 13135 h 1428385"/>
                <a:gd name="connsiteX2" fmla="*/ 1181929 w 1491662"/>
                <a:gd name="connsiteY2" fmla="*/ 293792 h 1428385"/>
                <a:gd name="connsiteX3" fmla="*/ 1489747 w 1491662"/>
                <a:gd name="connsiteY3" fmla="*/ 719305 h 1428385"/>
                <a:gd name="connsiteX4" fmla="*/ 1109503 w 1491662"/>
                <a:gd name="connsiteY4" fmla="*/ 1081443 h 1428385"/>
                <a:gd name="connsiteX5" fmla="*/ 729256 w 1491662"/>
                <a:gd name="connsiteY5" fmla="*/ 1425475 h 1428385"/>
                <a:gd name="connsiteX6" fmla="*/ 222263 w 1491662"/>
                <a:gd name="connsiteY6" fmla="*/ 1217246 h 1428385"/>
                <a:gd name="connsiteX7" fmla="*/ 23086 w 1491662"/>
                <a:gd name="connsiteY7" fmla="*/ 719305 h 1428385"/>
                <a:gd name="connsiteX0" fmla="*/ 23086 w 1491662"/>
                <a:gd name="connsiteY0" fmla="*/ 715831 h 1424911"/>
                <a:gd name="connsiteX1" fmla="*/ 729256 w 1491662"/>
                <a:gd name="connsiteY1" fmla="*/ 9661 h 1424911"/>
                <a:gd name="connsiteX2" fmla="*/ 1181929 w 1491662"/>
                <a:gd name="connsiteY2" fmla="*/ 290318 h 1424911"/>
                <a:gd name="connsiteX3" fmla="*/ 1489747 w 1491662"/>
                <a:gd name="connsiteY3" fmla="*/ 715831 h 1424911"/>
                <a:gd name="connsiteX4" fmla="*/ 1109503 w 1491662"/>
                <a:gd name="connsiteY4" fmla="*/ 1077969 h 1424911"/>
                <a:gd name="connsiteX5" fmla="*/ 729256 w 1491662"/>
                <a:gd name="connsiteY5" fmla="*/ 1422001 h 1424911"/>
                <a:gd name="connsiteX6" fmla="*/ 222263 w 1491662"/>
                <a:gd name="connsiteY6" fmla="*/ 1213772 h 1424911"/>
                <a:gd name="connsiteX7" fmla="*/ 23086 w 1491662"/>
                <a:gd name="connsiteY7" fmla="*/ 715831 h 1424911"/>
                <a:gd name="connsiteX0" fmla="*/ 11335 w 1479911"/>
                <a:gd name="connsiteY0" fmla="*/ 602287 h 1311367"/>
                <a:gd name="connsiteX1" fmla="*/ 518329 w 1479911"/>
                <a:gd name="connsiteY1" fmla="*/ 13812 h 1311367"/>
                <a:gd name="connsiteX2" fmla="*/ 1170178 w 1479911"/>
                <a:gd name="connsiteY2" fmla="*/ 176774 h 1311367"/>
                <a:gd name="connsiteX3" fmla="*/ 1477996 w 1479911"/>
                <a:gd name="connsiteY3" fmla="*/ 602287 h 1311367"/>
                <a:gd name="connsiteX4" fmla="*/ 1097752 w 1479911"/>
                <a:gd name="connsiteY4" fmla="*/ 964425 h 1311367"/>
                <a:gd name="connsiteX5" fmla="*/ 717505 w 1479911"/>
                <a:gd name="connsiteY5" fmla="*/ 1308457 h 1311367"/>
                <a:gd name="connsiteX6" fmla="*/ 210512 w 1479911"/>
                <a:gd name="connsiteY6" fmla="*/ 1100228 h 1311367"/>
                <a:gd name="connsiteX7" fmla="*/ 11335 w 1479911"/>
                <a:gd name="connsiteY7" fmla="*/ 602287 h 1311367"/>
                <a:gd name="connsiteX0" fmla="*/ 17558 w 1486134"/>
                <a:gd name="connsiteY0" fmla="*/ 645596 h 1354676"/>
                <a:gd name="connsiteX1" fmla="*/ 633193 w 1486134"/>
                <a:gd name="connsiteY1" fmla="*/ 11853 h 1354676"/>
                <a:gd name="connsiteX2" fmla="*/ 1176401 w 1486134"/>
                <a:gd name="connsiteY2" fmla="*/ 220083 h 1354676"/>
                <a:gd name="connsiteX3" fmla="*/ 1484219 w 1486134"/>
                <a:gd name="connsiteY3" fmla="*/ 645596 h 1354676"/>
                <a:gd name="connsiteX4" fmla="*/ 1103975 w 1486134"/>
                <a:gd name="connsiteY4" fmla="*/ 1007734 h 1354676"/>
                <a:gd name="connsiteX5" fmla="*/ 723728 w 1486134"/>
                <a:gd name="connsiteY5" fmla="*/ 1351766 h 1354676"/>
                <a:gd name="connsiteX6" fmla="*/ 216735 w 1486134"/>
                <a:gd name="connsiteY6" fmla="*/ 1143537 h 1354676"/>
                <a:gd name="connsiteX7" fmla="*/ 17558 w 1486134"/>
                <a:gd name="connsiteY7" fmla="*/ 645596 h 1354676"/>
                <a:gd name="connsiteX0" fmla="*/ 17558 w 1486134"/>
                <a:gd name="connsiteY0" fmla="*/ 659413 h 1368493"/>
                <a:gd name="connsiteX1" fmla="*/ 633193 w 1486134"/>
                <a:gd name="connsiteY1" fmla="*/ 25670 h 1368493"/>
                <a:gd name="connsiteX2" fmla="*/ 1176401 w 1486134"/>
                <a:gd name="connsiteY2" fmla="*/ 233900 h 1368493"/>
                <a:gd name="connsiteX3" fmla="*/ 1484219 w 1486134"/>
                <a:gd name="connsiteY3" fmla="*/ 659413 h 1368493"/>
                <a:gd name="connsiteX4" fmla="*/ 1103975 w 1486134"/>
                <a:gd name="connsiteY4" fmla="*/ 1021551 h 1368493"/>
                <a:gd name="connsiteX5" fmla="*/ 723728 w 1486134"/>
                <a:gd name="connsiteY5" fmla="*/ 1365583 h 1368493"/>
                <a:gd name="connsiteX6" fmla="*/ 216735 w 1486134"/>
                <a:gd name="connsiteY6" fmla="*/ 1157354 h 1368493"/>
                <a:gd name="connsiteX7" fmla="*/ 17558 w 1486134"/>
                <a:gd name="connsiteY7" fmla="*/ 659413 h 1368493"/>
                <a:gd name="connsiteX0" fmla="*/ 11272 w 1479848"/>
                <a:gd name="connsiteY0" fmla="*/ 659413 h 1366902"/>
                <a:gd name="connsiteX1" fmla="*/ 626907 w 1479848"/>
                <a:gd name="connsiteY1" fmla="*/ 25670 h 1366902"/>
                <a:gd name="connsiteX2" fmla="*/ 1170115 w 1479848"/>
                <a:gd name="connsiteY2" fmla="*/ 233900 h 1366902"/>
                <a:gd name="connsiteX3" fmla="*/ 1477933 w 1479848"/>
                <a:gd name="connsiteY3" fmla="*/ 659413 h 1366902"/>
                <a:gd name="connsiteX4" fmla="*/ 1097689 w 1479848"/>
                <a:gd name="connsiteY4" fmla="*/ 1021551 h 1366902"/>
                <a:gd name="connsiteX5" fmla="*/ 717442 w 1479848"/>
                <a:gd name="connsiteY5" fmla="*/ 1365583 h 1366902"/>
                <a:gd name="connsiteX6" fmla="*/ 264770 w 1479848"/>
                <a:gd name="connsiteY6" fmla="*/ 1121140 h 1366902"/>
                <a:gd name="connsiteX7" fmla="*/ 11272 w 1479848"/>
                <a:gd name="connsiteY7" fmla="*/ 659413 h 1366902"/>
                <a:gd name="connsiteX0" fmla="*/ 18522 w 1387510"/>
                <a:gd name="connsiteY0" fmla="*/ 429299 h 1345017"/>
                <a:gd name="connsiteX1" fmla="*/ 534569 w 1387510"/>
                <a:gd name="connsiteY1" fmla="*/ 3785 h 1345017"/>
                <a:gd name="connsiteX2" fmla="*/ 1077777 w 1387510"/>
                <a:gd name="connsiteY2" fmla="*/ 212015 h 1345017"/>
                <a:gd name="connsiteX3" fmla="*/ 1385595 w 1387510"/>
                <a:gd name="connsiteY3" fmla="*/ 637528 h 1345017"/>
                <a:gd name="connsiteX4" fmla="*/ 1005351 w 1387510"/>
                <a:gd name="connsiteY4" fmla="*/ 999666 h 1345017"/>
                <a:gd name="connsiteX5" fmla="*/ 625104 w 1387510"/>
                <a:gd name="connsiteY5" fmla="*/ 1343698 h 1345017"/>
                <a:gd name="connsiteX6" fmla="*/ 172432 w 1387510"/>
                <a:gd name="connsiteY6" fmla="*/ 1099255 h 1345017"/>
                <a:gd name="connsiteX7" fmla="*/ 18522 w 1387510"/>
                <a:gd name="connsiteY7" fmla="*/ 429299 h 1345017"/>
                <a:gd name="connsiteX0" fmla="*/ 18522 w 1387510"/>
                <a:gd name="connsiteY0" fmla="*/ 429299 h 1300270"/>
                <a:gd name="connsiteX1" fmla="*/ 534569 w 1387510"/>
                <a:gd name="connsiteY1" fmla="*/ 3785 h 1300270"/>
                <a:gd name="connsiteX2" fmla="*/ 1077777 w 1387510"/>
                <a:gd name="connsiteY2" fmla="*/ 212015 h 1300270"/>
                <a:gd name="connsiteX3" fmla="*/ 1385595 w 1387510"/>
                <a:gd name="connsiteY3" fmla="*/ 637528 h 1300270"/>
                <a:gd name="connsiteX4" fmla="*/ 1005351 w 1387510"/>
                <a:gd name="connsiteY4" fmla="*/ 999666 h 1300270"/>
                <a:gd name="connsiteX5" fmla="*/ 634157 w 1387510"/>
                <a:gd name="connsiteY5" fmla="*/ 1298431 h 1300270"/>
                <a:gd name="connsiteX6" fmla="*/ 172432 w 1387510"/>
                <a:gd name="connsiteY6" fmla="*/ 1099255 h 1300270"/>
                <a:gd name="connsiteX7" fmla="*/ 18522 w 1387510"/>
                <a:gd name="connsiteY7" fmla="*/ 429299 h 1300270"/>
                <a:gd name="connsiteX0" fmla="*/ 18522 w 1389168"/>
                <a:gd name="connsiteY0" fmla="*/ 429299 h 1300270"/>
                <a:gd name="connsiteX1" fmla="*/ 534569 w 1389168"/>
                <a:gd name="connsiteY1" fmla="*/ 3785 h 1300270"/>
                <a:gd name="connsiteX2" fmla="*/ 1077777 w 1389168"/>
                <a:gd name="connsiteY2" fmla="*/ 212015 h 1300270"/>
                <a:gd name="connsiteX3" fmla="*/ 1385595 w 1389168"/>
                <a:gd name="connsiteY3" fmla="*/ 637528 h 1300270"/>
                <a:gd name="connsiteX4" fmla="*/ 1005351 w 1389168"/>
                <a:gd name="connsiteY4" fmla="*/ 999666 h 1300270"/>
                <a:gd name="connsiteX5" fmla="*/ 634157 w 1389168"/>
                <a:gd name="connsiteY5" fmla="*/ 1298431 h 1300270"/>
                <a:gd name="connsiteX6" fmla="*/ 172432 w 1389168"/>
                <a:gd name="connsiteY6" fmla="*/ 1099255 h 1300270"/>
                <a:gd name="connsiteX7" fmla="*/ 18522 w 1389168"/>
                <a:gd name="connsiteY7" fmla="*/ 429299 h 1300270"/>
                <a:gd name="connsiteX0" fmla="*/ 18522 w 1389168"/>
                <a:gd name="connsiteY0" fmla="*/ 429299 h 1300270"/>
                <a:gd name="connsiteX1" fmla="*/ 534569 w 1389168"/>
                <a:gd name="connsiteY1" fmla="*/ 3785 h 1300270"/>
                <a:gd name="connsiteX2" fmla="*/ 1077777 w 1389168"/>
                <a:gd name="connsiteY2" fmla="*/ 212015 h 1300270"/>
                <a:gd name="connsiteX3" fmla="*/ 1385595 w 1389168"/>
                <a:gd name="connsiteY3" fmla="*/ 637528 h 1300270"/>
                <a:gd name="connsiteX4" fmla="*/ 1005351 w 1389168"/>
                <a:gd name="connsiteY4" fmla="*/ 999666 h 1300270"/>
                <a:gd name="connsiteX5" fmla="*/ 634157 w 1389168"/>
                <a:gd name="connsiteY5" fmla="*/ 1298431 h 1300270"/>
                <a:gd name="connsiteX6" fmla="*/ 172432 w 1389168"/>
                <a:gd name="connsiteY6" fmla="*/ 1099255 h 1300270"/>
                <a:gd name="connsiteX7" fmla="*/ 18522 w 1389168"/>
                <a:gd name="connsiteY7" fmla="*/ 429299 h 1300270"/>
                <a:gd name="connsiteX0" fmla="*/ 18522 w 1389168"/>
                <a:gd name="connsiteY0" fmla="*/ 429299 h 1298451"/>
                <a:gd name="connsiteX1" fmla="*/ 534569 w 1389168"/>
                <a:gd name="connsiteY1" fmla="*/ 3785 h 1298451"/>
                <a:gd name="connsiteX2" fmla="*/ 1077777 w 1389168"/>
                <a:gd name="connsiteY2" fmla="*/ 212015 h 1298451"/>
                <a:gd name="connsiteX3" fmla="*/ 1385595 w 1389168"/>
                <a:gd name="connsiteY3" fmla="*/ 637528 h 1298451"/>
                <a:gd name="connsiteX4" fmla="*/ 1005351 w 1389168"/>
                <a:gd name="connsiteY4" fmla="*/ 1090200 h 1298451"/>
                <a:gd name="connsiteX5" fmla="*/ 634157 w 1389168"/>
                <a:gd name="connsiteY5" fmla="*/ 1298431 h 1298451"/>
                <a:gd name="connsiteX6" fmla="*/ 172432 w 1389168"/>
                <a:gd name="connsiteY6" fmla="*/ 1099255 h 1298451"/>
                <a:gd name="connsiteX7" fmla="*/ 18522 w 1389168"/>
                <a:gd name="connsiteY7" fmla="*/ 429299 h 1298451"/>
                <a:gd name="connsiteX0" fmla="*/ 18522 w 1389168"/>
                <a:gd name="connsiteY0" fmla="*/ 429299 h 1298451"/>
                <a:gd name="connsiteX1" fmla="*/ 534569 w 1389168"/>
                <a:gd name="connsiteY1" fmla="*/ 3785 h 1298451"/>
                <a:gd name="connsiteX2" fmla="*/ 1077777 w 1389168"/>
                <a:gd name="connsiteY2" fmla="*/ 212015 h 1298451"/>
                <a:gd name="connsiteX3" fmla="*/ 1385595 w 1389168"/>
                <a:gd name="connsiteY3" fmla="*/ 637528 h 1298451"/>
                <a:gd name="connsiteX4" fmla="*/ 1005351 w 1389168"/>
                <a:gd name="connsiteY4" fmla="*/ 1090200 h 1298451"/>
                <a:gd name="connsiteX5" fmla="*/ 570782 w 1389168"/>
                <a:gd name="connsiteY5" fmla="*/ 1298431 h 1298451"/>
                <a:gd name="connsiteX6" fmla="*/ 172432 w 1389168"/>
                <a:gd name="connsiteY6" fmla="*/ 1099255 h 1298451"/>
                <a:gd name="connsiteX7" fmla="*/ 18522 w 1389168"/>
                <a:gd name="connsiteY7" fmla="*/ 429299 h 1298451"/>
                <a:gd name="connsiteX0" fmla="*/ 44205 w 1414851"/>
                <a:gd name="connsiteY0" fmla="*/ 429299 h 1298451"/>
                <a:gd name="connsiteX1" fmla="*/ 560252 w 1414851"/>
                <a:gd name="connsiteY1" fmla="*/ 3785 h 1298451"/>
                <a:gd name="connsiteX2" fmla="*/ 1103460 w 1414851"/>
                <a:gd name="connsiteY2" fmla="*/ 212015 h 1298451"/>
                <a:gd name="connsiteX3" fmla="*/ 1411278 w 1414851"/>
                <a:gd name="connsiteY3" fmla="*/ 637528 h 1298451"/>
                <a:gd name="connsiteX4" fmla="*/ 1031034 w 1414851"/>
                <a:gd name="connsiteY4" fmla="*/ 1090200 h 1298451"/>
                <a:gd name="connsiteX5" fmla="*/ 596465 w 1414851"/>
                <a:gd name="connsiteY5" fmla="*/ 1298431 h 1298451"/>
                <a:gd name="connsiteX6" fmla="*/ 107580 w 1414851"/>
                <a:gd name="connsiteY6" fmla="*/ 1099255 h 1298451"/>
                <a:gd name="connsiteX7" fmla="*/ 44205 w 1414851"/>
                <a:gd name="connsiteY7" fmla="*/ 429299 h 1298451"/>
                <a:gd name="connsiteX0" fmla="*/ 44205 w 1414851"/>
                <a:gd name="connsiteY0" fmla="*/ 429299 h 1298473"/>
                <a:gd name="connsiteX1" fmla="*/ 560252 w 1414851"/>
                <a:gd name="connsiteY1" fmla="*/ 3785 h 1298473"/>
                <a:gd name="connsiteX2" fmla="*/ 1103460 w 1414851"/>
                <a:gd name="connsiteY2" fmla="*/ 212015 h 1298473"/>
                <a:gd name="connsiteX3" fmla="*/ 1411278 w 1414851"/>
                <a:gd name="connsiteY3" fmla="*/ 637528 h 1298473"/>
                <a:gd name="connsiteX4" fmla="*/ 1031034 w 1414851"/>
                <a:gd name="connsiteY4" fmla="*/ 1090200 h 1298473"/>
                <a:gd name="connsiteX5" fmla="*/ 596465 w 1414851"/>
                <a:gd name="connsiteY5" fmla="*/ 1298431 h 1298473"/>
                <a:gd name="connsiteX6" fmla="*/ 107580 w 1414851"/>
                <a:gd name="connsiteY6" fmla="*/ 1099255 h 1298473"/>
                <a:gd name="connsiteX7" fmla="*/ 44205 w 1414851"/>
                <a:gd name="connsiteY7" fmla="*/ 429299 h 1298473"/>
                <a:gd name="connsiteX0" fmla="*/ 60049 w 1430695"/>
                <a:gd name="connsiteY0" fmla="*/ 429299 h 1298473"/>
                <a:gd name="connsiteX1" fmla="*/ 576096 w 1430695"/>
                <a:gd name="connsiteY1" fmla="*/ 3785 h 1298473"/>
                <a:gd name="connsiteX2" fmla="*/ 1119304 w 1430695"/>
                <a:gd name="connsiteY2" fmla="*/ 212015 h 1298473"/>
                <a:gd name="connsiteX3" fmla="*/ 1427122 w 1430695"/>
                <a:gd name="connsiteY3" fmla="*/ 637528 h 1298473"/>
                <a:gd name="connsiteX4" fmla="*/ 1046878 w 1430695"/>
                <a:gd name="connsiteY4" fmla="*/ 1090200 h 1298473"/>
                <a:gd name="connsiteX5" fmla="*/ 612309 w 1430695"/>
                <a:gd name="connsiteY5" fmla="*/ 1298431 h 1298473"/>
                <a:gd name="connsiteX6" fmla="*/ 123424 w 1430695"/>
                <a:gd name="connsiteY6" fmla="*/ 1099255 h 1298473"/>
                <a:gd name="connsiteX7" fmla="*/ 60049 w 1430695"/>
                <a:gd name="connsiteY7" fmla="*/ 429299 h 1298473"/>
                <a:gd name="connsiteX0" fmla="*/ 60049 w 1430695"/>
                <a:gd name="connsiteY0" fmla="*/ 429299 h 1298473"/>
                <a:gd name="connsiteX1" fmla="*/ 576096 w 1430695"/>
                <a:gd name="connsiteY1" fmla="*/ 3785 h 1298473"/>
                <a:gd name="connsiteX2" fmla="*/ 1119304 w 1430695"/>
                <a:gd name="connsiteY2" fmla="*/ 212015 h 1298473"/>
                <a:gd name="connsiteX3" fmla="*/ 1427122 w 1430695"/>
                <a:gd name="connsiteY3" fmla="*/ 637528 h 1298473"/>
                <a:gd name="connsiteX4" fmla="*/ 1046878 w 1430695"/>
                <a:gd name="connsiteY4" fmla="*/ 1090200 h 1298473"/>
                <a:gd name="connsiteX5" fmla="*/ 612309 w 1430695"/>
                <a:gd name="connsiteY5" fmla="*/ 1298431 h 1298473"/>
                <a:gd name="connsiteX6" fmla="*/ 123424 w 1430695"/>
                <a:gd name="connsiteY6" fmla="*/ 1099255 h 1298473"/>
                <a:gd name="connsiteX7" fmla="*/ 60049 w 1430695"/>
                <a:gd name="connsiteY7" fmla="*/ 429299 h 1298473"/>
                <a:gd name="connsiteX0" fmla="*/ 60049 w 1430695"/>
                <a:gd name="connsiteY0" fmla="*/ 429299 h 1298473"/>
                <a:gd name="connsiteX1" fmla="*/ 576096 w 1430695"/>
                <a:gd name="connsiteY1" fmla="*/ 3785 h 1298473"/>
                <a:gd name="connsiteX2" fmla="*/ 1119304 w 1430695"/>
                <a:gd name="connsiteY2" fmla="*/ 212015 h 1298473"/>
                <a:gd name="connsiteX3" fmla="*/ 1427122 w 1430695"/>
                <a:gd name="connsiteY3" fmla="*/ 637528 h 1298473"/>
                <a:gd name="connsiteX4" fmla="*/ 1046878 w 1430695"/>
                <a:gd name="connsiteY4" fmla="*/ 1090200 h 1298473"/>
                <a:gd name="connsiteX5" fmla="*/ 612309 w 1430695"/>
                <a:gd name="connsiteY5" fmla="*/ 1298431 h 1298473"/>
                <a:gd name="connsiteX6" fmla="*/ 123424 w 1430695"/>
                <a:gd name="connsiteY6" fmla="*/ 1099255 h 1298473"/>
                <a:gd name="connsiteX7" fmla="*/ 60049 w 1430695"/>
                <a:gd name="connsiteY7" fmla="*/ 429299 h 1298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30695" h="1298473">
                  <a:moveTo>
                    <a:pt x="60049" y="429299"/>
                  </a:moveTo>
                  <a:cubicBezTo>
                    <a:pt x="171708" y="165240"/>
                    <a:pt x="263752" y="39999"/>
                    <a:pt x="576096" y="3785"/>
                  </a:cubicBezTo>
                  <a:cubicBezTo>
                    <a:pt x="888440" y="-32429"/>
                    <a:pt x="874861" y="202962"/>
                    <a:pt x="1119304" y="212015"/>
                  </a:cubicBezTo>
                  <a:cubicBezTo>
                    <a:pt x="1291320" y="248229"/>
                    <a:pt x="1457300" y="368941"/>
                    <a:pt x="1427122" y="637528"/>
                  </a:cubicBezTo>
                  <a:cubicBezTo>
                    <a:pt x="1369783" y="933275"/>
                    <a:pt x="1164573" y="972505"/>
                    <a:pt x="1046878" y="1090200"/>
                  </a:cubicBezTo>
                  <a:cubicBezTo>
                    <a:pt x="929183" y="1207895"/>
                    <a:pt x="766218" y="1296922"/>
                    <a:pt x="612309" y="1298431"/>
                  </a:cubicBezTo>
                  <a:cubicBezTo>
                    <a:pt x="458400" y="1299940"/>
                    <a:pt x="268279" y="1262218"/>
                    <a:pt x="123424" y="1099255"/>
                  </a:cubicBezTo>
                  <a:cubicBezTo>
                    <a:pt x="5729" y="981560"/>
                    <a:pt x="-51610" y="693358"/>
                    <a:pt x="60049" y="42929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1" name="Oval 2100">
              <a:extLst>
                <a:ext uri="{FF2B5EF4-FFF2-40B4-BE49-F238E27FC236}">
                  <a16:creationId xmlns:a16="http://schemas.microsoft.com/office/drawing/2014/main" id="{D83539CA-EA11-49BB-9B1F-C5DC4777D3F9}"/>
                </a:ext>
              </a:extLst>
            </p:cNvPr>
            <p:cNvSpPr/>
            <p:nvPr/>
          </p:nvSpPr>
          <p:spPr>
            <a:xfrm>
              <a:off x="6706673" y="3557473"/>
              <a:ext cx="258243" cy="25824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02" name="Group 2101">
            <a:extLst>
              <a:ext uri="{FF2B5EF4-FFF2-40B4-BE49-F238E27FC236}">
                <a16:creationId xmlns:a16="http://schemas.microsoft.com/office/drawing/2014/main" id="{2D0B1AEC-E704-442C-ADC4-EF28F52E8C81}"/>
              </a:ext>
            </a:extLst>
          </p:cNvPr>
          <p:cNvGrpSpPr/>
          <p:nvPr/>
        </p:nvGrpSpPr>
        <p:grpSpPr>
          <a:xfrm rot="2435546">
            <a:off x="4117173" y="2179187"/>
            <a:ext cx="614469" cy="2263684"/>
            <a:chOff x="3996689" y="2386001"/>
            <a:chExt cx="728344" cy="2683192"/>
          </a:xfrm>
        </p:grpSpPr>
        <p:sp>
          <p:nvSpPr>
            <p:cNvPr id="2103" name="Freeform: Shape 2102">
              <a:extLst>
                <a:ext uri="{FF2B5EF4-FFF2-40B4-BE49-F238E27FC236}">
                  <a16:creationId xmlns:a16="http://schemas.microsoft.com/office/drawing/2014/main" id="{6A2C77C5-699E-4317-9944-F01F52A3C375}"/>
                </a:ext>
              </a:extLst>
            </p:cNvPr>
            <p:cNvSpPr/>
            <p:nvPr/>
          </p:nvSpPr>
          <p:spPr>
            <a:xfrm>
              <a:off x="3996689" y="2386001"/>
              <a:ext cx="728344" cy="1631633"/>
            </a:xfrm>
            <a:custGeom>
              <a:avLst/>
              <a:gdLst>
                <a:gd name="connsiteX0" fmla="*/ 590643 w 728344"/>
                <a:gd name="connsiteY0" fmla="*/ 141923 h 1631633"/>
                <a:gd name="connsiteX1" fmla="*/ 562068 w 728344"/>
                <a:gd name="connsiteY1" fmla="*/ 165735 h 1631633"/>
                <a:gd name="connsiteX2" fmla="*/ 562068 w 728344"/>
                <a:gd name="connsiteY2" fmla="*/ 782955 h 1631633"/>
                <a:gd name="connsiteX3" fmla="*/ 590643 w 728344"/>
                <a:gd name="connsiteY3" fmla="*/ 806768 h 1631633"/>
                <a:gd name="connsiteX4" fmla="*/ 619218 w 728344"/>
                <a:gd name="connsiteY4" fmla="*/ 782955 h 1631633"/>
                <a:gd name="connsiteX5" fmla="*/ 619218 w 728344"/>
                <a:gd name="connsiteY5" fmla="*/ 165735 h 1631633"/>
                <a:gd name="connsiteX6" fmla="*/ 590643 w 728344"/>
                <a:gd name="connsiteY6" fmla="*/ 141923 h 1631633"/>
                <a:gd name="connsiteX7" fmla="*/ 479201 w 728344"/>
                <a:gd name="connsiteY7" fmla="*/ 141923 h 1631633"/>
                <a:gd name="connsiteX8" fmla="*/ 450626 w 728344"/>
                <a:gd name="connsiteY8" fmla="*/ 165735 h 1631633"/>
                <a:gd name="connsiteX9" fmla="*/ 450626 w 728344"/>
                <a:gd name="connsiteY9" fmla="*/ 782955 h 1631633"/>
                <a:gd name="connsiteX10" fmla="*/ 479201 w 728344"/>
                <a:gd name="connsiteY10" fmla="*/ 806768 h 1631633"/>
                <a:gd name="connsiteX11" fmla="*/ 507776 w 728344"/>
                <a:gd name="connsiteY11" fmla="*/ 782955 h 1631633"/>
                <a:gd name="connsiteX12" fmla="*/ 507776 w 728344"/>
                <a:gd name="connsiteY12" fmla="*/ 165735 h 1631633"/>
                <a:gd name="connsiteX13" fmla="*/ 479201 w 728344"/>
                <a:gd name="connsiteY13" fmla="*/ 141923 h 1631633"/>
                <a:gd name="connsiteX14" fmla="*/ 367758 w 728344"/>
                <a:gd name="connsiteY14" fmla="*/ 141923 h 1631633"/>
                <a:gd name="connsiteX15" fmla="*/ 339183 w 728344"/>
                <a:gd name="connsiteY15" fmla="*/ 165735 h 1631633"/>
                <a:gd name="connsiteX16" fmla="*/ 339183 w 728344"/>
                <a:gd name="connsiteY16" fmla="*/ 782955 h 1631633"/>
                <a:gd name="connsiteX17" fmla="*/ 367758 w 728344"/>
                <a:gd name="connsiteY17" fmla="*/ 806768 h 1631633"/>
                <a:gd name="connsiteX18" fmla="*/ 396333 w 728344"/>
                <a:gd name="connsiteY18" fmla="*/ 782955 h 1631633"/>
                <a:gd name="connsiteX19" fmla="*/ 396333 w 728344"/>
                <a:gd name="connsiteY19" fmla="*/ 165735 h 1631633"/>
                <a:gd name="connsiteX20" fmla="*/ 367758 w 728344"/>
                <a:gd name="connsiteY20" fmla="*/ 141923 h 1631633"/>
                <a:gd name="connsiteX21" fmla="*/ 256315 w 728344"/>
                <a:gd name="connsiteY21" fmla="*/ 141923 h 1631633"/>
                <a:gd name="connsiteX22" fmla="*/ 227740 w 728344"/>
                <a:gd name="connsiteY22" fmla="*/ 165735 h 1631633"/>
                <a:gd name="connsiteX23" fmla="*/ 227740 w 728344"/>
                <a:gd name="connsiteY23" fmla="*/ 782955 h 1631633"/>
                <a:gd name="connsiteX24" fmla="*/ 256315 w 728344"/>
                <a:gd name="connsiteY24" fmla="*/ 806768 h 1631633"/>
                <a:gd name="connsiteX25" fmla="*/ 284890 w 728344"/>
                <a:gd name="connsiteY25" fmla="*/ 782955 h 1631633"/>
                <a:gd name="connsiteX26" fmla="*/ 284890 w 728344"/>
                <a:gd name="connsiteY26" fmla="*/ 165735 h 1631633"/>
                <a:gd name="connsiteX27" fmla="*/ 256315 w 728344"/>
                <a:gd name="connsiteY27" fmla="*/ 141923 h 1631633"/>
                <a:gd name="connsiteX28" fmla="*/ 144873 w 728344"/>
                <a:gd name="connsiteY28" fmla="*/ 141923 h 1631633"/>
                <a:gd name="connsiteX29" fmla="*/ 116298 w 728344"/>
                <a:gd name="connsiteY29" fmla="*/ 165735 h 1631633"/>
                <a:gd name="connsiteX30" fmla="*/ 116298 w 728344"/>
                <a:gd name="connsiteY30" fmla="*/ 782955 h 1631633"/>
                <a:gd name="connsiteX31" fmla="*/ 144873 w 728344"/>
                <a:gd name="connsiteY31" fmla="*/ 806768 h 1631633"/>
                <a:gd name="connsiteX32" fmla="*/ 173448 w 728344"/>
                <a:gd name="connsiteY32" fmla="*/ 782955 h 1631633"/>
                <a:gd name="connsiteX33" fmla="*/ 173448 w 728344"/>
                <a:gd name="connsiteY33" fmla="*/ 165735 h 1631633"/>
                <a:gd name="connsiteX34" fmla="*/ 144873 w 728344"/>
                <a:gd name="connsiteY34" fmla="*/ 141923 h 1631633"/>
                <a:gd name="connsiteX35" fmla="*/ 229646 w 728344"/>
                <a:gd name="connsiteY35" fmla="*/ 0 h 1631633"/>
                <a:gd name="connsiteX36" fmla="*/ 499203 w 728344"/>
                <a:gd name="connsiteY36" fmla="*/ 0 h 1631633"/>
                <a:gd name="connsiteX37" fmla="*/ 726851 w 728344"/>
                <a:gd name="connsiteY37" fmla="*/ 228600 h 1631633"/>
                <a:gd name="connsiteX38" fmla="*/ 688751 w 728344"/>
                <a:gd name="connsiteY38" fmla="*/ 783908 h 1631633"/>
                <a:gd name="connsiteX39" fmla="*/ 583976 w 728344"/>
                <a:gd name="connsiteY39" fmla="*/ 888683 h 1631633"/>
                <a:gd name="connsiteX40" fmla="*/ 412526 w 728344"/>
                <a:gd name="connsiteY40" fmla="*/ 888683 h 1631633"/>
                <a:gd name="connsiteX41" fmla="*/ 412526 w 728344"/>
                <a:gd name="connsiteY41" fmla="*/ 1631633 h 1631633"/>
                <a:gd name="connsiteX42" fmla="*/ 322038 w 728344"/>
                <a:gd name="connsiteY42" fmla="*/ 1631633 h 1631633"/>
                <a:gd name="connsiteX43" fmla="*/ 322038 w 728344"/>
                <a:gd name="connsiteY43" fmla="*/ 888683 h 1631633"/>
                <a:gd name="connsiteX44" fmla="*/ 143921 w 728344"/>
                <a:gd name="connsiteY44" fmla="*/ 888683 h 1631633"/>
                <a:gd name="connsiteX45" fmla="*/ 39146 w 728344"/>
                <a:gd name="connsiteY45" fmla="*/ 783908 h 1631633"/>
                <a:gd name="connsiteX46" fmla="*/ 1046 w 728344"/>
                <a:gd name="connsiteY46" fmla="*/ 228600 h 1631633"/>
                <a:gd name="connsiteX47" fmla="*/ 229646 w 728344"/>
                <a:gd name="connsiteY47" fmla="*/ 0 h 1631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728344" h="1631633">
                  <a:moveTo>
                    <a:pt x="590643" y="141923"/>
                  </a:moveTo>
                  <a:cubicBezTo>
                    <a:pt x="575403" y="141923"/>
                    <a:pt x="562068" y="152400"/>
                    <a:pt x="562068" y="165735"/>
                  </a:cubicBezTo>
                  <a:lnTo>
                    <a:pt x="562068" y="782955"/>
                  </a:lnTo>
                  <a:cubicBezTo>
                    <a:pt x="562068" y="796290"/>
                    <a:pt x="574451" y="806768"/>
                    <a:pt x="590643" y="806768"/>
                  </a:cubicBezTo>
                  <a:cubicBezTo>
                    <a:pt x="605883" y="806768"/>
                    <a:pt x="619218" y="796290"/>
                    <a:pt x="619218" y="782955"/>
                  </a:cubicBezTo>
                  <a:lnTo>
                    <a:pt x="619218" y="165735"/>
                  </a:lnTo>
                  <a:cubicBezTo>
                    <a:pt x="619218" y="152400"/>
                    <a:pt x="606835" y="141923"/>
                    <a:pt x="590643" y="141923"/>
                  </a:cubicBezTo>
                  <a:close/>
                  <a:moveTo>
                    <a:pt x="479201" y="141923"/>
                  </a:moveTo>
                  <a:cubicBezTo>
                    <a:pt x="463960" y="141923"/>
                    <a:pt x="450626" y="152400"/>
                    <a:pt x="450626" y="165735"/>
                  </a:cubicBezTo>
                  <a:lnTo>
                    <a:pt x="450626" y="782955"/>
                  </a:lnTo>
                  <a:cubicBezTo>
                    <a:pt x="450626" y="796290"/>
                    <a:pt x="463008" y="806768"/>
                    <a:pt x="479201" y="806768"/>
                  </a:cubicBezTo>
                  <a:cubicBezTo>
                    <a:pt x="494440" y="806768"/>
                    <a:pt x="507776" y="796290"/>
                    <a:pt x="507776" y="782955"/>
                  </a:cubicBezTo>
                  <a:lnTo>
                    <a:pt x="507776" y="165735"/>
                  </a:lnTo>
                  <a:cubicBezTo>
                    <a:pt x="507776" y="152400"/>
                    <a:pt x="495393" y="141923"/>
                    <a:pt x="479201" y="141923"/>
                  </a:cubicBezTo>
                  <a:close/>
                  <a:moveTo>
                    <a:pt x="367758" y="141923"/>
                  </a:moveTo>
                  <a:cubicBezTo>
                    <a:pt x="352518" y="141923"/>
                    <a:pt x="339183" y="152400"/>
                    <a:pt x="339183" y="165735"/>
                  </a:cubicBezTo>
                  <a:lnTo>
                    <a:pt x="339183" y="782955"/>
                  </a:lnTo>
                  <a:cubicBezTo>
                    <a:pt x="339183" y="796290"/>
                    <a:pt x="351565" y="806768"/>
                    <a:pt x="367758" y="806768"/>
                  </a:cubicBezTo>
                  <a:cubicBezTo>
                    <a:pt x="382998" y="806768"/>
                    <a:pt x="396333" y="796290"/>
                    <a:pt x="396333" y="782955"/>
                  </a:cubicBezTo>
                  <a:lnTo>
                    <a:pt x="396333" y="165735"/>
                  </a:lnTo>
                  <a:cubicBezTo>
                    <a:pt x="396333" y="152400"/>
                    <a:pt x="383951" y="141923"/>
                    <a:pt x="367758" y="141923"/>
                  </a:cubicBezTo>
                  <a:close/>
                  <a:moveTo>
                    <a:pt x="256315" y="141923"/>
                  </a:moveTo>
                  <a:cubicBezTo>
                    <a:pt x="241076" y="141923"/>
                    <a:pt x="227740" y="152400"/>
                    <a:pt x="227740" y="165735"/>
                  </a:cubicBezTo>
                  <a:lnTo>
                    <a:pt x="227740" y="782955"/>
                  </a:lnTo>
                  <a:cubicBezTo>
                    <a:pt x="227740" y="796290"/>
                    <a:pt x="240123" y="806768"/>
                    <a:pt x="256315" y="806768"/>
                  </a:cubicBezTo>
                  <a:cubicBezTo>
                    <a:pt x="271555" y="806768"/>
                    <a:pt x="284890" y="796290"/>
                    <a:pt x="284890" y="782955"/>
                  </a:cubicBezTo>
                  <a:lnTo>
                    <a:pt x="284890" y="165735"/>
                  </a:lnTo>
                  <a:cubicBezTo>
                    <a:pt x="284890" y="152400"/>
                    <a:pt x="272508" y="141923"/>
                    <a:pt x="256315" y="141923"/>
                  </a:cubicBezTo>
                  <a:close/>
                  <a:moveTo>
                    <a:pt x="144873" y="141923"/>
                  </a:moveTo>
                  <a:cubicBezTo>
                    <a:pt x="129633" y="141923"/>
                    <a:pt x="116298" y="152400"/>
                    <a:pt x="116298" y="165735"/>
                  </a:cubicBezTo>
                  <a:lnTo>
                    <a:pt x="116298" y="782955"/>
                  </a:lnTo>
                  <a:cubicBezTo>
                    <a:pt x="116298" y="796290"/>
                    <a:pt x="128680" y="806768"/>
                    <a:pt x="144873" y="806768"/>
                  </a:cubicBezTo>
                  <a:cubicBezTo>
                    <a:pt x="160113" y="806768"/>
                    <a:pt x="173448" y="796290"/>
                    <a:pt x="173448" y="782955"/>
                  </a:cubicBezTo>
                  <a:lnTo>
                    <a:pt x="173448" y="165735"/>
                  </a:lnTo>
                  <a:cubicBezTo>
                    <a:pt x="173448" y="152400"/>
                    <a:pt x="161065" y="141923"/>
                    <a:pt x="144873" y="141923"/>
                  </a:cubicBezTo>
                  <a:close/>
                  <a:moveTo>
                    <a:pt x="229646" y="0"/>
                  </a:moveTo>
                  <a:lnTo>
                    <a:pt x="499203" y="0"/>
                  </a:lnTo>
                  <a:cubicBezTo>
                    <a:pt x="624933" y="0"/>
                    <a:pt x="743043" y="36195"/>
                    <a:pt x="726851" y="228600"/>
                  </a:cubicBezTo>
                  <a:lnTo>
                    <a:pt x="688751" y="783908"/>
                  </a:lnTo>
                  <a:cubicBezTo>
                    <a:pt x="688751" y="841058"/>
                    <a:pt x="642078" y="888683"/>
                    <a:pt x="583976" y="888683"/>
                  </a:cubicBezTo>
                  <a:lnTo>
                    <a:pt x="412526" y="888683"/>
                  </a:lnTo>
                  <a:lnTo>
                    <a:pt x="412526" y="1631633"/>
                  </a:lnTo>
                  <a:lnTo>
                    <a:pt x="322038" y="1631633"/>
                  </a:lnTo>
                  <a:lnTo>
                    <a:pt x="322038" y="888683"/>
                  </a:lnTo>
                  <a:lnTo>
                    <a:pt x="143921" y="888683"/>
                  </a:lnTo>
                  <a:cubicBezTo>
                    <a:pt x="86771" y="888683"/>
                    <a:pt x="39146" y="842010"/>
                    <a:pt x="39146" y="783908"/>
                  </a:cubicBezTo>
                  <a:lnTo>
                    <a:pt x="1046" y="228600"/>
                  </a:lnTo>
                  <a:cubicBezTo>
                    <a:pt x="-12290" y="34290"/>
                    <a:pt x="103915" y="0"/>
                    <a:pt x="229646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104" name="Freeform: Shape 2103">
              <a:extLst>
                <a:ext uri="{FF2B5EF4-FFF2-40B4-BE49-F238E27FC236}">
                  <a16:creationId xmlns:a16="http://schemas.microsoft.com/office/drawing/2014/main" id="{97A97E53-8162-463C-877C-D3FB35B9AFC6}"/>
                </a:ext>
              </a:extLst>
            </p:cNvPr>
            <p:cNvSpPr/>
            <p:nvPr/>
          </p:nvSpPr>
          <p:spPr>
            <a:xfrm>
              <a:off x="4273008" y="3907143"/>
              <a:ext cx="180975" cy="1162050"/>
            </a:xfrm>
            <a:custGeom>
              <a:avLst/>
              <a:gdLst>
                <a:gd name="connsiteX0" fmla="*/ 90488 w 180975"/>
                <a:gd name="connsiteY0" fmla="*/ 0 h 1162050"/>
                <a:gd name="connsiteX1" fmla="*/ 0 w 180975"/>
                <a:gd name="connsiteY1" fmla="*/ 90488 h 1162050"/>
                <a:gd name="connsiteX2" fmla="*/ 0 w 180975"/>
                <a:gd name="connsiteY2" fmla="*/ 1071563 h 1162050"/>
                <a:gd name="connsiteX3" fmla="*/ 90488 w 180975"/>
                <a:gd name="connsiteY3" fmla="*/ 1162050 h 1162050"/>
                <a:gd name="connsiteX4" fmla="*/ 180975 w 180975"/>
                <a:gd name="connsiteY4" fmla="*/ 1071563 h 1162050"/>
                <a:gd name="connsiteX5" fmla="*/ 180975 w 180975"/>
                <a:gd name="connsiteY5" fmla="*/ 90488 h 1162050"/>
                <a:gd name="connsiteX6" fmla="*/ 90488 w 180975"/>
                <a:gd name="connsiteY6" fmla="*/ 0 h 1162050"/>
                <a:gd name="connsiteX7" fmla="*/ 103822 w 180975"/>
                <a:gd name="connsiteY7" fmla="*/ 1086802 h 1162050"/>
                <a:gd name="connsiteX8" fmla="*/ 55245 w 180975"/>
                <a:gd name="connsiteY8" fmla="*/ 1063943 h 1162050"/>
                <a:gd name="connsiteX9" fmla="*/ 78105 w 180975"/>
                <a:gd name="connsiteY9" fmla="*/ 1015365 h 1162050"/>
                <a:gd name="connsiteX10" fmla="*/ 126683 w 180975"/>
                <a:gd name="connsiteY10" fmla="*/ 1038225 h 1162050"/>
                <a:gd name="connsiteX11" fmla="*/ 103822 w 180975"/>
                <a:gd name="connsiteY11" fmla="*/ 1086802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0975" h="1162050">
                  <a:moveTo>
                    <a:pt x="90488" y="0"/>
                  </a:moveTo>
                  <a:cubicBezTo>
                    <a:pt x="40958" y="0"/>
                    <a:pt x="0" y="40958"/>
                    <a:pt x="0" y="90488"/>
                  </a:cubicBezTo>
                  <a:lnTo>
                    <a:pt x="0" y="1071563"/>
                  </a:lnTo>
                  <a:cubicBezTo>
                    <a:pt x="0" y="1121093"/>
                    <a:pt x="40958" y="1162050"/>
                    <a:pt x="90488" y="1162050"/>
                  </a:cubicBezTo>
                  <a:cubicBezTo>
                    <a:pt x="140017" y="1162050"/>
                    <a:pt x="180975" y="1121093"/>
                    <a:pt x="180975" y="1071563"/>
                  </a:cubicBezTo>
                  <a:lnTo>
                    <a:pt x="180975" y="90488"/>
                  </a:lnTo>
                  <a:cubicBezTo>
                    <a:pt x="180975" y="40005"/>
                    <a:pt x="140970" y="0"/>
                    <a:pt x="90488" y="0"/>
                  </a:cubicBezTo>
                  <a:close/>
                  <a:moveTo>
                    <a:pt x="103822" y="1086802"/>
                  </a:moveTo>
                  <a:cubicBezTo>
                    <a:pt x="83820" y="1094423"/>
                    <a:pt x="61913" y="1083945"/>
                    <a:pt x="55245" y="1063943"/>
                  </a:cubicBezTo>
                  <a:cubicBezTo>
                    <a:pt x="47625" y="1043940"/>
                    <a:pt x="58103" y="1022033"/>
                    <a:pt x="78105" y="1015365"/>
                  </a:cubicBezTo>
                  <a:cubicBezTo>
                    <a:pt x="98108" y="1008698"/>
                    <a:pt x="120015" y="1018223"/>
                    <a:pt x="126683" y="1038225"/>
                  </a:cubicBezTo>
                  <a:cubicBezTo>
                    <a:pt x="134303" y="1058227"/>
                    <a:pt x="123825" y="1080135"/>
                    <a:pt x="103822" y="1086802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105" name="그룹 108">
            <a:extLst>
              <a:ext uri="{FF2B5EF4-FFF2-40B4-BE49-F238E27FC236}">
                <a16:creationId xmlns:a16="http://schemas.microsoft.com/office/drawing/2014/main" id="{64C4AB15-369C-4A5D-8DC1-B5365569E061}"/>
              </a:ext>
            </a:extLst>
          </p:cNvPr>
          <p:cNvGrpSpPr/>
          <p:nvPr/>
        </p:nvGrpSpPr>
        <p:grpSpPr>
          <a:xfrm rot="20107294">
            <a:off x="3677992" y="4843056"/>
            <a:ext cx="648140" cy="739912"/>
            <a:chOff x="7322818" y="1544656"/>
            <a:chExt cx="2434437" cy="2779133"/>
          </a:xfrm>
          <a:solidFill>
            <a:schemeClr val="accent3"/>
          </a:solidFill>
        </p:grpSpPr>
        <p:sp>
          <p:nvSpPr>
            <p:cNvPr id="2106" name="타원 109">
              <a:extLst>
                <a:ext uri="{FF2B5EF4-FFF2-40B4-BE49-F238E27FC236}">
                  <a16:creationId xmlns:a16="http://schemas.microsoft.com/office/drawing/2014/main" id="{73F8B4EB-A9FE-4BB3-961F-E2EEB5BAF56D}"/>
                </a:ext>
              </a:extLst>
            </p:cNvPr>
            <p:cNvSpPr/>
            <p:nvPr/>
          </p:nvSpPr>
          <p:spPr>
            <a:xfrm rot="1023001">
              <a:off x="7882224" y="2424122"/>
              <a:ext cx="876262" cy="72065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07" name="타원 110">
              <a:extLst>
                <a:ext uri="{FF2B5EF4-FFF2-40B4-BE49-F238E27FC236}">
                  <a16:creationId xmlns:a16="http://schemas.microsoft.com/office/drawing/2014/main" id="{44649FB0-99B1-4497-B851-8E0A54CCF38A}"/>
                </a:ext>
              </a:extLst>
            </p:cNvPr>
            <p:cNvSpPr/>
            <p:nvPr/>
          </p:nvSpPr>
          <p:spPr>
            <a:xfrm rot="1023001">
              <a:off x="8340738" y="2465286"/>
              <a:ext cx="876262" cy="72065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08" name="자유형: 도형 111">
              <a:extLst>
                <a:ext uri="{FF2B5EF4-FFF2-40B4-BE49-F238E27FC236}">
                  <a16:creationId xmlns:a16="http://schemas.microsoft.com/office/drawing/2014/main" id="{2E86A0FA-1300-4F97-B5AC-8B6980D60402}"/>
                </a:ext>
              </a:extLst>
            </p:cNvPr>
            <p:cNvSpPr/>
            <p:nvPr/>
          </p:nvSpPr>
          <p:spPr>
            <a:xfrm>
              <a:off x="7870936" y="2805575"/>
              <a:ext cx="1345565" cy="1518214"/>
            </a:xfrm>
            <a:custGeom>
              <a:avLst/>
              <a:gdLst>
                <a:gd name="connsiteX0" fmla="*/ 854110 w 1396721"/>
                <a:gd name="connsiteY0" fmla="*/ 70339 h 1487156"/>
                <a:gd name="connsiteX1" fmla="*/ 854110 w 1396721"/>
                <a:gd name="connsiteY1" fmla="*/ 0 h 1487156"/>
                <a:gd name="connsiteX2" fmla="*/ 864158 w 1396721"/>
                <a:gd name="connsiteY2" fmla="*/ 472273 h 1487156"/>
                <a:gd name="connsiteX3" fmla="*/ 1165609 w 1396721"/>
                <a:gd name="connsiteY3" fmla="*/ 291403 h 1487156"/>
                <a:gd name="connsiteX4" fmla="*/ 1396721 w 1396721"/>
                <a:gd name="connsiteY4" fmla="*/ 462225 h 1487156"/>
                <a:gd name="connsiteX5" fmla="*/ 954593 w 1396721"/>
                <a:gd name="connsiteY5" fmla="*/ 693337 h 1487156"/>
                <a:gd name="connsiteX6" fmla="*/ 1034980 w 1396721"/>
                <a:gd name="connsiteY6" fmla="*/ 844062 h 1487156"/>
                <a:gd name="connsiteX7" fmla="*/ 813916 w 1396721"/>
                <a:gd name="connsiteY7" fmla="*/ 844062 h 1487156"/>
                <a:gd name="connsiteX8" fmla="*/ 793820 w 1396721"/>
                <a:gd name="connsiteY8" fmla="*/ 1165609 h 1487156"/>
                <a:gd name="connsiteX9" fmla="*/ 884255 w 1396721"/>
                <a:gd name="connsiteY9" fmla="*/ 1195754 h 1487156"/>
                <a:gd name="connsiteX10" fmla="*/ 763674 w 1396721"/>
                <a:gd name="connsiteY10" fmla="*/ 1487156 h 1487156"/>
                <a:gd name="connsiteX11" fmla="*/ 90435 w 1396721"/>
                <a:gd name="connsiteY11" fmla="*/ 1416818 h 1487156"/>
                <a:gd name="connsiteX12" fmla="*/ 60290 w 1396721"/>
                <a:gd name="connsiteY12" fmla="*/ 924449 h 1487156"/>
                <a:gd name="connsiteX13" fmla="*/ 180870 w 1396721"/>
                <a:gd name="connsiteY13" fmla="*/ 1024932 h 1487156"/>
                <a:gd name="connsiteX14" fmla="*/ 271305 w 1396721"/>
                <a:gd name="connsiteY14" fmla="*/ 703385 h 1487156"/>
                <a:gd name="connsiteX15" fmla="*/ 0 w 1396721"/>
                <a:gd name="connsiteY15" fmla="*/ 241161 h 1487156"/>
                <a:gd name="connsiteX16" fmla="*/ 301450 w 1396721"/>
                <a:gd name="connsiteY16" fmla="*/ 110532 h 1487156"/>
                <a:gd name="connsiteX17" fmla="*/ 452176 w 1396721"/>
                <a:gd name="connsiteY17" fmla="*/ 361741 h 1487156"/>
                <a:gd name="connsiteX18" fmla="*/ 522514 w 1396721"/>
                <a:gd name="connsiteY18" fmla="*/ 20097 h 1487156"/>
                <a:gd name="connsiteX19" fmla="*/ 823965 w 1396721"/>
                <a:gd name="connsiteY19" fmla="*/ 20097 h 1487156"/>
                <a:gd name="connsiteX0" fmla="*/ 854110 w 1396721"/>
                <a:gd name="connsiteY0" fmla="*/ 50242 h 1467059"/>
                <a:gd name="connsiteX1" fmla="*/ 864158 w 1396721"/>
                <a:gd name="connsiteY1" fmla="*/ 452176 h 1467059"/>
                <a:gd name="connsiteX2" fmla="*/ 1165609 w 1396721"/>
                <a:gd name="connsiteY2" fmla="*/ 271306 h 1467059"/>
                <a:gd name="connsiteX3" fmla="*/ 1396721 w 1396721"/>
                <a:gd name="connsiteY3" fmla="*/ 442128 h 1467059"/>
                <a:gd name="connsiteX4" fmla="*/ 954593 w 1396721"/>
                <a:gd name="connsiteY4" fmla="*/ 673240 h 1467059"/>
                <a:gd name="connsiteX5" fmla="*/ 1034980 w 1396721"/>
                <a:gd name="connsiteY5" fmla="*/ 823965 h 1467059"/>
                <a:gd name="connsiteX6" fmla="*/ 813916 w 1396721"/>
                <a:gd name="connsiteY6" fmla="*/ 823965 h 1467059"/>
                <a:gd name="connsiteX7" fmla="*/ 793820 w 1396721"/>
                <a:gd name="connsiteY7" fmla="*/ 1145512 h 1467059"/>
                <a:gd name="connsiteX8" fmla="*/ 884255 w 1396721"/>
                <a:gd name="connsiteY8" fmla="*/ 1175657 h 1467059"/>
                <a:gd name="connsiteX9" fmla="*/ 763674 w 1396721"/>
                <a:gd name="connsiteY9" fmla="*/ 1467059 h 1467059"/>
                <a:gd name="connsiteX10" fmla="*/ 90435 w 1396721"/>
                <a:gd name="connsiteY10" fmla="*/ 1396721 h 1467059"/>
                <a:gd name="connsiteX11" fmla="*/ 60290 w 1396721"/>
                <a:gd name="connsiteY11" fmla="*/ 904352 h 1467059"/>
                <a:gd name="connsiteX12" fmla="*/ 180870 w 1396721"/>
                <a:gd name="connsiteY12" fmla="*/ 1004835 h 1467059"/>
                <a:gd name="connsiteX13" fmla="*/ 271305 w 1396721"/>
                <a:gd name="connsiteY13" fmla="*/ 683288 h 1467059"/>
                <a:gd name="connsiteX14" fmla="*/ 0 w 1396721"/>
                <a:gd name="connsiteY14" fmla="*/ 221064 h 1467059"/>
                <a:gd name="connsiteX15" fmla="*/ 301450 w 1396721"/>
                <a:gd name="connsiteY15" fmla="*/ 90435 h 1467059"/>
                <a:gd name="connsiteX16" fmla="*/ 452176 w 1396721"/>
                <a:gd name="connsiteY16" fmla="*/ 341644 h 1467059"/>
                <a:gd name="connsiteX17" fmla="*/ 522514 w 1396721"/>
                <a:gd name="connsiteY17" fmla="*/ 0 h 1467059"/>
                <a:gd name="connsiteX18" fmla="*/ 823965 w 1396721"/>
                <a:gd name="connsiteY18" fmla="*/ 0 h 1467059"/>
                <a:gd name="connsiteX0" fmla="*/ 854110 w 1396721"/>
                <a:gd name="connsiteY0" fmla="*/ 50242 h 1467059"/>
                <a:gd name="connsiteX1" fmla="*/ 864158 w 1396721"/>
                <a:gd name="connsiteY1" fmla="*/ 452176 h 1467059"/>
                <a:gd name="connsiteX2" fmla="*/ 1165609 w 1396721"/>
                <a:gd name="connsiteY2" fmla="*/ 271306 h 1467059"/>
                <a:gd name="connsiteX3" fmla="*/ 1396721 w 1396721"/>
                <a:gd name="connsiteY3" fmla="*/ 442128 h 1467059"/>
                <a:gd name="connsiteX4" fmla="*/ 954593 w 1396721"/>
                <a:gd name="connsiteY4" fmla="*/ 673240 h 1467059"/>
                <a:gd name="connsiteX5" fmla="*/ 1034980 w 1396721"/>
                <a:gd name="connsiteY5" fmla="*/ 823965 h 1467059"/>
                <a:gd name="connsiteX6" fmla="*/ 813916 w 1396721"/>
                <a:gd name="connsiteY6" fmla="*/ 823965 h 1467059"/>
                <a:gd name="connsiteX7" fmla="*/ 793820 w 1396721"/>
                <a:gd name="connsiteY7" fmla="*/ 1145512 h 1467059"/>
                <a:gd name="connsiteX8" fmla="*/ 884255 w 1396721"/>
                <a:gd name="connsiteY8" fmla="*/ 1175657 h 1467059"/>
                <a:gd name="connsiteX9" fmla="*/ 763674 w 1396721"/>
                <a:gd name="connsiteY9" fmla="*/ 1467059 h 1467059"/>
                <a:gd name="connsiteX10" fmla="*/ 90435 w 1396721"/>
                <a:gd name="connsiteY10" fmla="*/ 1396721 h 1467059"/>
                <a:gd name="connsiteX11" fmla="*/ 60290 w 1396721"/>
                <a:gd name="connsiteY11" fmla="*/ 904352 h 1467059"/>
                <a:gd name="connsiteX12" fmla="*/ 180870 w 1396721"/>
                <a:gd name="connsiteY12" fmla="*/ 1004835 h 1467059"/>
                <a:gd name="connsiteX13" fmla="*/ 271305 w 1396721"/>
                <a:gd name="connsiteY13" fmla="*/ 683288 h 1467059"/>
                <a:gd name="connsiteX14" fmla="*/ 0 w 1396721"/>
                <a:gd name="connsiteY14" fmla="*/ 221064 h 1467059"/>
                <a:gd name="connsiteX15" fmla="*/ 301450 w 1396721"/>
                <a:gd name="connsiteY15" fmla="*/ 90435 h 1467059"/>
                <a:gd name="connsiteX16" fmla="*/ 452176 w 1396721"/>
                <a:gd name="connsiteY16" fmla="*/ 341644 h 1467059"/>
                <a:gd name="connsiteX17" fmla="*/ 522514 w 1396721"/>
                <a:gd name="connsiteY17" fmla="*/ 0 h 1467059"/>
                <a:gd name="connsiteX0" fmla="*/ 847716 w 1396721"/>
                <a:gd name="connsiteY0" fmla="*/ 0 h 1490352"/>
                <a:gd name="connsiteX1" fmla="*/ 864158 w 1396721"/>
                <a:gd name="connsiteY1" fmla="*/ 475469 h 1490352"/>
                <a:gd name="connsiteX2" fmla="*/ 1165609 w 1396721"/>
                <a:gd name="connsiteY2" fmla="*/ 294599 h 1490352"/>
                <a:gd name="connsiteX3" fmla="*/ 1396721 w 1396721"/>
                <a:gd name="connsiteY3" fmla="*/ 465421 h 1490352"/>
                <a:gd name="connsiteX4" fmla="*/ 954593 w 1396721"/>
                <a:gd name="connsiteY4" fmla="*/ 696533 h 1490352"/>
                <a:gd name="connsiteX5" fmla="*/ 1034980 w 1396721"/>
                <a:gd name="connsiteY5" fmla="*/ 847258 h 1490352"/>
                <a:gd name="connsiteX6" fmla="*/ 813916 w 1396721"/>
                <a:gd name="connsiteY6" fmla="*/ 847258 h 1490352"/>
                <a:gd name="connsiteX7" fmla="*/ 793820 w 1396721"/>
                <a:gd name="connsiteY7" fmla="*/ 1168805 h 1490352"/>
                <a:gd name="connsiteX8" fmla="*/ 884255 w 1396721"/>
                <a:gd name="connsiteY8" fmla="*/ 1198950 h 1490352"/>
                <a:gd name="connsiteX9" fmla="*/ 763674 w 1396721"/>
                <a:gd name="connsiteY9" fmla="*/ 1490352 h 1490352"/>
                <a:gd name="connsiteX10" fmla="*/ 90435 w 1396721"/>
                <a:gd name="connsiteY10" fmla="*/ 1420014 h 1490352"/>
                <a:gd name="connsiteX11" fmla="*/ 60290 w 1396721"/>
                <a:gd name="connsiteY11" fmla="*/ 927645 h 1490352"/>
                <a:gd name="connsiteX12" fmla="*/ 180870 w 1396721"/>
                <a:gd name="connsiteY12" fmla="*/ 1028128 h 1490352"/>
                <a:gd name="connsiteX13" fmla="*/ 271305 w 1396721"/>
                <a:gd name="connsiteY13" fmla="*/ 706581 h 1490352"/>
                <a:gd name="connsiteX14" fmla="*/ 0 w 1396721"/>
                <a:gd name="connsiteY14" fmla="*/ 244357 h 1490352"/>
                <a:gd name="connsiteX15" fmla="*/ 301450 w 1396721"/>
                <a:gd name="connsiteY15" fmla="*/ 113728 h 1490352"/>
                <a:gd name="connsiteX16" fmla="*/ 452176 w 1396721"/>
                <a:gd name="connsiteY16" fmla="*/ 364937 h 1490352"/>
                <a:gd name="connsiteX17" fmla="*/ 522514 w 1396721"/>
                <a:gd name="connsiteY17" fmla="*/ 23293 h 1490352"/>
                <a:gd name="connsiteX0" fmla="*/ 847716 w 1396721"/>
                <a:gd name="connsiteY0" fmla="*/ 40651 h 1531003"/>
                <a:gd name="connsiteX1" fmla="*/ 864158 w 1396721"/>
                <a:gd name="connsiteY1" fmla="*/ 516120 h 1531003"/>
                <a:gd name="connsiteX2" fmla="*/ 1165609 w 1396721"/>
                <a:gd name="connsiteY2" fmla="*/ 335250 h 1531003"/>
                <a:gd name="connsiteX3" fmla="*/ 1396721 w 1396721"/>
                <a:gd name="connsiteY3" fmla="*/ 506072 h 1531003"/>
                <a:gd name="connsiteX4" fmla="*/ 954593 w 1396721"/>
                <a:gd name="connsiteY4" fmla="*/ 737184 h 1531003"/>
                <a:gd name="connsiteX5" fmla="*/ 1034980 w 1396721"/>
                <a:gd name="connsiteY5" fmla="*/ 887909 h 1531003"/>
                <a:gd name="connsiteX6" fmla="*/ 813916 w 1396721"/>
                <a:gd name="connsiteY6" fmla="*/ 887909 h 1531003"/>
                <a:gd name="connsiteX7" fmla="*/ 793820 w 1396721"/>
                <a:gd name="connsiteY7" fmla="*/ 1209456 h 1531003"/>
                <a:gd name="connsiteX8" fmla="*/ 884255 w 1396721"/>
                <a:gd name="connsiteY8" fmla="*/ 1239601 h 1531003"/>
                <a:gd name="connsiteX9" fmla="*/ 763674 w 1396721"/>
                <a:gd name="connsiteY9" fmla="*/ 1531003 h 1531003"/>
                <a:gd name="connsiteX10" fmla="*/ 90435 w 1396721"/>
                <a:gd name="connsiteY10" fmla="*/ 1460665 h 1531003"/>
                <a:gd name="connsiteX11" fmla="*/ 60290 w 1396721"/>
                <a:gd name="connsiteY11" fmla="*/ 968296 h 1531003"/>
                <a:gd name="connsiteX12" fmla="*/ 180870 w 1396721"/>
                <a:gd name="connsiteY12" fmla="*/ 1068779 h 1531003"/>
                <a:gd name="connsiteX13" fmla="*/ 271305 w 1396721"/>
                <a:gd name="connsiteY13" fmla="*/ 747232 h 1531003"/>
                <a:gd name="connsiteX14" fmla="*/ 0 w 1396721"/>
                <a:gd name="connsiteY14" fmla="*/ 285008 h 1531003"/>
                <a:gd name="connsiteX15" fmla="*/ 301450 w 1396721"/>
                <a:gd name="connsiteY15" fmla="*/ 154379 h 1531003"/>
                <a:gd name="connsiteX16" fmla="*/ 452176 w 1396721"/>
                <a:gd name="connsiteY16" fmla="*/ 405588 h 1531003"/>
                <a:gd name="connsiteX17" fmla="*/ 557683 w 1396721"/>
                <a:gd name="connsiteY17" fmla="*/ 0 h 1531003"/>
                <a:gd name="connsiteX0" fmla="*/ 847716 w 1396721"/>
                <a:gd name="connsiteY0" fmla="*/ 40651 h 1531003"/>
                <a:gd name="connsiteX1" fmla="*/ 864158 w 1396721"/>
                <a:gd name="connsiteY1" fmla="*/ 516120 h 1531003"/>
                <a:gd name="connsiteX2" fmla="*/ 1165609 w 1396721"/>
                <a:gd name="connsiteY2" fmla="*/ 335250 h 1531003"/>
                <a:gd name="connsiteX3" fmla="*/ 1396721 w 1396721"/>
                <a:gd name="connsiteY3" fmla="*/ 506072 h 1531003"/>
                <a:gd name="connsiteX4" fmla="*/ 954593 w 1396721"/>
                <a:gd name="connsiteY4" fmla="*/ 737184 h 1531003"/>
                <a:gd name="connsiteX5" fmla="*/ 1034980 w 1396721"/>
                <a:gd name="connsiteY5" fmla="*/ 887909 h 1531003"/>
                <a:gd name="connsiteX6" fmla="*/ 813916 w 1396721"/>
                <a:gd name="connsiteY6" fmla="*/ 887909 h 1531003"/>
                <a:gd name="connsiteX7" fmla="*/ 793820 w 1396721"/>
                <a:gd name="connsiteY7" fmla="*/ 1209456 h 1531003"/>
                <a:gd name="connsiteX8" fmla="*/ 884255 w 1396721"/>
                <a:gd name="connsiteY8" fmla="*/ 1239601 h 1531003"/>
                <a:gd name="connsiteX9" fmla="*/ 763674 w 1396721"/>
                <a:gd name="connsiteY9" fmla="*/ 1531003 h 1531003"/>
                <a:gd name="connsiteX10" fmla="*/ 90435 w 1396721"/>
                <a:gd name="connsiteY10" fmla="*/ 1460665 h 1531003"/>
                <a:gd name="connsiteX11" fmla="*/ 60290 w 1396721"/>
                <a:gd name="connsiteY11" fmla="*/ 968296 h 1531003"/>
                <a:gd name="connsiteX12" fmla="*/ 180870 w 1396721"/>
                <a:gd name="connsiteY12" fmla="*/ 1068779 h 1531003"/>
                <a:gd name="connsiteX13" fmla="*/ 271305 w 1396721"/>
                <a:gd name="connsiteY13" fmla="*/ 747232 h 1531003"/>
                <a:gd name="connsiteX14" fmla="*/ 0 w 1396721"/>
                <a:gd name="connsiteY14" fmla="*/ 285008 h 1531003"/>
                <a:gd name="connsiteX15" fmla="*/ 301450 w 1396721"/>
                <a:gd name="connsiteY15" fmla="*/ 154379 h 1531003"/>
                <a:gd name="connsiteX16" fmla="*/ 452176 w 1396721"/>
                <a:gd name="connsiteY16" fmla="*/ 405588 h 1531003"/>
                <a:gd name="connsiteX17" fmla="*/ 557683 w 1396721"/>
                <a:gd name="connsiteY17" fmla="*/ 0 h 1531003"/>
                <a:gd name="connsiteX0" fmla="*/ 847716 w 1396721"/>
                <a:gd name="connsiteY0" fmla="*/ 40651 h 1531003"/>
                <a:gd name="connsiteX1" fmla="*/ 864158 w 1396721"/>
                <a:gd name="connsiteY1" fmla="*/ 516120 h 1531003"/>
                <a:gd name="connsiteX2" fmla="*/ 1165609 w 1396721"/>
                <a:gd name="connsiteY2" fmla="*/ 335250 h 1531003"/>
                <a:gd name="connsiteX3" fmla="*/ 1396721 w 1396721"/>
                <a:gd name="connsiteY3" fmla="*/ 506072 h 1531003"/>
                <a:gd name="connsiteX4" fmla="*/ 954593 w 1396721"/>
                <a:gd name="connsiteY4" fmla="*/ 737184 h 1531003"/>
                <a:gd name="connsiteX5" fmla="*/ 1034980 w 1396721"/>
                <a:gd name="connsiteY5" fmla="*/ 887909 h 1531003"/>
                <a:gd name="connsiteX6" fmla="*/ 813916 w 1396721"/>
                <a:gd name="connsiteY6" fmla="*/ 887909 h 1531003"/>
                <a:gd name="connsiteX7" fmla="*/ 793820 w 1396721"/>
                <a:gd name="connsiteY7" fmla="*/ 1209456 h 1531003"/>
                <a:gd name="connsiteX8" fmla="*/ 884255 w 1396721"/>
                <a:gd name="connsiteY8" fmla="*/ 1239601 h 1531003"/>
                <a:gd name="connsiteX9" fmla="*/ 763674 w 1396721"/>
                <a:gd name="connsiteY9" fmla="*/ 1531003 h 1531003"/>
                <a:gd name="connsiteX10" fmla="*/ 90435 w 1396721"/>
                <a:gd name="connsiteY10" fmla="*/ 1460665 h 1531003"/>
                <a:gd name="connsiteX11" fmla="*/ 60290 w 1396721"/>
                <a:gd name="connsiteY11" fmla="*/ 968296 h 1531003"/>
                <a:gd name="connsiteX12" fmla="*/ 180870 w 1396721"/>
                <a:gd name="connsiteY12" fmla="*/ 1068779 h 1531003"/>
                <a:gd name="connsiteX13" fmla="*/ 271305 w 1396721"/>
                <a:gd name="connsiteY13" fmla="*/ 747232 h 1531003"/>
                <a:gd name="connsiteX14" fmla="*/ 0 w 1396721"/>
                <a:gd name="connsiteY14" fmla="*/ 285008 h 1531003"/>
                <a:gd name="connsiteX15" fmla="*/ 301450 w 1396721"/>
                <a:gd name="connsiteY15" fmla="*/ 154379 h 1531003"/>
                <a:gd name="connsiteX16" fmla="*/ 452176 w 1396721"/>
                <a:gd name="connsiteY16" fmla="*/ 405588 h 1531003"/>
                <a:gd name="connsiteX17" fmla="*/ 557683 w 1396721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50698 w 1387129"/>
                <a:gd name="connsiteY11" fmla="*/ 968296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50698 w 1387129"/>
                <a:gd name="connsiteY11" fmla="*/ 968296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50698 w 1387129"/>
                <a:gd name="connsiteY11" fmla="*/ 968296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50698 w 1387129"/>
                <a:gd name="connsiteY11" fmla="*/ 968296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50698 w 1387129"/>
                <a:gd name="connsiteY11" fmla="*/ 968296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82670 w 1387129"/>
                <a:gd name="connsiteY11" fmla="*/ 984282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82670 w 1387129"/>
                <a:gd name="connsiteY11" fmla="*/ 984282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82670 w 1387129"/>
                <a:gd name="connsiteY11" fmla="*/ 984282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96829 w 1387129"/>
                <a:gd name="connsiteY10" fmla="*/ 1435087 h 1531003"/>
                <a:gd name="connsiteX11" fmla="*/ 82670 w 1387129"/>
                <a:gd name="connsiteY11" fmla="*/ 984282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122407 w 1387129"/>
                <a:gd name="connsiteY10" fmla="*/ 1521411 h 1531003"/>
                <a:gd name="connsiteX11" fmla="*/ 82670 w 1387129"/>
                <a:gd name="connsiteY11" fmla="*/ 984282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122407 w 1387129"/>
                <a:gd name="connsiteY10" fmla="*/ 1521411 h 1531003"/>
                <a:gd name="connsiteX11" fmla="*/ 92261 w 1387129"/>
                <a:gd name="connsiteY11" fmla="*/ 1086592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122407 w 1387129"/>
                <a:gd name="connsiteY10" fmla="*/ 1521411 h 1531003"/>
                <a:gd name="connsiteX11" fmla="*/ 92261 w 1387129"/>
                <a:gd name="connsiteY11" fmla="*/ 1086592 h 1531003"/>
                <a:gd name="connsiteX12" fmla="*/ 216039 w 1387129"/>
                <a:gd name="connsiteY12" fmla="*/ 1206258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208731 w 1387129"/>
                <a:gd name="connsiteY10" fmla="*/ 1505425 h 1531003"/>
                <a:gd name="connsiteX11" fmla="*/ 92261 w 1387129"/>
                <a:gd name="connsiteY11" fmla="*/ 1086592 h 1531003"/>
                <a:gd name="connsiteX12" fmla="*/ 216039 w 1387129"/>
                <a:gd name="connsiteY12" fmla="*/ 1206258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208731 w 1387129"/>
                <a:gd name="connsiteY10" fmla="*/ 1505425 h 1531003"/>
                <a:gd name="connsiteX11" fmla="*/ 146613 w 1387129"/>
                <a:gd name="connsiteY11" fmla="*/ 1166522 h 1531003"/>
                <a:gd name="connsiteX12" fmla="*/ 216039 w 1387129"/>
                <a:gd name="connsiteY12" fmla="*/ 1206258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208731 w 1387129"/>
                <a:gd name="connsiteY10" fmla="*/ 1505425 h 1531003"/>
                <a:gd name="connsiteX11" fmla="*/ 146613 w 1387129"/>
                <a:gd name="connsiteY11" fmla="*/ 1166522 h 1531003"/>
                <a:gd name="connsiteX12" fmla="*/ 209645 w 1387129"/>
                <a:gd name="connsiteY12" fmla="*/ 1196667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208731 w 1387129"/>
                <a:gd name="connsiteY10" fmla="*/ 1505425 h 1531003"/>
                <a:gd name="connsiteX11" fmla="*/ 146613 w 1387129"/>
                <a:gd name="connsiteY11" fmla="*/ 1166522 h 1531003"/>
                <a:gd name="connsiteX12" fmla="*/ 209645 w 1387129"/>
                <a:gd name="connsiteY12" fmla="*/ 1196667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74663 w 1387129"/>
                <a:gd name="connsiteY8" fmla="*/ 1239601 h 1518214"/>
                <a:gd name="connsiteX9" fmla="*/ 754082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74663 w 1387129"/>
                <a:gd name="connsiteY8" fmla="*/ 1239601 h 1518214"/>
                <a:gd name="connsiteX9" fmla="*/ 754082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74663 w 1387129"/>
                <a:gd name="connsiteY8" fmla="*/ 1239601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983824 w 1387129"/>
                <a:gd name="connsiteY5" fmla="*/ 881515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83824 w 1387129"/>
                <a:gd name="connsiteY5" fmla="*/ 881515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83824 w 1387129"/>
                <a:gd name="connsiteY5" fmla="*/ 881515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07091 w 1387129"/>
                <a:gd name="connsiteY5" fmla="*/ 891107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07091 w 1387129"/>
                <a:gd name="connsiteY5" fmla="*/ 891107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07091 w 1387129"/>
                <a:gd name="connsiteY5" fmla="*/ 891107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07091 w 1387129"/>
                <a:gd name="connsiteY5" fmla="*/ 891107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23077 w 1387129"/>
                <a:gd name="connsiteY5" fmla="*/ 833557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23077 w 1387129"/>
                <a:gd name="connsiteY5" fmla="*/ 833557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23077 w 1387129"/>
                <a:gd name="connsiteY5" fmla="*/ 833557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23077 w 1387129"/>
                <a:gd name="connsiteY5" fmla="*/ 833557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23077 w 1387129"/>
                <a:gd name="connsiteY5" fmla="*/ 833557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81314 w 1387129"/>
                <a:gd name="connsiteY13" fmla="*/ 735052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81314 w 1387129"/>
                <a:gd name="connsiteY13" fmla="*/ 735052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81314 w 1387129"/>
                <a:gd name="connsiteY13" fmla="*/ 735052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81314 w 1387129"/>
                <a:gd name="connsiteY13" fmla="*/ 735052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26705 w 1387129"/>
                <a:gd name="connsiteY4" fmla="*/ 746776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23508 w 1387129"/>
                <a:gd name="connsiteY4" fmla="*/ 765960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23508 w 1387129"/>
                <a:gd name="connsiteY4" fmla="*/ 765960 h 1518214"/>
                <a:gd name="connsiteX5" fmla="*/ 923077 w 1387129"/>
                <a:gd name="connsiteY5" fmla="*/ 78879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23508 w 1387129"/>
                <a:gd name="connsiteY4" fmla="*/ 765960 h 1518214"/>
                <a:gd name="connsiteX5" fmla="*/ 923077 w 1387129"/>
                <a:gd name="connsiteY5" fmla="*/ 78879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23508 w 1387129"/>
                <a:gd name="connsiteY4" fmla="*/ 765960 h 1518214"/>
                <a:gd name="connsiteX5" fmla="*/ 923077 w 1387129"/>
                <a:gd name="connsiteY5" fmla="*/ 78879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23508 w 1387129"/>
                <a:gd name="connsiteY4" fmla="*/ 765960 h 1518214"/>
                <a:gd name="connsiteX5" fmla="*/ 910288 w 1387129"/>
                <a:gd name="connsiteY5" fmla="*/ 785598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23508 w 1387129"/>
                <a:gd name="connsiteY4" fmla="*/ 765960 h 1518214"/>
                <a:gd name="connsiteX5" fmla="*/ 910288 w 1387129"/>
                <a:gd name="connsiteY5" fmla="*/ 785598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74340"/>
                <a:gd name="connsiteY0" fmla="*/ 40651 h 1518214"/>
                <a:gd name="connsiteX1" fmla="*/ 854566 w 1374340"/>
                <a:gd name="connsiteY1" fmla="*/ 516120 h 1518214"/>
                <a:gd name="connsiteX2" fmla="*/ 1156017 w 1374340"/>
                <a:gd name="connsiteY2" fmla="*/ 335250 h 1518214"/>
                <a:gd name="connsiteX3" fmla="*/ 1374340 w 1374340"/>
                <a:gd name="connsiteY3" fmla="*/ 509269 h 1518214"/>
                <a:gd name="connsiteX4" fmla="*/ 823508 w 1374340"/>
                <a:gd name="connsiteY4" fmla="*/ 765960 h 1518214"/>
                <a:gd name="connsiteX5" fmla="*/ 910288 w 1374340"/>
                <a:gd name="connsiteY5" fmla="*/ 785598 h 1518214"/>
                <a:gd name="connsiteX6" fmla="*/ 813915 w 1374340"/>
                <a:gd name="connsiteY6" fmla="*/ 833556 h 1518214"/>
                <a:gd name="connsiteX7" fmla="*/ 784228 w 1374340"/>
                <a:gd name="connsiteY7" fmla="*/ 1209456 h 1518214"/>
                <a:gd name="connsiteX8" fmla="*/ 849085 w 1374340"/>
                <a:gd name="connsiteY8" fmla="*/ 1214024 h 1518214"/>
                <a:gd name="connsiteX9" fmla="*/ 741293 w 1374340"/>
                <a:gd name="connsiteY9" fmla="*/ 1518214 h 1518214"/>
                <a:gd name="connsiteX10" fmla="*/ 208731 w 1374340"/>
                <a:gd name="connsiteY10" fmla="*/ 1505425 h 1518214"/>
                <a:gd name="connsiteX11" fmla="*/ 146613 w 1374340"/>
                <a:gd name="connsiteY11" fmla="*/ 1166522 h 1518214"/>
                <a:gd name="connsiteX12" fmla="*/ 209645 w 1374340"/>
                <a:gd name="connsiteY12" fmla="*/ 1196667 h 1518214"/>
                <a:gd name="connsiteX13" fmla="*/ 178117 w 1374340"/>
                <a:gd name="connsiteY13" fmla="*/ 715869 h 1518214"/>
                <a:gd name="connsiteX14" fmla="*/ 261713 w 1374340"/>
                <a:gd name="connsiteY14" fmla="*/ 747232 h 1518214"/>
                <a:gd name="connsiteX15" fmla="*/ 0 w 1374340"/>
                <a:gd name="connsiteY15" fmla="*/ 278613 h 1518214"/>
                <a:gd name="connsiteX16" fmla="*/ 291858 w 1374340"/>
                <a:gd name="connsiteY16" fmla="*/ 154379 h 1518214"/>
                <a:gd name="connsiteX17" fmla="*/ 442584 w 1374340"/>
                <a:gd name="connsiteY17" fmla="*/ 405588 h 1518214"/>
                <a:gd name="connsiteX18" fmla="*/ 548091 w 1374340"/>
                <a:gd name="connsiteY18" fmla="*/ 0 h 1518214"/>
                <a:gd name="connsiteX0" fmla="*/ 838124 w 1374340"/>
                <a:gd name="connsiteY0" fmla="*/ 40651 h 1518214"/>
                <a:gd name="connsiteX1" fmla="*/ 854566 w 1374340"/>
                <a:gd name="connsiteY1" fmla="*/ 516120 h 1518214"/>
                <a:gd name="connsiteX2" fmla="*/ 1156017 w 1374340"/>
                <a:gd name="connsiteY2" fmla="*/ 335250 h 1518214"/>
                <a:gd name="connsiteX3" fmla="*/ 1374340 w 1374340"/>
                <a:gd name="connsiteY3" fmla="*/ 509269 h 1518214"/>
                <a:gd name="connsiteX4" fmla="*/ 823508 w 1374340"/>
                <a:gd name="connsiteY4" fmla="*/ 765960 h 1518214"/>
                <a:gd name="connsiteX5" fmla="*/ 910288 w 1374340"/>
                <a:gd name="connsiteY5" fmla="*/ 785598 h 1518214"/>
                <a:gd name="connsiteX6" fmla="*/ 813915 w 1374340"/>
                <a:gd name="connsiteY6" fmla="*/ 833556 h 1518214"/>
                <a:gd name="connsiteX7" fmla="*/ 784228 w 1374340"/>
                <a:gd name="connsiteY7" fmla="*/ 1209456 h 1518214"/>
                <a:gd name="connsiteX8" fmla="*/ 849085 w 1374340"/>
                <a:gd name="connsiteY8" fmla="*/ 1214024 h 1518214"/>
                <a:gd name="connsiteX9" fmla="*/ 741293 w 1374340"/>
                <a:gd name="connsiteY9" fmla="*/ 1518214 h 1518214"/>
                <a:gd name="connsiteX10" fmla="*/ 208731 w 1374340"/>
                <a:gd name="connsiteY10" fmla="*/ 1505425 h 1518214"/>
                <a:gd name="connsiteX11" fmla="*/ 146613 w 1374340"/>
                <a:gd name="connsiteY11" fmla="*/ 1166522 h 1518214"/>
                <a:gd name="connsiteX12" fmla="*/ 209645 w 1374340"/>
                <a:gd name="connsiteY12" fmla="*/ 1196667 h 1518214"/>
                <a:gd name="connsiteX13" fmla="*/ 178117 w 1374340"/>
                <a:gd name="connsiteY13" fmla="*/ 715869 h 1518214"/>
                <a:gd name="connsiteX14" fmla="*/ 261713 w 1374340"/>
                <a:gd name="connsiteY14" fmla="*/ 747232 h 1518214"/>
                <a:gd name="connsiteX15" fmla="*/ 0 w 1374340"/>
                <a:gd name="connsiteY15" fmla="*/ 278613 h 1518214"/>
                <a:gd name="connsiteX16" fmla="*/ 291858 w 1374340"/>
                <a:gd name="connsiteY16" fmla="*/ 154379 h 1518214"/>
                <a:gd name="connsiteX17" fmla="*/ 442584 w 1374340"/>
                <a:gd name="connsiteY17" fmla="*/ 405588 h 1518214"/>
                <a:gd name="connsiteX18" fmla="*/ 548091 w 1374340"/>
                <a:gd name="connsiteY18" fmla="*/ 0 h 1518214"/>
                <a:gd name="connsiteX0" fmla="*/ 838124 w 1345565"/>
                <a:gd name="connsiteY0" fmla="*/ 40651 h 1518214"/>
                <a:gd name="connsiteX1" fmla="*/ 854566 w 1345565"/>
                <a:gd name="connsiteY1" fmla="*/ 516120 h 1518214"/>
                <a:gd name="connsiteX2" fmla="*/ 1156017 w 1345565"/>
                <a:gd name="connsiteY2" fmla="*/ 335250 h 1518214"/>
                <a:gd name="connsiteX3" fmla="*/ 1345565 w 1345565"/>
                <a:gd name="connsiteY3" fmla="*/ 486888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54566 w 1345565"/>
                <a:gd name="connsiteY1" fmla="*/ 516120 h 1518214"/>
                <a:gd name="connsiteX2" fmla="*/ 1156017 w 1345565"/>
                <a:gd name="connsiteY2" fmla="*/ 335250 h 1518214"/>
                <a:gd name="connsiteX3" fmla="*/ 1345565 w 1345565"/>
                <a:gd name="connsiteY3" fmla="*/ 486888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26382"/>
                <a:gd name="connsiteY0" fmla="*/ 40651 h 1518214"/>
                <a:gd name="connsiteX1" fmla="*/ 854566 w 1326382"/>
                <a:gd name="connsiteY1" fmla="*/ 516120 h 1518214"/>
                <a:gd name="connsiteX2" fmla="*/ 1156017 w 1326382"/>
                <a:gd name="connsiteY2" fmla="*/ 335250 h 1518214"/>
                <a:gd name="connsiteX3" fmla="*/ 1326382 w 1326382"/>
                <a:gd name="connsiteY3" fmla="*/ 442128 h 1518214"/>
                <a:gd name="connsiteX4" fmla="*/ 823508 w 1326382"/>
                <a:gd name="connsiteY4" fmla="*/ 765960 h 1518214"/>
                <a:gd name="connsiteX5" fmla="*/ 910288 w 1326382"/>
                <a:gd name="connsiteY5" fmla="*/ 785598 h 1518214"/>
                <a:gd name="connsiteX6" fmla="*/ 813915 w 1326382"/>
                <a:gd name="connsiteY6" fmla="*/ 833556 h 1518214"/>
                <a:gd name="connsiteX7" fmla="*/ 784228 w 1326382"/>
                <a:gd name="connsiteY7" fmla="*/ 1209456 h 1518214"/>
                <a:gd name="connsiteX8" fmla="*/ 849085 w 1326382"/>
                <a:gd name="connsiteY8" fmla="*/ 1214024 h 1518214"/>
                <a:gd name="connsiteX9" fmla="*/ 741293 w 1326382"/>
                <a:gd name="connsiteY9" fmla="*/ 1518214 h 1518214"/>
                <a:gd name="connsiteX10" fmla="*/ 208731 w 1326382"/>
                <a:gd name="connsiteY10" fmla="*/ 1505425 h 1518214"/>
                <a:gd name="connsiteX11" fmla="*/ 146613 w 1326382"/>
                <a:gd name="connsiteY11" fmla="*/ 1166522 h 1518214"/>
                <a:gd name="connsiteX12" fmla="*/ 209645 w 1326382"/>
                <a:gd name="connsiteY12" fmla="*/ 1196667 h 1518214"/>
                <a:gd name="connsiteX13" fmla="*/ 178117 w 1326382"/>
                <a:gd name="connsiteY13" fmla="*/ 715869 h 1518214"/>
                <a:gd name="connsiteX14" fmla="*/ 261713 w 1326382"/>
                <a:gd name="connsiteY14" fmla="*/ 747232 h 1518214"/>
                <a:gd name="connsiteX15" fmla="*/ 0 w 1326382"/>
                <a:gd name="connsiteY15" fmla="*/ 278613 h 1518214"/>
                <a:gd name="connsiteX16" fmla="*/ 291858 w 1326382"/>
                <a:gd name="connsiteY16" fmla="*/ 154379 h 1518214"/>
                <a:gd name="connsiteX17" fmla="*/ 442584 w 1326382"/>
                <a:gd name="connsiteY17" fmla="*/ 405588 h 1518214"/>
                <a:gd name="connsiteX18" fmla="*/ 548091 w 1326382"/>
                <a:gd name="connsiteY18" fmla="*/ 0 h 1518214"/>
                <a:gd name="connsiteX0" fmla="*/ 838124 w 1326382"/>
                <a:gd name="connsiteY0" fmla="*/ 40651 h 1518214"/>
                <a:gd name="connsiteX1" fmla="*/ 854566 w 1326382"/>
                <a:gd name="connsiteY1" fmla="*/ 516120 h 1518214"/>
                <a:gd name="connsiteX2" fmla="*/ 1156017 w 1326382"/>
                <a:gd name="connsiteY2" fmla="*/ 335250 h 1518214"/>
                <a:gd name="connsiteX3" fmla="*/ 1326382 w 1326382"/>
                <a:gd name="connsiteY3" fmla="*/ 442128 h 1518214"/>
                <a:gd name="connsiteX4" fmla="*/ 823508 w 1326382"/>
                <a:gd name="connsiteY4" fmla="*/ 765960 h 1518214"/>
                <a:gd name="connsiteX5" fmla="*/ 910288 w 1326382"/>
                <a:gd name="connsiteY5" fmla="*/ 785598 h 1518214"/>
                <a:gd name="connsiteX6" fmla="*/ 813915 w 1326382"/>
                <a:gd name="connsiteY6" fmla="*/ 833556 h 1518214"/>
                <a:gd name="connsiteX7" fmla="*/ 784228 w 1326382"/>
                <a:gd name="connsiteY7" fmla="*/ 1209456 h 1518214"/>
                <a:gd name="connsiteX8" fmla="*/ 849085 w 1326382"/>
                <a:gd name="connsiteY8" fmla="*/ 1214024 h 1518214"/>
                <a:gd name="connsiteX9" fmla="*/ 741293 w 1326382"/>
                <a:gd name="connsiteY9" fmla="*/ 1518214 h 1518214"/>
                <a:gd name="connsiteX10" fmla="*/ 208731 w 1326382"/>
                <a:gd name="connsiteY10" fmla="*/ 1505425 h 1518214"/>
                <a:gd name="connsiteX11" fmla="*/ 146613 w 1326382"/>
                <a:gd name="connsiteY11" fmla="*/ 1166522 h 1518214"/>
                <a:gd name="connsiteX12" fmla="*/ 209645 w 1326382"/>
                <a:gd name="connsiteY12" fmla="*/ 1196667 h 1518214"/>
                <a:gd name="connsiteX13" fmla="*/ 178117 w 1326382"/>
                <a:gd name="connsiteY13" fmla="*/ 715869 h 1518214"/>
                <a:gd name="connsiteX14" fmla="*/ 261713 w 1326382"/>
                <a:gd name="connsiteY14" fmla="*/ 747232 h 1518214"/>
                <a:gd name="connsiteX15" fmla="*/ 0 w 1326382"/>
                <a:gd name="connsiteY15" fmla="*/ 278613 h 1518214"/>
                <a:gd name="connsiteX16" fmla="*/ 291858 w 1326382"/>
                <a:gd name="connsiteY16" fmla="*/ 154379 h 1518214"/>
                <a:gd name="connsiteX17" fmla="*/ 442584 w 1326382"/>
                <a:gd name="connsiteY17" fmla="*/ 405588 h 1518214"/>
                <a:gd name="connsiteX18" fmla="*/ 548091 w 1326382"/>
                <a:gd name="connsiteY18" fmla="*/ 0 h 1518214"/>
                <a:gd name="connsiteX0" fmla="*/ 838124 w 1345565"/>
                <a:gd name="connsiteY0" fmla="*/ 40651 h 1518214"/>
                <a:gd name="connsiteX1" fmla="*/ 854566 w 1345565"/>
                <a:gd name="connsiteY1" fmla="*/ 516120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54566 w 1345565"/>
                <a:gd name="connsiteY1" fmla="*/ 516120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54566 w 1345565"/>
                <a:gd name="connsiteY1" fmla="*/ 516120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56689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56689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56689 w 1345565"/>
                <a:gd name="connsiteY16" fmla="*/ 154379 h 1518214"/>
                <a:gd name="connsiteX17" fmla="*/ 442584 w 1345565"/>
                <a:gd name="connsiteY17" fmla="*/ 421574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56689 w 1345565"/>
                <a:gd name="connsiteY16" fmla="*/ 154379 h 1518214"/>
                <a:gd name="connsiteX17" fmla="*/ 442584 w 1345565"/>
                <a:gd name="connsiteY17" fmla="*/ 421574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56689 w 1345565"/>
                <a:gd name="connsiteY16" fmla="*/ 154379 h 1518214"/>
                <a:gd name="connsiteX17" fmla="*/ 442584 w 1345565"/>
                <a:gd name="connsiteY17" fmla="*/ 421574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56689 w 1345565"/>
                <a:gd name="connsiteY16" fmla="*/ 154379 h 1518214"/>
                <a:gd name="connsiteX17" fmla="*/ 442584 w 1345565"/>
                <a:gd name="connsiteY17" fmla="*/ 421574 h 1518214"/>
                <a:gd name="connsiteX18" fmla="*/ 548091 w 1345565"/>
                <a:gd name="connsiteY18" fmla="*/ 0 h 151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45565" h="1518214">
                  <a:moveTo>
                    <a:pt x="838124" y="40651"/>
                  </a:moveTo>
                  <a:cubicBezTo>
                    <a:pt x="836145" y="190615"/>
                    <a:pt x="834165" y="340578"/>
                    <a:pt x="832186" y="490542"/>
                  </a:cubicBezTo>
                  <a:cubicBezTo>
                    <a:pt x="940130" y="410003"/>
                    <a:pt x="1009707" y="358239"/>
                    <a:pt x="1156017" y="335250"/>
                  </a:cubicBezTo>
                  <a:cubicBezTo>
                    <a:pt x="1219200" y="385796"/>
                    <a:pt x="1269593" y="404371"/>
                    <a:pt x="1345565" y="486889"/>
                  </a:cubicBezTo>
                  <a:cubicBezTo>
                    <a:pt x="1037262" y="530888"/>
                    <a:pt x="904808" y="696382"/>
                    <a:pt x="823508" y="765960"/>
                  </a:cubicBezTo>
                  <a:cubicBezTo>
                    <a:pt x="837514" y="773572"/>
                    <a:pt x="854719" y="765197"/>
                    <a:pt x="910288" y="785598"/>
                  </a:cubicBezTo>
                  <a:cubicBezTo>
                    <a:pt x="837665" y="810110"/>
                    <a:pt x="848171" y="834622"/>
                    <a:pt x="813915" y="833556"/>
                  </a:cubicBezTo>
                  <a:lnTo>
                    <a:pt x="784228" y="1209456"/>
                  </a:lnTo>
                  <a:cubicBezTo>
                    <a:pt x="805847" y="1210979"/>
                    <a:pt x="814677" y="1209304"/>
                    <a:pt x="849085" y="1214024"/>
                  </a:cubicBezTo>
                  <a:cubicBezTo>
                    <a:pt x="768394" y="1328210"/>
                    <a:pt x="754844" y="1442395"/>
                    <a:pt x="741293" y="1518214"/>
                  </a:cubicBezTo>
                  <a:lnTo>
                    <a:pt x="208731" y="1505425"/>
                  </a:lnTo>
                  <a:cubicBezTo>
                    <a:pt x="209340" y="1346631"/>
                    <a:pt x="203554" y="1293344"/>
                    <a:pt x="146613" y="1166522"/>
                  </a:cubicBezTo>
                  <a:cubicBezTo>
                    <a:pt x="190002" y="1187227"/>
                    <a:pt x="191832" y="1182356"/>
                    <a:pt x="209645" y="1196667"/>
                  </a:cubicBezTo>
                  <a:cubicBezTo>
                    <a:pt x="223647" y="1048124"/>
                    <a:pt x="263228" y="800468"/>
                    <a:pt x="178117" y="715869"/>
                  </a:cubicBezTo>
                  <a:lnTo>
                    <a:pt x="261713" y="747232"/>
                  </a:lnTo>
                  <a:cubicBezTo>
                    <a:pt x="273589" y="660298"/>
                    <a:pt x="218324" y="506223"/>
                    <a:pt x="0" y="278613"/>
                  </a:cubicBezTo>
                  <a:lnTo>
                    <a:pt x="256689" y="154379"/>
                  </a:lnTo>
                  <a:cubicBezTo>
                    <a:pt x="357021" y="234918"/>
                    <a:pt x="380619" y="337838"/>
                    <a:pt x="442584" y="421574"/>
                  </a:cubicBezTo>
                  <a:lnTo>
                    <a:pt x="548091" y="0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09" name="타원 112">
              <a:extLst>
                <a:ext uri="{FF2B5EF4-FFF2-40B4-BE49-F238E27FC236}">
                  <a16:creationId xmlns:a16="http://schemas.microsoft.com/office/drawing/2014/main" id="{E6473996-351E-4E2B-AB37-4376EBFEFB00}"/>
                </a:ext>
              </a:extLst>
            </p:cNvPr>
            <p:cNvSpPr/>
            <p:nvPr/>
          </p:nvSpPr>
          <p:spPr>
            <a:xfrm rot="1023001">
              <a:off x="8872391" y="2752794"/>
              <a:ext cx="876262" cy="72065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10" name="타원 113">
              <a:extLst>
                <a:ext uri="{FF2B5EF4-FFF2-40B4-BE49-F238E27FC236}">
                  <a16:creationId xmlns:a16="http://schemas.microsoft.com/office/drawing/2014/main" id="{23F94B99-43FA-4644-A9D7-C3155FBCAA37}"/>
                </a:ext>
              </a:extLst>
            </p:cNvPr>
            <p:cNvSpPr/>
            <p:nvPr/>
          </p:nvSpPr>
          <p:spPr>
            <a:xfrm rot="1023001">
              <a:off x="8739631" y="2136731"/>
              <a:ext cx="1017624" cy="95697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11" name="타원 114">
              <a:extLst>
                <a:ext uri="{FF2B5EF4-FFF2-40B4-BE49-F238E27FC236}">
                  <a16:creationId xmlns:a16="http://schemas.microsoft.com/office/drawing/2014/main" id="{1689CE97-9D6A-48F1-89F1-A4296493BF05}"/>
                </a:ext>
              </a:extLst>
            </p:cNvPr>
            <p:cNvSpPr/>
            <p:nvPr/>
          </p:nvSpPr>
          <p:spPr>
            <a:xfrm rot="1023001">
              <a:off x="8781329" y="1841640"/>
              <a:ext cx="650363" cy="61159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12" name="타원 115">
              <a:extLst>
                <a:ext uri="{FF2B5EF4-FFF2-40B4-BE49-F238E27FC236}">
                  <a16:creationId xmlns:a16="http://schemas.microsoft.com/office/drawing/2014/main" id="{95D5AE23-9244-48C1-8ACE-47F3077E5EA5}"/>
                </a:ext>
              </a:extLst>
            </p:cNvPr>
            <p:cNvSpPr/>
            <p:nvPr/>
          </p:nvSpPr>
          <p:spPr>
            <a:xfrm rot="1023001">
              <a:off x="8227747" y="1544656"/>
              <a:ext cx="942587" cy="101912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13" name="타원 116">
              <a:extLst>
                <a:ext uri="{FF2B5EF4-FFF2-40B4-BE49-F238E27FC236}">
                  <a16:creationId xmlns:a16="http://schemas.microsoft.com/office/drawing/2014/main" id="{831D1940-FF3B-4F97-991B-F1F9EDA7E61D}"/>
                </a:ext>
              </a:extLst>
            </p:cNvPr>
            <p:cNvSpPr/>
            <p:nvPr/>
          </p:nvSpPr>
          <p:spPr>
            <a:xfrm rot="1023001">
              <a:off x="7793056" y="1695490"/>
              <a:ext cx="942587" cy="8864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14" name="타원 117">
              <a:extLst>
                <a:ext uri="{FF2B5EF4-FFF2-40B4-BE49-F238E27FC236}">
                  <a16:creationId xmlns:a16="http://schemas.microsoft.com/office/drawing/2014/main" id="{1666C60A-A546-41E1-BE48-280AFF9CBDFE}"/>
                </a:ext>
              </a:extLst>
            </p:cNvPr>
            <p:cNvSpPr/>
            <p:nvPr/>
          </p:nvSpPr>
          <p:spPr>
            <a:xfrm rot="1023001">
              <a:off x="7329654" y="1926595"/>
              <a:ext cx="942587" cy="8864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15" name="타원 118">
              <a:extLst>
                <a:ext uri="{FF2B5EF4-FFF2-40B4-BE49-F238E27FC236}">
                  <a16:creationId xmlns:a16="http://schemas.microsoft.com/office/drawing/2014/main" id="{9B48154B-8C65-4382-9B07-B38F915CBC7C}"/>
                </a:ext>
              </a:extLst>
            </p:cNvPr>
            <p:cNvSpPr/>
            <p:nvPr/>
          </p:nvSpPr>
          <p:spPr>
            <a:xfrm rot="1023001">
              <a:off x="7322818" y="2549785"/>
              <a:ext cx="782358" cy="73572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16" name="타원 119">
              <a:extLst>
                <a:ext uri="{FF2B5EF4-FFF2-40B4-BE49-F238E27FC236}">
                  <a16:creationId xmlns:a16="http://schemas.microsoft.com/office/drawing/2014/main" id="{66D35486-91CE-44A6-BFFF-37F30DBE3979}"/>
                </a:ext>
              </a:extLst>
            </p:cNvPr>
            <p:cNvSpPr/>
            <p:nvPr/>
          </p:nvSpPr>
          <p:spPr>
            <a:xfrm rot="1023001">
              <a:off x="8073501" y="2415555"/>
              <a:ext cx="797355" cy="6557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117" name="Group 2116">
            <a:extLst>
              <a:ext uri="{FF2B5EF4-FFF2-40B4-BE49-F238E27FC236}">
                <a16:creationId xmlns:a16="http://schemas.microsoft.com/office/drawing/2014/main" id="{1FF7F8CB-3C58-493A-8EFC-7E59B9D6E08D}"/>
              </a:ext>
            </a:extLst>
          </p:cNvPr>
          <p:cNvGrpSpPr/>
          <p:nvPr/>
        </p:nvGrpSpPr>
        <p:grpSpPr>
          <a:xfrm rot="2561921">
            <a:off x="5379346" y="4789147"/>
            <a:ext cx="880008" cy="918455"/>
            <a:chOff x="4685146" y="3951535"/>
            <a:chExt cx="846571" cy="883557"/>
          </a:xfrm>
        </p:grpSpPr>
        <p:sp>
          <p:nvSpPr>
            <p:cNvPr id="2118" name="Freeform: Shape 2117">
              <a:extLst>
                <a:ext uri="{FF2B5EF4-FFF2-40B4-BE49-F238E27FC236}">
                  <a16:creationId xmlns:a16="http://schemas.microsoft.com/office/drawing/2014/main" id="{6BF61AD2-84E1-4B97-8045-60BA8B7826C8}"/>
                </a:ext>
              </a:extLst>
            </p:cNvPr>
            <p:cNvSpPr/>
            <p:nvPr/>
          </p:nvSpPr>
          <p:spPr>
            <a:xfrm>
              <a:off x="4685146" y="3951535"/>
              <a:ext cx="846571" cy="883557"/>
            </a:xfrm>
            <a:custGeom>
              <a:avLst/>
              <a:gdLst>
                <a:gd name="connsiteX0" fmla="*/ 3929811 w 3924300"/>
                <a:gd name="connsiteY0" fmla="*/ 1288776 h 4095750"/>
                <a:gd name="connsiteX1" fmla="*/ 3929811 w 3924300"/>
                <a:gd name="connsiteY1" fmla="*/ 1491658 h 4095750"/>
                <a:gd name="connsiteX2" fmla="*/ 3728834 w 3924300"/>
                <a:gd name="connsiteY2" fmla="*/ 2112688 h 4095750"/>
                <a:gd name="connsiteX3" fmla="*/ 2990646 w 3924300"/>
                <a:gd name="connsiteY3" fmla="*/ 3125196 h 4095750"/>
                <a:gd name="connsiteX4" fmla="*/ 1449501 w 3924300"/>
                <a:gd name="connsiteY4" fmla="*/ 4044358 h 4095750"/>
                <a:gd name="connsiteX5" fmla="*/ 634161 w 3924300"/>
                <a:gd name="connsiteY5" fmla="*/ 4067218 h 4095750"/>
                <a:gd name="connsiteX6" fmla="*/ 80758 w 3924300"/>
                <a:gd name="connsiteY6" fmla="*/ 2915646 h 4095750"/>
                <a:gd name="connsiteX7" fmla="*/ 223633 w 3924300"/>
                <a:gd name="connsiteY7" fmla="*/ 2713716 h 4095750"/>
                <a:gd name="connsiteX8" fmla="*/ 942771 w 3924300"/>
                <a:gd name="connsiteY8" fmla="*/ 1723116 h 4095750"/>
                <a:gd name="connsiteX9" fmla="*/ 1302816 w 3924300"/>
                <a:gd name="connsiteY9" fmla="*/ 776331 h 4095750"/>
                <a:gd name="connsiteX10" fmla="*/ 1350441 w 3924300"/>
                <a:gd name="connsiteY10" fmla="*/ 655363 h 4095750"/>
                <a:gd name="connsiteX11" fmla="*/ 2846819 w 3924300"/>
                <a:gd name="connsiteY11" fmla="*/ 36238 h 4095750"/>
                <a:gd name="connsiteX12" fmla="*/ 3929811 w 3924300"/>
                <a:gd name="connsiteY12" fmla="*/ 1288776 h 409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24300" h="4095750">
                  <a:moveTo>
                    <a:pt x="3929811" y="1288776"/>
                  </a:moveTo>
                  <a:cubicBezTo>
                    <a:pt x="3929811" y="1356403"/>
                    <a:pt x="3929811" y="1424031"/>
                    <a:pt x="3929811" y="1491658"/>
                  </a:cubicBezTo>
                  <a:cubicBezTo>
                    <a:pt x="3908856" y="1713591"/>
                    <a:pt x="3840276" y="1919331"/>
                    <a:pt x="3728834" y="2112688"/>
                  </a:cubicBezTo>
                  <a:cubicBezTo>
                    <a:pt x="3519284" y="2477496"/>
                    <a:pt x="3288778" y="2827063"/>
                    <a:pt x="2990646" y="3125196"/>
                  </a:cubicBezTo>
                  <a:cubicBezTo>
                    <a:pt x="2555353" y="3559536"/>
                    <a:pt x="2065768" y="3911008"/>
                    <a:pt x="1449501" y="4044358"/>
                  </a:cubicBezTo>
                  <a:cubicBezTo>
                    <a:pt x="1179943" y="4103413"/>
                    <a:pt x="906576" y="4129131"/>
                    <a:pt x="634161" y="4067218"/>
                  </a:cubicBezTo>
                  <a:cubicBezTo>
                    <a:pt x="125526" y="3951966"/>
                    <a:pt x="-145937" y="3385228"/>
                    <a:pt x="80758" y="2915646"/>
                  </a:cubicBezTo>
                  <a:cubicBezTo>
                    <a:pt x="116953" y="2840398"/>
                    <a:pt x="173151" y="2778486"/>
                    <a:pt x="223633" y="2713716"/>
                  </a:cubicBezTo>
                  <a:cubicBezTo>
                    <a:pt x="474141" y="2390818"/>
                    <a:pt x="729411" y="2073636"/>
                    <a:pt x="942771" y="1723116"/>
                  </a:cubicBezTo>
                  <a:cubicBezTo>
                    <a:pt x="1123746" y="1427841"/>
                    <a:pt x="1228521" y="1108753"/>
                    <a:pt x="1302816" y="776331"/>
                  </a:cubicBezTo>
                  <a:cubicBezTo>
                    <a:pt x="1312341" y="732516"/>
                    <a:pt x="1326628" y="692511"/>
                    <a:pt x="1350441" y="655363"/>
                  </a:cubicBezTo>
                  <a:cubicBezTo>
                    <a:pt x="1660003" y="152443"/>
                    <a:pt x="2265794" y="-99017"/>
                    <a:pt x="2846819" y="36238"/>
                  </a:cubicBezTo>
                  <a:cubicBezTo>
                    <a:pt x="3456419" y="178161"/>
                    <a:pt x="3861231" y="646791"/>
                    <a:pt x="3929811" y="1288776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9" name="Freeform: Shape 2118">
              <a:extLst>
                <a:ext uri="{FF2B5EF4-FFF2-40B4-BE49-F238E27FC236}">
                  <a16:creationId xmlns:a16="http://schemas.microsoft.com/office/drawing/2014/main" id="{989805E5-EBAD-444B-8FAA-F5232DDC0705}"/>
                </a:ext>
              </a:extLst>
            </p:cNvPr>
            <p:cNvSpPr/>
            <p:nvPr/>
          </p:nvSpPr>
          <p:spPr>
            <a:xfrm>
              <a:off x="4729727" y="4023487"/>
              <a:ext cx="745887" cy="754105"/>
            </a:xfrm>
            <a:custGeom>
              <a:avLst/>
              <a:gdLst>
                <a:gd name="connsiteX0" fmla="*/ 3464073 w 3457575"/>
                <a:gd name="connsiteY0" fmla="*/ 1172412 h 3495675"/>
                <a:gd name="connsiteX1" fmla="*/ 3317388 w 3457575"/>
                <a:gd name="connsiteY1" fmla="*/ 1743912 h 3495675"/>
                <a:gd name="connsiteX2" fmla="*/ 2803038 w 3457575"/>
                <a:gd name="connsiteY2" fmla="*/ 2498292 h 3495675"/>
                <a:gd name="connsiteX3" fmla="*/ 1423818 w 3457575"/>
                <a:gd name="connsiteY3" fmla="*/ 3428885 h 3495675"/>
                <a:gd name="connsiteX4" fmla="*/ 601810 w 3457575"/>
                <a:gd name="connsiteY4" fmla="*/ 3474605 h 3495675"/>
                <a:gd name="connsiteX5" fmla="*/ 455125 w 3457575"/>
                <a:gd name="connsiteY5" fmla="*/ 3406025 h 3495675"/>
                <a:gd name="connsiteX6" fmla="*/ 66505 w 3457575"/>
                <a:gd name="connsiteY6" fmla="*/ 3025978 h 3495675"/>
                <a:gd name="connsiteX7" fmla="*/ 104605 w 3457575"/>
                <a:gd name="connsiteY7" fmla="*/ 2525915 h 3495675"/>
                <a:gd name="connsiteX8" fmla="*/ 738970 w 3457575"/>
                <a:gd name="connsiteY8" fmla="*/ 1676285 h 3495675"/>
                <a:gd name="connsiteX9" fmla="*/ 1224745 w 3457575"/>
                <a:gd name="connsiteY9" fmla="*/ 614247 h 3495675"/>
                <a:gd name="connsiteX10" fmla="*/ 1439058 w 3457575"/>
                <a:gd name="connsiteY10" fmla="*/ 278015 h 3495675"/>
                <a:gd name="connsiteX11" fmla="*/ 2737315 w 3457575"/>
                <a:gd name="connsiteY11" fmla="*/ 77037 h 3495675"/>
                <a:gd name="connsiteX12" fmla="*/ 3464073 w 3457575"/>
                <a:gd name="connsiteY12" fmla="*/ 1172412 h 3495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57575" h="3495675">
                  <a:moveTo>
                    <a:pt x="3464073" y="1172412"/>
                  </a:moveTo>
                  <a:cubicBezTo>
                    <a:pt x="3465025" y="1376247"/>
                    <a:pt x="3415495" y="1566747"/>
                    <a:pt x="3317388" y="1743912"/>
                  </a:cubicBezTo>
                  <a:cubicBezTo>
                    <a:pt x="3169750" y="2011565"/>
                    <a:pt x="3007825" y="2271597"/>
                    <a:pt x="2803038" y="2498292"/>
                  </a:cubicBezTo>
                  <a:cubicBezTo>
                    <a:pt x="2421085" y="2922155"/>
                    <a:pt x="1990555" y="3276485"/>
                    <a:pt x="1423818" y="3428885"/>
                  </a:cubicBezTo>
                  <a:cubicBezTo>
                    <a:pt x="1152355" y="3502228"/>
                    <a:pt x="878988" y="3516515"/>
                    <a:pt x="601810" y="3474605"/>
                  </a:cubicBezTo>
                  <a:cubicBezTo>
                    <a:pt x="546565" y="3466032"/>
                    <a:pt x="501798" y="3432695"/>
                    <a:pt x="455125" y="3406025"/>
                  </a:cubicBezTo>
                  <a:cubicBezTo>
                    <a:pt x="293200" y="3312680"/>
                    <a:pt x="156040" y="3192665"/>
                    <a:pt x="66505" y="3025978"/>
                  </a:cubicBezTo>
                  <a:cubicBezTo>
                    <a:pt x="-26840" y="2852622"/>
                    <a:pt x="-28745" y="2673553"/>
                    <a:pt x="104605" y="2525915"/>
                  </a:cubicBezTo>
                  <a:cubicBezTo>
                    <a:pt x="342730" y="2262072"/>
                    <a:pt x="548470" y="1975370"/>
                    <a:pt x="738970" y="1676285"/>
                  </a:cubicBezTo>
                  <a:cubicBezTo>
                    <a:pt x="951378" y="1343862"/>
                    <a:pt x="1136163" y="1000010"/>
                    <a:pt x="1224745" y="614247"/>
                  </a:cubicBezTo>
                  <a:cubicBezTo>
                    <a:pt x="1258083" y="470420"/>
                    <a:pt x="1323805" y="358025"/>
                    <a:pt x="1439058" y="278015"/>
                  </a:cubicBezTo>
                  <a:cubicBezTo>
                    <a:pt x="1838155" y="1790"/>
                    <a:pt x="2276305" y="-75363"/>
                    <a:pt x="2737315" y="77037"/>
                  </a:cubicBezTo>
                  <a:cubicBezTo>
                    <a:pt x="3163083" y="218960"/>
                    <a:pt x="3465025" y="691400"/>
                    <a:pt x="3464073" y="1172412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0" name="Freeform: Shape 2119">
              <a:extLst>
                <a:ext uri="{FF2B5EF4-FFF2-40B4-BE49-F238E27FC236}">
                  <a16:creationId xmlns:a16="http://schemas.microsoft.com/office/drawing/2014/main" id="{63733977-E1CB-4CE4-8837-215AD48195C8}"/>
                </a:ext>
              </a:extLst>
            </p:cNvPr>
            <p:cNvSpPr/>
            <p:nvPr/>
          </p:nvSpPr>
          <p:spPr>
            <a:xfrm>
              <a:off x="4812362" y="4086187"/>
              <a:ext cx="595887" cy="641092"/>
            </a:xfrm>
            <a:custGeom>
              <a:avLst/>
              <a:gdLst>
                <a:gd name="connsiteX0" fmla="*/ 2764788 w 2762250"/>
                <a:gd name="connsiteY0" fmla="*/ 760797 h 2971800"/>
                <a:gd name="connsiteX1" fmla="*/ 2659061 w 2762250"/>
                <a:gd name="connsiteY1" fmla="*/ 1238953 h 2971800"/>
                <a:gd name="connsiteX2" fmla="*/ 2379978 w 2762250"/>
                <a:gd name="connsiteY2" fmla="*/ 1676150 h 2971800"/>
                <a:gd name="connsiteX3" fmla="*/ 779778 w 2762250"/>
                <a:gd name="connsiteY3" fmla="*/ 2902970 h 2971800"/>
                <a:gd name="connsiteX4" fmla="*/ 417828 w 2762250"/>
                <a:gd name="connsiteY4" fmla="*/ 2979170 h 2971800"/>
                <a:gd name="connsiteX5" fmla="*/ 18731 w 2762250"/>
                <a:gd name="connsiteY5" fmla="*/ 2677228 h 2971800"/>
                <a:gd name="connsiteX6" fmla="*/ 180656 w 2762250"/>
                <a:gd name="connsiteY6" fmla="*/ 2202882 h 2971800"/>
                <a:gd name="connsiteX7" fmla="*/ 510221 w 2762250"/>
                <a:gd name="connsiteY7" fmla="*/ 2033337 h 2971800"/>
                <a:gd name="connsiteX8" fmla="*/ 955038 w 2762250"/>
                <a:gd name="connsiteY8" fmla="*/ 1575185 h 2971800"/>
                <a:gd name="connsiteX9" fmla="*/ 1090293 w 2762250"/>
                <a:gd name="connsiteY9" fmla="*/ 884622 h 2971800"/>
                <a:gd name="connsiteX10" fmla="*/ 2266631 w 2762250"/>
                <a:gd name="connsiteY10" fmla="*/ 74997 h 2971800"/>
                <a:gd name="connsiteX11" fmla="*/ 2764788 w 2762250"/>
                <a:gd name="connsiteY11" fmla="*/ 760797 h 297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62250" h="2971800">
                  <a:moveTo>
                    <a:pt x="2764788" y="760797"/>
                  </a:moveTo>
                  <a:cubicBezTo>
                    <a:pt x="2766693" y="977015"/>
                    <a:pt x="2729546" y="1112270"/>
                    <a:pt x="2659061" y="1238953"/>
                  </a:cubicBezTo>
                  <a:cubicBezTo>
                    <a:pt x="2575241" y="1390400"/>
                    <a:pt x="2486658" y="1539942"/>
                    <a:pt x="2379978" y="1676150"/>
                  </a:cubicBezTo>
                  <a:cubicBezTo>
                    <a:pt x="1951353" y="2220980"/>
                    <a:pt x="1450338" y="2672465"/>
                    <a:pt x="779778" y="2902970"/>
                  </a:cubicBezTo>
                  <a:cubicBezTo>
                    <a:pt x="662621" y="2942975"/>
                    <a:pt x="544511" y="2982980"/>
                    <a:pt x="417828" y="2979170"/>
                  </a:cubicBezTo>
                  <a:cubicBezTo>
                    <a:pt x="230186" y="2973455"/>
                    <a:pt x="72071" y="2853440"/>
                    <a:pt x="18731" y="2677228"/>
                  </a:cubicBezTo>
                  <a:cubicBezTo>
                    <a:pt x="-35562" y="2500063"/>
                    <a:pt x="31113" y="2315278"/>
                    <a:pt x="180656" y="2202882"/>
                  </a:cubicBezTo>
                  <a:cubicBezTo>
                    <a:pt x="281621" y="2127635"/>
                    <a:pt x="396873" y="2081915"/>
                    <a:pt x="510221" y="2033337"/>
                  </a:cubicBezTo>
                  <a:cubicBezTo>
                    <a:pt x="722628" y="1939993"/>
                    <a:pt x="868361" y="1792355"/>
                    <a:pt x="955038" y="1575185"/>
                  </a:cubicBezTo>
                  <a:cubicBezTo>
                    <a:pt x="1044573" y="1351347"/>
                    <a:pt x="1105533" y="1131320"/>
                    <a:pt x="1090293" y="884622"/>
                  </a:cubicBezTo>
                  <a:cubicBezTo>
                    <a:pt x="1050288" y="247400"/>
                    <a:pt x="1682748" y="-180273"/>
                    <a:pt x="2266631" y="74997"/>
                  </a:cubicBezTo>
                  <a:cubicBezTo>
                    <a:pt x="2597149" y="220730"/>
                    <a:pt x="2743833" y="483620"/>
                    <a:pt x="2764788" y="760797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1" name="Freeform: Shape 2120">
              <a:extLst>
                <a:ext uri="{FF2B5EF4-FFF2-40B4-BE49-F238E27FC236}">
                  <a16:creationId xmlns:a16="http://schemas.microsoft.com/office/drawing/2014/main" id="{F4DEE06A-47B1-4BEB-8122-6656276D1157}"/>
                </a:ext>
              </a:extLst>
            </p:cNvPr>
            <p:cNvSpPr/>
            <p:nvPr/>
          </p:nvSpPr>
          <p:spPr>
            <a:xfrm>
              <a:off x="5157281" y="4202843"/>
              <a:ext cx="129452" cy="129452"/>
            </a:xfrm>
            <a:custGeom>
              <a:avLst/>
              <a:gdLst>
                <a:gd name="connsiteX0" fmla="*/ 306750 w 600075"/>
                <a:gd name="connsiteY0" fmla="*/ 5 h 600075"/>
                <a:gd name="connsiteX1" fmla="*/ 603929 w 600075"/>
                <a:gd name="connsiteY1" fmla="*/ 303853 h 600075"/>
                <a:gd name="connsiteX2" fmla="*/ 301035 w 600075"/>
                <a:gd name="connsiteY2" fmla="*/ 603890 h 600075"/>
                <a:gd name="connsiteX3" fmla="*/ 44 w 600075"/>
                <a:gd name="connsiteY3" fmla="*/ 295280 h 600075"/>
                <a:gd name="connsiteX4" fmla="*/ 306750 w 600075"/>
                <a:gd name="connsiteY4" fmla="*/ 5 h 60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0075" h="600075">
                  <a:moveTo>
                    <a:pt x="306750" y="5"/>
                  </a:moveTo>
                  <a:cubicBezTo>
                    <a:pt x="472485" y="1910"/>
                    <a:pt x="605835" y="138118"/>
                    <a:pt x="603929" y="303853"/>
                  </a:cubicBezTo>
                  <a:cubicBezTo>
                    <a:pt x="602977" y="469588"/>
                    <a:pt x="466769" y="603890"/>
                    <a:pt x="301035" y="603890"/>
                  </a:cubicBezTo>
                  <a:cubicBezTo>
                    <a:pt x="132442" y="603890"/>
                    <a:pt x="-2813" y="464825"/>
                    <a:pt x="44" y="295280"/>
                  </a:cubicBezTo>
                  <a:cubicBezTo>
                    <a:pt x="2902" y="129545"/>
                    <a:pt x="139110" y="-947"/>
                    <a:pt x="306750" y="5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122" name="그룹 69">
            <a:extLst>
              <a:ext uri="{FF2B5EF4-FFF2-40B4-BE49-F238E27FC236}">
                <a16:creationId xmlns:a16="http://schemas.microsoft.com/office/drawing/2014/main" id="{00CEF50E-5BD2-4769-A545-9E0592F8F60A}"/>
              </a:ext>
            </a:extLst>
          </p:cNvPr>
          <p:cNvGrpSpPr/>
          <p:nvPr/>
        </p:nvGrpSpPr>
        <p:grpSpPr>
          <a:xfrm>
            <a:off x="4165953" y="4930032"/>
            <a:ext cx="558482" cy="637149"/>
            <a:chOff x="3434152" y="428041"/>
            <a:chExt cx="4718078" cy="5382655"/>
          </a:xfrm>
          <a:solidFill>
            <a:schemeClr val="accent2"/>
          </a:solidFill>
        </p:grpSpPr>
        <p:sp>
          <p:nvSpPr>
            <p:cNvPr id="2123" name="자유형: 도형 70">
              <a:extLst>
                <a:ext uri="{FF2B5EF4-FFF2-40B4-BE49-F238E27FC236}">
                  <a16:creationId xmlns:a16="http://schemas.microsoft.com/office/drawing/2014/main" id="{0DF7EFB9-C21C-49D2-91B6-D398A9500FF5}"/>
                </a:ext>
              </a:extLst>
            </p:cNvPr>
            <p:cNvSpPr/>
            <p:nvPr/>
          </p:nvSpPr>
          <p:spPr>
            <a:xfrm>
              <a:off x="3434152" y="3168165"/>
              <a:ext cx="2828668" cy="2642531"/>
            </a:xfrm>
            <a:custGeom>
              <a:avLst/>
              <a:gdLst>
                <a:gd name="connsiteX0" fmla="*/ 712436 w 2824318"/>
                <a:gd name="connsiteY0" fmla="*/ 0 h 2637716"/>
                <a:gd name="connsiteX1" fmla="*/ 713966 w 2824318"/>
                <a:gd name="connsiteY1" fmla="*/ 10020 h 2637716"/>
                <a:gd name="connsiteX2" fmla="*/ 1669770 w 2824318"/>
                <a:gd name="connsiteY2" fmla="*/ 789023 h 2637716"/>
                <a:gd name="connsiteX3" fmla="*/ 2478775 w 2824318"/>
                <a:gd name="connsiteY3" fmla="*/ 358879 h 2637716"/>
                <a:gd name="connsiteX4" fmla="*/ 2499521 w 2824318"/>
                <a:gd name="connsiteY4" fmla="*/ 324730 h 2637716"/>
                <a:gd name="connsiteX5" fmla="*/ 2501850 w 2824318"/>
                <a:gd name="connsiteY5" fmla="*/ 327293 h 2637716"/>
                <a:gd name="connsiteX6" fmla="*/ 2824318 w 2824318"/>
                <a:gd name="connsiteY6" fmla="*/ 1225557 h 2637716"/>
                <a:gd name="connsiteX7" fmla="*/ 1412159 w 2824318"/>
                <a:gd name="connsiteY7" fmla="*/ 2637716 h 2637716"/>
                <a:gd name="connsiteX8" fmla="*/ 0 w 2824318"/>
                <a:gd name="connsiteY8" fmla="*/ 1225557 h 2637716"/>
                <a:gd name="connsiteX9" fmla="*/ 622608 w 2824318"/>
                <a:gd name="connsiteY9" fmla="*/ 54573 h 2637716"/>
                <a:gd name="connsiteX0" fmla="*/ 622608 w 2824318"/>
                <a:gd name="connsiteY0" fmla="*/ 44553 h 2627696"/>
                <a:gd name="connsiteX1" fmla="*/ 713966 w 2824318"/>
                <a:gd name="connsiteY1" fmla="*/ 0 h 2627696"/>
                <a:gd name="connsiteX2" fmla="*/ 1669770 w 2824318"/>
                <a:gd name="connsiteY2" fmla="*/ 779003 h 2627696"/>
                <a:gd name="connsiteX3" fmla="*/ 2478775 w 2824318"/>
                <a:gd name="connsiteY3" fmla="*/ 348859 h 2627696"/>
                <a:gd name="connsiteX4" fmla="*/ 2499521 w 2824318"/>
                <a:gd name="connsiteY4" fmla="*/ 314710 h 2627696"/>
                <a:gd name="connsiteX5" fmla="*/ 2501850 w 2824318"/>
                <a:gd name="connsiteY5" fmla="*/ 317273 h 2627696"/>
                <a:gd name="connsiteX6" fmla="*/ 2824318 w 2824318"/>
                <a:gd name="connsiteY6" fmla="*/ 1215537 h 2627696"/>
                <a:gd name="connsiteX7" fmla="*/ 1412159 w 2824318"/>
                <a:gd name="connsiteY7" fmla="*/ 2627696 h 2627696"/>
                <a:gd name="connsiteX8" fmla="*/ 0 w 2824318"/>
                <a:gd name="connsiteY8" fmla="*/ 1215537 h 2627696"/>
                <a:gd name="connsiteX9" fmla="*/ 622608 w 2824318"/>
                <a:gd name="connsiteY9" fmla="*/ 44553 h 2627696"/>
                <a:gd name="connsiteX0" fmla="*/ 622608 w 2824318"/>
                <a:gd name="connsiteY0" fmla="*/ 0 h 2583143"/>
                <a:gd name="connsiteX1" fmla="*/ 1669770 w 2824318"/>
                <a:gd name="connsiteY1" fmla="*/ 734450 h 2583143"/>
                <a:gd name="connsiteX2" fmla="*/ 2478775 w 2824318"/>
                <a:gd name="connsiteY2" fmla="*/ 304306 h 2583143"/>
                <a:gd name="connsiteX3" fmla="*/ 2499521 w 2824318"/>
                <a:gd name="connsiteY3" fmla="*/ 270157 h 2583143"/>
                <a:gd name="connsiteX4" fmla="*/ 2501850 w 2824318"/>
                <a:gd name="connsiteY4" fmla="*/ 272720 h 2583143"/>
                <a:gd name="connsiteX5" fmla="*/ 2824318 w 2824318"/>
                <a:gd name="connsiteY5" fmla="*/ 1170984 h 2583143"/>
                <a:gd name="connsiteX6" fmla="*/ 1412159 w 2824318"/>
                <a:gd name="connsiteY6" fmla="*/ 2583143 h 2583143"/>
                <a:gd name="connsiteX7" fmla="*/ 0 w 2824318"/>
                <a:gd name="connsiteY7" fmla="*/ 1170984 h 2583143"/>
                <a:gd name="connsiteX8" fmla="*/ 622608 w 2824318"/>
                <a:gd name="connsiteY8" fmla="*/ 0 h 2583143"/>
                <a:gd name="connsiteX0" fmla="*/ 622608 w 2824318"/>
                <a:gd name="connsiteY0" fmla="*/ 0 h 2583143"/>
                <a:gd name="connsiteX1" fmla="*/ 1669770 w 2824318"/>
                <a:gd name="connsiteY1" fmla="*/ 734450 h 2583143"/>
                <a:gd name="connsiteX2" fmla="*/ 2499521 w 2824318"/>
                <a:gd name="connsiteY2" fmla="*/ 270157 h 2583143"/>
                <a:gd name="connsiteX3" fmla="*/ 2501850 w 2824318"/>
                <a:gd name="connsiteY3" fmla="*/ 272720 h 2583143"/>
                <a:gd name="connsiteX4" fmla="*/ 2824318 w 2824318"/>
                <a:gd name="connsiteY4" fmla="*/ 1170984 h 2583143"/>
                <a:gd name="connsiteX5" fmla="*/ 1412159 w 2824318"/>
                <a:gd name="connsiteY5" fmla="*/ 2583143 h 2583143"/>
                <a:gd name="connsiteX6" fmla="*/ 0 w 2824318"/>
                <a:gd name="connsiteY6" fmla="*/ 1170984 h 2583143"/>
                <a:gd name="connsiteX7" fmla="*/ 622608 w 2824318"/>
                <a:gd name="connsiteY7" fmla="*/ 0 h 2583143"/>
                <a:gd name="connsiteX0" fmla="*/ 622608 w 2824318"/>
                <a:gd name="connsiteY0" fmla="*/ 0 h 2583143"/>
                <a:gd name="connsiteX1" fmla="*/ 1611404 w 2824318"/>
                <a:gd name="connsiteY1" fmla="*/ 209157 h 2583143"/>
                <a:gd name="connsiteX2" fmla="*/ 2499521 w 2824318"/>
                <a:gd name="connsiteY2" fmla="*/ 270157 h 2583143"/>
                <a:gd name="connsiteX3" fmla="*/ 2501850 w 2824318"/>
                <a:gd name="connsiteY3" fmla="*/ 272720 h 2583143"/>
                <a:gd name="connsiteX4" fmla="*/ 2824318 w 2824318"/>
                <a:gd name="connsiteY4" fmla="*/ 1170984 h 2583143"/>
                <a:gd name="connsiteX5" fmla="*/ 1412159 w 2824318"/>
                <a:gd name="connsiteY5" fmla="*/ 2583143 h 2583143"/>
                <a:gd name="connsiteX6" fmla="*/ 0 w 2824318"/>
                <a:gd name="connsiteY6" fmla="*/ 1170984 h 2583143"/>
                <a:gd name="connsiteX7" fmla="*/ 622608 w 2824318"/>
                <a:gd name="connsiteY7" fmla="*/ 0 h 2583143"/>
                <a:gd name="connsiteX0" fmla="*/ 622608 w 2824318"/>
                <a:gd name="connsiteY0" fmla="*/ 0 h 2583143"/>
                <a:gd name="connsiteX1" fmla="*/ 1611404 w 2824318"/>
                <a:gd name="connsiteY1" fmla="*/ 209157 h 2583143"/>
                <a:gd name="connsiteX2" fmla="*/ 2499521 w 2824318"/>
                <a:gd name="connsiteY2" fmla="*/ 270157 h 2583143"/>
                <a:gd name="connsiteX3" fmla="*/ 2501850 w 2824318"/>
                <a:gd name="connsiteY3" fmla="*/ 272720 h 2583143"/>
                <a:gd name="connsiteX4" fmla="*/ 2824318 w 2824318"/>
                <a:gd name="connsiteY4" fmla="*/ 1170984 h 2583143"/>
                <a:gd name="connsiteX5" fmla="*/ 1412159 w 2824318"/>
                <a:gd name="connsiteY5" fmla="*/ 2583143 h 2583143"/>
                <a:gd name="connsiteX6" fmla="*/ 0 w 2824318"/>
                <a:gd name="connsiteY6" fmla="*/ 1170984 h 2583143"/>
                <a:gd name="connsiteX7" fmla="*/ 622608 w 2824318"/>
                <a:gd name="connsiteY7" fmla="*/ 0 h 2583143"/>
                <a:gd name="connsiteX0" fmla="*/ 622608 w 2824318"/>
                <a:gd name="connsiteY0" fmla="*/ 62490 h 2645633"/>
                <a:gd name="connsiteX1" fmla="*/ 1611404 w 2824318"/>
                <a:gd name="connsiteY1" fmla="*/ 271647 h 2645633"/>
                <a:gd name="connsiteX2" fmla="*/ 2499521 w 2824318"/>
                <a:gd name="connsiteY2" fmla="*/ 332647 h 2645633"/>
                <a:gd name="connsiteX3" fmla="*/ 2501850 w 2824318"/>
                <a:gd name="connsiteY3" fmla="*/ 335210 h 2645633"/>
                <a:gd name="connsiteX4" fmla="*/ 2824318 w 2824318"/>
                <a:gd name="connsiteY4" fmla="*/ 1233474 h 2645633"/>
                <a:gd name="connsiteX5" fmla="*/ 1412159 w 2824318"/>
                <a:gd name="connsiteY5" fmla="*/ 2645633 h 2645633"/>
                <a:gd name="connsiteX6" fmla="*/ 0 w 2824318"/>
                <a:gd name="connsiteY6" fmla="*/ 1233474 h 2645633"/>
                <a:gd name="connsiteX7" fmla="*/ 622608 w 2824318"/>
                <a:gd name="connsiteY7" fmla="*/ 62490 h 2645633"/>
                <a:gd name="connsiteX0" fmla="*/ 622608 w 2824318"/>
                <a:gd name="connsiteY0" fmla="*/ 44328 h 2627471"/>
                <a:gd name="connsiteX1" fmla="*/ 1611404 w 2824318"/>
                <a:gd name="connsiteY1" fmla="*/ 253485 h 2627471"/>
                <a:gd name="connsiteX2" fmla="*/ 2499521 w 2824318"/>
                <a:gd name="connsiteY2" fmla="*/ 314485 h 2627471"/>
                <a:gd name="connsiteX3" fmla="*/ 2501850 w 2824318"/>
                <a:gd name="connsiteY3" fmla="*/ 317048 h 2627471"/>
                <a:gd name="connsiteX4" fmla="*/ 2824318 w 2824318"/>
                <a:gd name="connsiteY4" fmla="*/ 1215312 h 2627471"/>
                <a:gd name="connsiteX5" fmla="*/ 1412159 w 2824318"/>
                <a:gd name="connsiteY5" fmla="*/ 2627471 h 2627471"/>
                <a:gd name="connsiteX6" fmla="*/ 0 w 2824318"/>
                <a:gd name="connsiteY6" fmla="*/ 1215312 h 2627471"/>
                <a:gd name="connsiteX7" fmla="*/ 622608 w 2824318"/>
                <a:gd name="connsiteY7" fmla="*/ 44328 h 2627471"/>
                <a:gd name="connsiteX0" fmla="*/ 622608 w 2889940"/>
                <a:gd name="connsiteY0" fmla="*/ 44328 h 2627471"/>
                <a:gd name="connsiteX1" fmla="*/ 1611404 w 2889940"/>
                <a:gd name="connsiteY1" fmla="*/ 253485 h 2627471"/>
                <a:gd name="connsiteX2" fmla="*/ 2499521 w 2889940"/>
                <a:gd name="connsiteY2" fmla="*/ 314485 h 2627471"/>
                <a:gd name="connsiteX3" fmla="*/ 2550488 w 2889940"/>
                <a:gd name="connsiteY3" fmla="*/ 394869 h 2627471"/>
                <a:gd name="connsiteX4" fmla="*/ 2824318 w 2889940"/>
                <a:gd name="connsiteY4" fmla="*/ 1215312 h 2627471"/>
                <a:gd name="connsiteX5" fmla="*/ 1412159 w 2889940"/>
                <a:gd name="connsiteY5" fmla="*/ 2627471 h 2627471"/>
                <a:gd name="connsiteX6" fmla="*/ 0 w 2889940"/>
                <a:gd name="connsiteY6" fmla="*/ 1215312 h 2627471"/>
                <a:gd name="connsiteX7" fmla="*/ 622608 w 2889940"/>
                <a:gd name="connsiteY7" fmla="*/ 44328 h 2627471"/>
                <a:gd name="connsiteX0" fmla="*/ 622608 w 2890034"/>
                <a:gd name="connsiteY0" fmla="*/ 45414 h 2628557"/>
                <a:gd name="connsiteX1" fmla="*/ 1611404 w 2890034"/>
                <a:gd name="connsiteY1" fmla="*/ 254571 h 2628557"/>
                <a:gd name="connsiteX2" fmla="*/ 2550488 w 2890034"/>
                <a:gd name="connsiteY2" fmla="*/ 395955 h 2628557"/>
                <a:gd name="connsiteX3" fmla="*/ 2824318 w 2890034"/>
                <a:gd name="connsiteY3" fmla="*/ 1216398 h 2628557"/>
                <a:gd name="connsiteX4" fmla="*/ 1412159 w 2890034"/>
                <a:gd name="connsiteY4" fmla="*/ 2628557 h 2628557"/>
                <a:gd name="connsiteX5" fmla="*/ 0 w 2890034"/>
                <a:gd name="connsiteY5" fmla="*/ 1216398 h 2628557"/>
                <a:gd name="connsiteX6" fmla="*/ 622608 w 2890034"/>
                <a:gd name="connsiteY6" fmla="*/ 45414 h 2628557"/>
                <a:gd name="connsiteX0" fmla="*/ 622608 w 2825835"/>
                <a:gd name="connsiteY0" fmla="*/ 45414 h 2628557"/>
                <a:gd name="connsiteX1" fmla="*/ 1611404 w 2825835"/>
                <a:gd name="connsiteY1" fmla="*/ 254571 h 2628557"/>
                <a:gd name="connsiteX2" fmla="*/ 2550488 w 2825835"/>
                <a:gd name="connsiteY2" fmla="*/ 395955 h 2628557"/>
                <a:gd name="connsiteX3" fmla="*/ 2824318 w 2825835"/>
                <a:gd name="connsiteY3" fmla="*/ 1216398 h 2628557"/>
                <a:gd name="connsiteX4" fmla="*/ 1412159 w 2825835"/>
                <a:gd name="connsiteY4" fmla="*/ 2628557 h 2628557"/>
                <a:gd name="connsiteX5" fmla="*/ 0 w 2825835"/>
                <a:gd name="connsiteY5" fmla="*/ 1216398 h 2628557"/>
                <a:gd name="connsiteX6" fmla="*/ 622608 w 2825835"/>
                <a:gd name="connsiteY6" fmla="*/ 45414 h 2628557"/>
                <a:gd name="connsiteX0" fmla="*/ 622608 w 2831364"/>
                <a:gd name="connsiteY0" fmla="*/ 45414 h 2628557"/>
                <a:gd name="connsiteX1" fmla="*/ 1611404 w 2831364"/>
                <a:gd name="connsiteY1" fmla="*/ 254571 h 2628557"/>
                <a:gd name="connsiteX2" fmla="*/ 2550488 w 2831364"/>
                <a:gd name="connsiteY2" fmla="*/ 395955 h 2628557"/>
                <a:gd name="connsiteX3" fmla="*/ 2824318 w 2831364"/>
                <a:gd name="connsiteY3" fmla="*/ 1216398 h 2628557"/>
                <a:gd name="connsiteX4" fmla="*/ 1412159 w 2831364"/>
                <a:gd name="connsiteY4" fmla="*/ 2628557 h 2628557"/>
                <a:gd name="connsiteX5" fmla="*/ 0 w 2831364"/>
                <a:gd name="connsiteY5" fmla="*/ 1216398 h 2628557"/>
                <a:gd name="connsiteX6" fmla="*/ 622608 w 2831364"/>
                <a:gd name="connsiteY6" fmla="*/ 45414 h 2628557"/>
                <a:gd name="connsiteX0" fmla="*/ 622608 w 2828668"/>
                <a:gd name="connsiteY0" fmla="*/ 45414 h 2628557"/>
                <a:gd name="connsiteX1" fmla="*/ 1611404 w 2828668"/>
                <a:gd name="connsiteY1" fmla="*/ 254571 h 2628557"/>
                <a:gd name="connsiteX2" fmla="*/ 2550488 w 2828668"/>
                <a:gd name="connsiteY2" fmla="*/ 395955 h 2628557"/>
                <a:gd name="connsiteX3" fmla="*/ 2824318 w 2828668"/>
                <a:gd name="connsiteY3" fmla="*/ 1216398 h 2628557"/>
                <a:gd name="connsiteX4" fmla="*/ 1412159 w 2828668"/>
                <a:gd name="connsiteY4" fmla="*/ 2628557 h 2628557"/>
                <a:gd name="connsiteX5" fmla="*/ 0 w 2828668"/>
                <a:gd name="connsiteY5" fmla="*/ 1216398 h 2628557"/>
                <a:gd name="connsiteX6" fmla="*/ 622608 w 2828668"/>
                <a:gd name="connsiteY6" fmla="*/ 45414 h 2628557"/>
                <a:gd name="connsiteX0" fmla="*/ 622608 w 2828668"/>
                <a:gd name="connsiteY0" fmla="*/ 45414 h 2628557"/>
                <a:gd name="connsiteX1" fmla="*/ 1611404 w 2828668"/>
                <a:gd name="connsiteY1" fmla="*/ 254571 h 2628557"/>
                <a:gd name="connsiteX2" fmla="*/ 2550488 w 2828668"/>
                <a:gd name="connsiteY2" fmla="*/ 395955 h 2628557"/>
                <a:gd name="connsiteX3" fmla="*/ 2824318 w 2828668"/>
                <a:gd name="connsiteY3" fmla="*/ 1216398 h 2628557"/>
                <a:gd name="connsiteX4" fmla="*/ 1412159 w 2828668"/>
                <a:gd name="connsiteY4" fmla="*/ 2628557 h 2628557"/>
                <a:gd name="connsiteX5" fmla="*/ 0 w 2828668"/>
                <a:gd name="connsiteY5" fmla="*/ 1216398 h 2628557"/>
                <a:gd name="connsiteX6" fmla="*/ 622608 w 2828668"/>
                <a:gd name="connsiteY6" fmla="*/ 45414 h 2628557"/>
                <a:gd name="connsiteX0" fmla="*/ 622608 w 2828668"/>
                <a:gd name="connsiteY0" fmla="*/ 40000 h 2623143"/>
                <a:gd name="connsiteX1" fmla="*/ 1611404 w 2828668"/>
                <a:gd name="connsiteY1" fmla="*/ 307523 h 2623143"/>
                <a:gd name="connsiteX2" fmla="*/ 2550488 w 2828668"/>
                <a:gd name="connsiteY2" fmla="*/ 390541 h 2623143"/>
                <a:gd name="connsiteX3" fmla="*/ 2824318 w 2828668"/>
                <a:gd name="connsiteY3" fmla="*/ 1210984 h 2623143"/>
                <a:gd name="connsiteX4" fmla="*/ 1412159 w 2828668"/>
                <a:gd name="connsiteY4" fmla="*/ 2623143 h 2623143"/>
                <a:gd name="connsiteX5" fmla="*/ 0 w 2828668"/>
                <a:gd name="connsiteY5" fmla="*/ 1210984 h 2623143"/>
                <a:gd name="connsiteX6" fmla="*/ 622608 w 2828668"/>
                <a:gd name="connsiteY6" fmla="*/ 40000 h 2623143"/>
                <a:gd name="connsiteX0" fmla="*/ 622608 w 2828668"/>
                <a:gd name="connsiteY0" fmla="*/ 41537 h 2624680"/>
                <a:gd name="connsiteX1" fmla="*/ 1611404 w 2828668"/>
                <a:gd name="connsiteY1" fmla="*/ 309060 h 2624680"/>
                <a:gd name="connsiteX2" fmla="*/ 2550488 w 2828668"/>
                <a:gd name="connsiteY2" fmla="*/ 392078 h 2624680"/>
                <a:gd name="connsiteX3" fmla="*/ 2824318 w 2828668"/>
                <a:gd name="connsiteY3" fmla="*/ 1212521 h 2624680"/>
                <a:gd name="connsiteX4" fmla="*/ 1412159 w 2828668"/>
                <a:gd name="connsiteY4" fmla="*/ 2624680 h 2624680"/>
                <a:gd name="connsiteX5" fmla="*/ 0 w 2828668"/>
                <a:gd name="connsiteY5" fmla="*/ 1212521 h 2624680"/>
                <a:gd name="connsiteX6" fmla="*/ 622608 w 2828668"/>
                <a:gd name="connsiteY6" fmla="*/ 41537 h 2624680"/>
                <a:gd name="connsiteX0" fmla="*/ 622608 w 2828668"/>
                <a:gd name="connsiteY0" fmla="*/ 41537 h 2624680"/>
                <a:gd name="connsiteX1" fmla="*/ 1611404 w 2828668"/>
                <a:gd name="connsiteY1" fmla="*/ 309060 h 2624680"/>
                <a:gd name="connsiteX2" fmla="*/ 2550488 w 2828668"/>
                <a:gd name="connsiteY2" fmla="*/ 392078 h 2624680"/>
                <a:gd name="connsiteX3" fmla="*/ 2824318 w 2828668"/>
                <a:gd name="connsiteY3" fmla="*/ 1212521 h 2624680"/>
                <a:gd name="connsiteX4" fmla="*/ 1412159 w 2828668"/>
                <a:gd name="connsiteY4" fmla="*/ 2624680 h 2624680"/>
                <a:gd name="connsiteX5" fmla="*/ 0 w 2828668"/>
                <a:gd name="connsiteY5" fmla="*/ 1212521 h 2624680"/>
                <a:gd name="connsiteX6" fmla="*/ 622608 w 2828668"/>
                <a:gd name="connsiteY6" fmla="*/ 41537 h 2624680"/>
                <a:gd name="connsiteX0" fmla="*/ 622608 w 2828668"/>
                <a:gd name="connsiteY0" fmla="*/ 40000 h 2623143"/>
                <a:gd name="connsiteX1" fmla="*/ 1611404 w 2828668"/>
                <a:gd name="connsiteY1" fmla="*/ 307523 h 2623143"/>
                <a:gd name="connsiteX2" fmla="*/ 2550488 w 2828668"/>
                <a:gd name="connsiteY2" fmla="*/ 390541 h 2623143"/>
                <a:gd name="connsiteX3" fmla="*/ 2824318 w 2828668"/>
                <a:gd name="connsiteY3" fmla="*/ 1210984 h 2623143"/>
                <a:gd name="connsiteX4" fmla="*/ 1412159 w 2828668"/>
                <a:gd name="connsiteY4" fmla="*/ 2623143 h 2623143"/>
                <a:gd name="connsiteX5" fmla="*/ 0 w 2828668"/>
                <a:gd name="connsiteY5" fmla="*/ 1210984 h 2623143"/>
                <a:gd name="connsiteX6" fmla="*/ 622608 w 2828668"/>
                <a:gd name="connsiteY6" fmla="*/ 40000 h 2623143"/>
                <a:gd name="connsiteX0" fmla="*/ 700429 w 2828668"/>
                <a:gd name="connsiteY0" fmla="*/ 40684 h 2614100"/>
                <a:gd name="connsiteX1" fmla="*/ 1611404 w 2828668"/>
                <a:gd name="connsiteY1" fmla="*/ 298480 h 2614100"/>
                <a:gd name="connsiteX2" fmla="*/ 2550488 w 2828668"/>
                <a:gd name="connsiteY2" fmla="*/ 381498 h 2614100"/>
                <a:gd name="connsiteX3" fmla="*/ 2824318 w 2828668"/>
                <a:gd name="connsiteY3" fmla="*/ 1201941 h 2614100"/>
                <a:gd name="connsiteX4" fmla="*/ 1412159 w 2828668"/>
                <a:gd name="connsiteY4" fmla="*/ 2614100 h 2614100"/>
                <a:gd name="connsiteX5" fmla="*/ 0 w 2828668"/>
                <a:gd name="connsiteY5" fmla="*/ 1201941 h 2614100"/>
                <a:gd name="connsiteX6" fmla="*/ 700429 w 2828668"/>
                <a:gd name="connsiteY6" fmla="*/ 40684 h 2614100"/>
                <a:gd name="connsiteX0" fmla="*/ 700429 w 2828668"/>
                <a:gd name="connsiteY0" fmla="*/ 40684 h 2614100"/>
                <a:gd name="connsiteX1" fmla="*/ 1611404 w 2828668"/>
                <a:gd name="connsiteY1" fmla="*/ 298480 h 2614100"/>
                <a:gd name="connsiteX2" fmla="*/ 2550488 w 2828668"/>
                <a:gd name="connsiteY2" fmla="*/ 381498 h 2614100"/>
                <a:gd name="connsiteX3" fmla="*/ 2824318 w 2828668"/>
                <a:gd name="connsiteY3" fmla="*/ 1201941 h 2614100"/>
                <a:gd name="connsiteX4" fmla="*/ 1412159 w 2828668"/>
                <a:gd name="connsiteY4" fmla="*/ 2614100 h 2614100"/>
                <a:gd name="connsiteX5" fmla="*/ 0 w 2828668"/>
                <a:gd name="connsiteY5" fmla="*/ 1201941 h 2614100"/>
                <a:gd name="connsiteX6" fmla="*/ 700429 w 2828668"/>
                <a:gd name="connsiteY6" fmla="*/ 40684 h 2614100"/>
                <a:gd name="connsiteX0" fmla="*/ 700429 w 2828668"/>
                <a:gd name="connsiteY0" fmla="*/ 58876 h 2632292"/>
                <a:gd name="connsiteX1" fmla="*/ 1611404 w 2828668"/>
                <a:gd name="connsiteY1" fmla="*/ 316672 h 2632292"/>
                <a:gd name="connsiteX2" fmla="*/ 2550488 w 2828668"/>
                <a:gd name="connsiteY2" fmla="*/ 399690 h 2632292"/>
                <a:gd name="connsiteX3" fmla="*/ 2824318 w 2828668"/>
                <a:gd name="connsiteY3" fmla="*/ 1220133 h 2632292"/>
                <a:gd name="connsiteX4" fmla="*/ 1412159 w 2828668"/>
                <a:gd name="connsiteY4" fmla="*/ 2632292 h 2632292"/>
                <a:gd name="connsiteX5" fmla="*/ 0 w 2828668"/>
                <a:gd name="connsiteY5" fmla="*/ 1220133 h 2632292"/>
                <a:gd name="connsiteX6" fmla="*/ 700429 w 2828668"/>
                <a:gd name="connsiteY6" fmla="*/ 58876 h 2632292"/>
                <a:gd name="connsiteX0" fmla="*/ 700429 w 2828668"/>
                <a:gd name="connsiteY0" fmla="*/ 62842 h 2636258"/>
                <a:gd name="connsiteX1" fmla="*/ 1611404 w 2828668"/>
                <a:gd name="connsiteY1" fmla="*/ 320638 h 2636258"/>
                <a:gd name="connsiteX2" fmla="*/ 2550488 w 2828668"/>
                <a:gd name="connsiteY2" fmla="*/ 403656 h 2636258"/>
                <a:gd name="connsiteX3" fmla="*/ 2824318 w 2828668"/>
                <a:gd name="connsiteY3" fmla="*/ 1224099 h 2636258"/>
                <a:gd name="connsiteX4" fmla="*/ 1412159 w 2828668"/>
                <a:gd name="connsiteY4" fmla="*/ 2636258 h 2636258"/>
                <a:gd name="connsiteX5" fmla="*/ 0 w 2828668"/>
                <a:gd name="connsiteY5" fmla="*/ 1224099 h 2636258"/>
                <a:gd name="connsiteX6" fmla="*/ 700429 w 2828668"/>
                <a:gd name="connsiteY6" fmla="*/ 62842 h 2636258"/>
                <a:gd name="connsiteX0" fmla="*/ 700429 w 2828668"/>
                <a:gd name="connsiteY0" fmla="*/ 69115 h 2642531"/>
                <a:gd name="connsiteX1" fmla="*/ 1591949 w 2828668"/>
                <a:gd name="connsiteY1" fmla="*/ 278273 h 2642531"/>
                <a:gd name="connsiteX2" fmla="*/ 2550488 w 2828668"/>
                <a:gd name="connsiteY2" fmla="*/ 409929 h 2642531"/>
                <a:gd name="connsiteX3" fmla="*/ 2824318 w 2828668"/>
                <a:gd name="connsiteY3" fmla="*/ 1230372 h 2642531"/>
                <a:gd name="connsiteX4" fmla="*/ 1412159 w 2828668"/>
                <a:gd name="connsiteY4" fmla="*/ 2642531 h 2642531"/>
                <a:gd name="connsiteX5" fmla="*/ 0 w 2828668"/>
                <a:gd name="connsiteY5" fmla="*/ 1230372 h 2642531"/>
                <a:gd name="connsiteX6" fmla="*/ 700429 w 2828668"/>
                <a:gd name="connsiteY6" fmla="*/ 69115 h 2642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8668" h="2642531">
                  <a:moveTo>
                    <a:pt x="700429" y="69115"/>
                  </a:moveTo>
                  <a:cubicBezTo>
                    <a:pt x="1280281" y="-139827"/>
                    <a:pt x="1186329" y="182560"/>
                    <a:pt x="1591949" y="278273"/>
                  </a:cubicBezTo>
                  <a:cubicBezTo>
                    <a:pt x="1997569" y="373986"/>
                    <a:pt x="2085689" y="113438"/>
                    <a:pt x="2550488" y="409929"/>
                  </a:cubicBezTo>
                  <a:cubicBezTo>
                    <a:pt x="2752640" y="570233"/>
                    <a:pt x="2851209" y="775394"/>
                    <a:pt x="2824318" y="1230372"/>
                  </a:cubicBezTo>
                  <a:cubicBezTo>
                    <a:pt x="2775199" y="2061427"/>
                    <a:pt x="2192073" y="2642531"/>
                    <a:pt x="1412159" y="2642531"/>
                  </a:cubicBezTo>
                  <a:cubicBezTo>
                    <a:pt x="632245" y="2642531"/>
                    <a:pt x="0" y="2010286"/>
                    <a:pt x="0" y="1230372"/>
                  </a:cubicBezTo>
                  <a:cubicBezTo>
                    <a:pt x="0" y="742926"/>
                    <a:pt x="217788" y="303435"/>
                    <a:pt x="700429" y="6911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24" name="자유형: 도형 71">
              <a:extLst>
                <a:ext uri="{FF2B5EF4-FFF2-40B4-BE49-F238E27FC236}">
                  <a16:creationId xmlns:a16="http://schemas.microsoft.com/office/drawing/2014/main" id="{CC291B06-7C85-4A47-9801-09CB0CE5B790}"/>
                </a:ext>
              </a:extLst>
            </p:cNvPr>
            <p:cNvSpPr/>
            <p:nvPr/>
          </p:nvSpPr>
          <p:spPr>
            <a:xfrm rot="15300000" flipH="1">
              <a:off x="4697268" y="953004"/>
              <a:ext cx="2262873" cy="2437350"/>
            </a:xfrm>
            <a:custGeom>
              <a:avLst/>
              <a:gdLst>
                <a:gd name="connsiteX0" fmla="*/ 18398 w 2152544"/>
                <a:gd name="connsiteY0" fmla="*/ 2085292 h 2318514"/>
                <a:gd name="connsiteX1" fmla="*/ 346522 w 2152544"/>
                <a:gd name="connsiteY1" fmla="*/ 2116479 h 2318514"/>
                <a:gd name="connsiteX2" fmla="*/ 746650 w 2152544"/>
                <a:gd name="connsiteY2" fmla="*/ 695365 h 2318514"/>
                <a:gd name="connsiteX3" fmla="*/ 2106464 w 2152544"/>
                <a:gd name="connsiteY3" fmla="*/ 160079 h 2318514"/>
                <a:gd name="connsiteX4" fmla="*/ 2152544 w 2152544"/>
                <a:gd name="connsiteY4" fmla="*/ 155773 h 2318514"/>
                <a:gd name="connsiteX5" fmla="*/ 2110805 w 2152544"/>
                <a:gd name="connsiteY5" fmla="*/ 0 h 2318514"/>
                <a:gd name="connsiteX6" fmla="*/ 2000422 w 2152544"/>
                <a:gd name="connsiteY6" fmla="*/ 2084 h 2318514"/>
                <a:gd name="connsiteX7" fmla="*/ 557372 w 2152544"/>
                <a:gd name="connsiteY7" fmla="*/ 530750 h 2318514"/>
                <a:gd name="connsiteX8" fmla="*/ 18398 w 2152544"/>
                <a:gd name="connsiteY8" fmla="*/ 2085292 h 2318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2544" h="2318514">
                  <a:moveTo>
                    <a:pt x="18398" y="2085292"/>
                  </a:moveTo>
                  <a:cubicBezTo>
                    <a:pt x="132841" y="2454215"/>
                    <a:pt x="372442" y="2323705"/>
                    <a:pt x="346522" y="2116479"/>
                  </a:cubicBezTo>
                  <a:cubicBezTo>
                    <a:pt x="242056" y="1512450"/>
                    <a:pt x="474156" y="950854"/>
                    <a:pt x="746650" y="695365"/>
                  </a:cubicBezTo>
                  <a:cubicBezTo>
                    <a:pt x="985082" y="471813"/>
                    <a:pt x="1665240" y="214502"/>
                    <a:pt x="2106464" y="160079"/>
                  </a:cubicBezTo>
                  <a:lnTo>
                    <a:pt x="2152544" y="155773"/>
                  </a:lnTo>
                  <a:lnTo>
                    <a:pt x="2110805" y="0"/>
                  </a:lnTo>
                  <a:lnTo>
                    <a:pt x="2000422" y="2084"/>
                  </a:lnTo>
                  <a:cubicBezTo>
                    <a:pt x="1446152" y="35321"/>
                    <a:pt x="880854" y="226300"/>
                    <a:pt x="557372" y="530750"/>
                  </a:cubicBezTo>
                  <a:cubicBezTo>
                    <a:pt x="187679" y="878694"/>
                    <a:pt x="-73108" y="1571513"/>
                    <a:pt x="18398" y="20852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125" name="자유형: 도형 72">
              <a:extLst>
                <a:ext uri="{FF2B5EF4-FFF2-40B4-BE49-F238E27FC236}">
                  <a16:creationId xmlns:a16="http://schemas.microsoft.com/office/drawing/2014/main" id="{DB437081-F72B-4EA0-9E56-96EC847BFCD5}"/>
                </a:ext>
              </a:extLst>
            </p:cNvPr>
            <p:cNvSpPr/>
            <p:nvPr/>
          </p:nvSpPr>
          <p:spPr>
            <a:xfrm rot="20281495">
              <a:off x="5538768" y="3059101"/>
              <a:ext cx="2613462" cy="2642532"/>
            </a:xfrm>
            <a:custGeom>
              <a:avLst/>
              <a:gdLst>
                <a:gd name="connsiteX0" fmla="*/ 2177283 w 2613462"/>
                <a:gd name="connsiteY0" fmla="*/ 323073 h 2642532"/>
                <a:gd name="connsiteX1" fmla="*/ 2335282 w 2613462"/>
                <a:gd name="connsiteY1" fmla="*/ 409930 h 2642532"/>
                <a:gd name="connsiteX2" fmla="*/ 2609112 w 2613462"/>
                <a:gd name="connsiteY2" fmla="*/ 1230373 h 2642532"/>
                <a:gd name="connsiteX3" fmla="*/ 1196953 w 2613462"/>
                <a:gd name="connsiteY3" fmla="*/ 2642532 h 2642532"/>
                <a:gd name="connsiteX4" fmla="*/ 25969 w 2613462"/>
                <a:gd name="connsiteY4" fmla="*/ 2019925 h 2642532"/>
                <a:gd name="connsiteX5" fmla="*/ 0 w 2613462"/>
                <a:gd name="connsiteY5" fmla="*/ 1977178 h 2642532"/>
                <a:gd name="connsiteX6" fmla="*/ 52970 w 2613462"/>
                <a:gd name="connsiteY6" fmla="*/ 1957707 h 2642532"/>
                <a:gd name="connsiteX7" fmla="*/ 878304 w 2613462"/>
                <a:gd name="connsiteY7" fmla="*/ 1131700 h 2642532"/>
                <a:gd name="connsiteX8" fmla="*/ 934359 w 2613462"/>
                <a:gd name="connsiteY8" fmla="*/ 219950 h 2642532"/>
                <a:gd name="connsiteX9" fmla="*/ 757798 w 2613462"/>
                <a:gd name="connsiteY9" fmla="*/ 18822 h 2642532"/>
                <a:gd name="connsiteX10" fmla="*/ 738979 w 2613462"/>
                <a:gd name="connsiteY10" fmla="*/ 4034 h 2642532"/>
                <a:gd name="connsiteX11" fmla="*/ 748059 w 2613462"/>
                <a:gd name="connsiteY11" fmla="*/ 2628 h 2642532"/>
                <a:gd name="connsiteX12" fmla="*/ 1376743 w 2613462"/>
                <a:gd name="connsiteY12" fmla="*/ 278274 h 2642532"/>
                <a:gd name="connsiteX13" fmla="*/ 2177283 w 2613462"/>
                <a:gd name="connsiteY13" fmla="*/ 323073 h 2642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13462" h="2642532">
                  <a:moveTo>
                    <a:pt x="2177283" y="323073"/>
                  </a:moveTo>
                  <a:cubicBezTo>
                    <a:pt x="2224968" y="344511"/>
                    <a:pt x="2277182" y="372869"/>
                    <a:pt x="2335282" y="409930"/>
                  </a:cubicBezTo>
                  <a:cubicBezTo>
                    <a:pt x="2537434" y="570234"/>
                    <a:pt x="2636003" y="775395"/>
                    <a:pt x="2609112" y="1230373"/>
                  </a:cubicBezTo>
                  <a:cubicBezTo>
                    <a:pt x="2559993" y="2061428"/>
                    <a:pt x="1976867" y="2642532"/>
                    <a:pt x="1196953" y="2642532"/>
                  </a:cubicBezTo>
                  <a:cubicBezTo>
                    <a:pt x="709507" y="2642532"/>
                    <a:pt x="279744" y="2395561"/>
                    <a:pt x="25969" y="2019925"/>
                  </a:cubicBezTo>
                  <a:lnTo>
                    <a:pt x="0" y="1977178"/>
                  </a:lnTo>
                  <a:lnTo>
                    <a:pt x="52970" y="1957707"/>
                  </a:lnTo>
                  <a:cubicBezTo>
                    <a:pt x="395707" y="1812253"/>
                    <a:pt x="690033" y="1528956"/>
                    <a:pt x="878304" y="1131700"/>
                  </a:cubicBezTo>
                  <a:cubicBezTo>
                    <a:pt x="1084449" y="696728"/>
                    <a:pt x="1068992" y="456841"/>
                    <a:pt x="934359" y="219950"/>
                  </a:cubicBezTo>
                  <a:cubicBezTo>
                    <a:pt x="870975" y="131062"/>
                    <a:pt x="812823" y="66588"/>
                    <a:pt x="757798" y="18822"/>
                  </a:cubicBezTo>
                  <a:lnTo>
                    <a:pt x="738979" y="4034"/>
                  </a:lnTo>
                  <a:lnTo>
                    <a:pt x="748059" y="2628"/>
                  </a:lnTo>
                  <a:cubicBezTo>
                    <a:pt x="1047406" y="-26900"/>
                    <a:pt x="1047177" y="200507"/>
                    <a:pt x="1376743" y="278274"/>
                  </a:cubicBezTo>
                  <a:cubicBezTo>
                    <a:pt x="1731660" y="362023"/>
                    <a:pt x="1843492" y="173009"/>
                    <a:pt x="2177283" y="32307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26" name="자유형: 도형 73">
              <a:extLst>
                <a:ext uri="{FF2B5EF4-FFF2-40B4-BE49-F238E27FC236}">
                  <a16:creationId xmlns:a16="http://schemas.microsoft.com/office/drawing/2014/main" id="{C8DDF790-AA60-48FE-ACAA-7CBCBF94B0E5}"/>
                </a:ext>
              </a:extLst>
            </p:cNvPr>
            <p:cNvSpPr/>
            <p:nvPr/>
          </p:nvSpPr>
          <p:spPr>
            <a:xfrm rot="12600000" flipH="1">
              <a:off x="5404406" y="1307417"/>
              <a:ext cx="1728031" cy="1861269"/>
            </a:xfrm>
            <a:custGeom>
              <a:avLst/>
              <a:gdLst>
                <a:gd name="connsiteX0" fmla="*/ 18398 w 2152544"/>
                <a:gd name="connsiteY0" fmla="*/ 2085292 h 2318514"/>
                <a:gd name="connsiteX1" fmla="*/ 346522 w 2152544"/>
                <a:gd name="connsiteY1" fmla="*/ 2116479 h 2318514"/>
                <a:gd name="connsiteX2" fmla="*/ 746650 w 2152544"/>
                <a:gd name="connsiteY2" fmla="*/ 695365 h 2318514"/>
                <a:gd name="connsiteX3" fmla="*/ 2106464 w 2152544"/>
                <a:gd name="connsiteY3" fmla="*/ 160079 h 2318514"/>
                <a:gd name="connsiteX4" fmla="*/ 2152544 w 2152544"/>
                <a:gd name="connsiteY4" fmla="*/ 155773 h 2318514"/>
                <a:gd name="connsiteX5" fmla="*/ 2110805 w 2152544"/>
                <a:gd name="connsiteY5" fmla="*/ 0 h 2318514"/>
                <a:gd name="connsiteX6" fmla="*/ 2000422 w 2152544"/>
                <a:gd name="connsiteY6" fmla="*/ 2084 h 2318514"/>
                <a:gd name="connsiteX7" fmla="*/ 557372 w 2152544"/>
                <a:gd name="connsiteY7" fmla="*/ 530750 h 2318514"/>
                <a:gd name="connsiteX8" fmla="*/ 18398 w 2152544"/>
                <a:gd name="connsiteY8" fmla="*/ 2085292 h 2318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2544" h="2318514">
                  <a:moveTo>
                    <a:pt x="18398" y="2085292"/>
                  </a:moveTo>
                  <a:cubicBezTo>
                    <a:pt x="132841" y="2454215"/>
                    <a:pt x="372442" y="2323705"/>
                    <a:pt x="346522" y="2116479"/>
                  </a:cubicBezTo>
                  <a:cubicBezTo>
                    <a:pt x="242056" y="1512450"/>
                    <a:pt x="474156" y="950854"/>
                    <a:pt x="746650" y="695365"/>
                  </a:cubicBezTo>
                  <a:cubicBezTo>
                    <a:pt x="985082" y="471813"/>
                    <a:pt x="1665240" y="214502"/>
                    <a:pt x="2106464" y="160079"/>
                  </a:cubicBezTo>
                  <a:lnTo>
                    <a:pt x="2152544" y="155773"/>
                  </a:lnTo>
                  <a:lnTo>
                    <a:pt x="2110805" y="0"/>
                  </a:lnTo>
                  <a:lnTo>
                    <a:pt x="2000422" y="2084"/>
                  </a:lnTo>
                  <a:cubicBezTo>
                    <a:pt x="1446152" y="35321"/>
                    <a:pt x="880854" y="226300"/>
                    <a:pt x="557372" y="530750"/>
                  </a:cubicBezTo>
                  <a:cubicBezTo>
                    <a:pt x="187679" y="878694"/>
                    <a:pt x="-73108" y="1571513"/>
                    <a:pt x="18398" y="20852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127" name="Teardrop 3">
              <a:extLst>
                <a:ext uri="{FF2B5EF4-FFF2-40B4-BE49-F238E27FC236}">
                  <a16:creationId xmlns:a16="http://schemas.microsoft.com/office/drawing/2014/main" id="{063CCBA2-0F8E-4E39-90FD-DF16EF81431B}"/>
                </a:ext>
              </a:extLst>
            </p:cNvPr>
            <p:cNvSpPr/>
            <p:nvPr/>
          </p:nvSpPr>
          <p:spPr>
            <a:xfrm rot="20810195" flipH="1">
              <a:off x="3922253" y="428041"/>
              <a:ext cx="1852466" cy="1002062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128" name="그룹 125">
            <a:extLst>
              <a:ext uri="{FF2B5EF4-FFF2-40B4-BE49-F238E27FC236}">
                <a16:creationId xmlns:a16="http://schemas.microsoft.com/office/drawing/2014/main" id="{E8584C3D-8076-46D1-8CEB-0BF2EF767AE1}"/>
              </a:ext>
            </a:extLst>
          </p:cNvPr>
          <p:cNvGrpSpPr/>
          <p:nvPr/>
        </p:nvGrpSpPr>
        <p:grpSpPr>
          <a:xfrm rot="21433355">
            <a:off x="4629705" y="4892933"/>
            <a:ext cx="478510" cy="669336"/>
            <a:chOff x="1019786" y="3002376"/>
            <a:chExt cx="2531613" cy="3541196"/>
          </a:xfrm>
          <a:solidFill>
            <a:schemeClr val="accent1"/>
          </a:solidFill>
        </p:grpSpPr>
        <p:sp>
          <p:nvSpPr>
            <p:cNvPr id="2129" name="사각형: 둥근 모서리 132">
              <a:extLst>
                <a:ext uri="{FF2B5EF4-FFF2-40B4-BE49-F238E27FC236}">
                  <a16:creationId xmlns:a16="http://schemas.microsoft.com/office/drawing/2014/main" id="{4469A0D5-AAEC-4E56-9716-0D3855BDB7C3}"/>
                </a:ext>
              </a:extLst>
            </p:cNvPr>
            <p:cNvSpPr/>
            <p:nvPr/>
          </p:nvSpPr>
          <p:spPr>
            <a:xfrm>
              <a:off x="1719599" y="3938796"/>
              <a:ext cx="1084494" cy="2604776"/>
            </a:xfrm>
            <a:custGeom>
              <a:avLst/>
              <a:gdLst>
                <a:gd name="connsiteX0" fmla="*/ 0 w 626166"/>
                <a:gd name="connsiteY0" fmla="*/ 293202 h 1175728"/>
                <a:gd name="connsiteX1" fmla="*/ 293202 w 626166"/>
                <a:gd name="connsiteY1" fmla="*/ 0 h 1175728"/>
                <a:gd name="connsiteX2" fmla="*/ 332964 w 626166"/>
                <a:gd name="connsiteY2" fmla="*/ 0 h 1175728"/>
                <a:gd name="connsiteX3" fmla="*/ 626166 w 626166"/>
                <a:gd name="connsiteY3" fmla="*/ 293202 h 1175728"/>
                <a:gd name="connsiteX4" fmla="*/ 626166 w 626166"/>
                <a:gd name="connsiteY4" fmla="*/ 882526 h 1175728"/>
                <a:gd name="connsiteX5" fmla="*/ 332964 w 626166"/>
                <a:gd name="connsiteY5" fmla="*/ 1175728 h 1175728"/>
                <a:gd name="connsiteX6" fmla="*/ 293202 w 626166"/>
                <a:gd name="connsiteY6" fmla="*/ 1175728 h 1175728"/>
                <a:gd name="connsiteX7" fmla="*/ 0 w 626166"/>
                <a:gd name="connsiteY7" fmla="*/ 882526 h 1175728"/>
                <a:gd name="connsiteX8" fmla="*/ 0 w 626166"/>
                <a:gd name="connsiteY8" fmla="*/ 293202 h 1175728"/>
                <a:gd name="connsiteX0" fmla="*/ 0 w 626166"/>
                <a:gd name="connsiteY0" fmla="*/ 303142 h 1185668"/>
                <a:gd name="connsiteX1" fmla="*/ 293202 w 626166"/>
                <a:gd name="connsiteY1" fmla="*/ 9940 h 1185668"/>
                <a:gd name="connsiteX2" fmla="*/ 382660 w 626166"/>
                <a:gd name="connsiteY2" fmla="*/ 0 h 1185668"/>
                <a:gd name="connsiteX3" fmla="*/ 626166 w 626166"/>
                <a:gd name="connsiteY3" fmla="*/ 303142 h 1185668"/>
                <a:gd name="connsiteX4" fmla="*/ 626166 w 626166"/>
                <a:gd name="connsiteY4" fmla="*/ 892466 h 1185668"/>
                <a:gd name="connsiteX5" fmla="*/ 332964 w 626166"/>
                <a:gd name="connsiteY5" fmla="*/ 1185668 h 1185668"/>
                <a:gd name="connsiteX6" fmla="*/ 293202 w 626166"/>
                <a:gd name="connsiteY6" fmla="*/ 1185668 h 1185668"/>
                <a:gd name="connsiteX7" fmla="*/ 0 w 626166"/>
                <a:gd name="connsiteY7" fmla="*/ 892466 h 1185668"/>
                <a:gd name="connsiteX8" fmla="*/ 0 w 626166"/>
                <a:gd name="connsiteY8" fmla="*/ 303142 h 1185668"/>
                <a:gd name="connsiteX0" fmla="*/ 0 w 626166"/>
                <a:gd name="connsiteY0" fmla="*/ 303142 h 1185668"/>
                <a:gd name="connsiteX1" fmla="*/ 233567 w 626166"/>
                <a:gd name="connsiteY1" fmla="*/ 1 h 1185668"/>
                <a:gd name="connsiteX2" fmla="*/ 382660 w 626166"/>
                <a:gd name="connsiteY2" fmla="*/ 0 h 1185668"/>
                <a:gd name="connsiteX3" fmla="*/ 626166 w 626166"/>
                <a:gd name="connsiteY3" fmla="*/ 303142 h 1185668"/>
                <a:gd name="connsiteX4" fmla="*/ 626166 w 626166"/>
                <a:gd name="connsiteY4" fmla="*/ 892466 h 1185668"/>
                <a:gd name="connsiteX5" fmla="*/ 332964 w 626166"/>
                <a:gd name="connsiteY5" fmla="*/ 1185668 h 1185668"/>
                <a:gd name="connsiteX6" fmla="*/ 293202 w 626166"/>
                <a:gd name="connsiteY6" fmla="*/ 1185668 h 1185668"/>
                <a:gd name="connsiteX7" fmla="*/ 0 w 626166"/>
                <a:gd name="connsiteY7" fmla="*/ 892466 h 1185668"/>
                <a:gd name="connsiteX8" fmla="*/ 0 w 626166"/>
                <a:gd name="connsiteY8" fmla="*/ 303142 h 1185668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293202 w 626166"/>
                <a:gd name="connsiteY6" fmla="*/ 1205546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253446 w 626166"/>
                <a:gd name="connsiteY6" fmla="*/ 1195607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332959 w 626166"/>
                <a:gd name="connsiteY6" fmla="*/ 1195607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303142 w 626166"/>
                <a:gd name="connsiteY6" fmla="*/ 1185668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25711"/>
                <a:gd name="connsiteX1" fmla="*/ 233567 w 626166"/>
                <a:gd name="connsiteY1" fmla="*/ 19879 h 1225711"/>
                <a:gd name="connsiteX2" fmla="*/ 432356 w 626166"/>
                <a:gd name="connsiteY2" fmla="*/ 0 h 1225711"/>
                <a:gd name="connsiteX3" fmla="*/ 626166 w 626166"/>
                <a:gd name="connsiteY3" fmla="*/ 323020 h 1225711"/>
                <a:gd name="connsiteX4" fmla="*/ 626166 w 626166"/>
                <a:gd name="connsiteY4" fmla="*/ 912344 h 1225711"/>
                <a:gd name="connsiteX5" fmla="*/ 332964 w 626166"/>
                <a:gd name="connsiteY5" fmla="*/ 1205546 h 1225711"/>
                <a:gd name="connsiteX6" fmla="*/ 332960 w 626166"/>
                <a:gd name="connsiteY6" fmla="*/ 1225424 h 1225711"/>
                <a:gd name="connsiteX7" fmla="*/ 0 w 626166"/>
                <a:gd name="connsiteY7" fmla="*/ 912344 h 1225711"/>
                <a:gd name="connsiteX8" fmla="*/ 0 w 626166"/>
                <a:gd name="connsiteY8" fmla="*/ 323020 h 1225711"/>
                <a:gd name="connsiteX0" fmla="*/ 0 w 626166"/>
                <a:gd name="connsiteY0" fmla="*/ 303142 h 1205833"/>
                <a:gd name="connsiteX1" fmla="*/ 233567 w 626166"/>
                <a:gd name="connsiteY1" fmla="*/ 1 h 1205833"/>
                <a:gd name="connsiteX2" fmla="*/ 412478 w 626166"/>
                <a:gd name="connsiteY2" fmla="*/ 0 h 1205833"/>
                <a:gd name="connsiteX3" fmla="*/ 626166 w 626166"/>
                <a:gd name="connsiteY3" fmla="*/ 303142 h 1205833"/>
                <a:gd name="connsiteX4" fmla="*/ 626166 w 626166"/>
                <a:gd name="connsiteY4" fmla="*/ 892466 h 1205833"/>
                <a:gd name="connsiteX5" fmla="*/ 332964 w 626166"/>
                <a:gd name="connsiteY5" fmla="*/ 1185668 h 1205833"/>
                <a:gd name="connsiteX6" fmla="*/ 332960 w 626166"/>
                <a:gd name="connsiteY6" fmla="*/ 1205546 h 1205833"/>
                <a:gd name="connsiteX7" fmla="*/ 0 w 626166"/>
                <a:gd name="connsiteY7" fmla="*/ 892466 h 1205833"/>
                <a:gd name="connsiteX8" fmla="*/ 0 w 626166"/>
                <a:gd name="connsiteY8" fmla="*/ 303142 h 1205833"/>
                <a:gd name="connsiteX0" fmla="*/ 0 w 626166"/>
                <a:gd name="connsiteY0" fmla="*/ 303142 h 1206318"/>
                <a:gd name="connsiteX1" fmla="*/ 233567 w 626166"/>
                <a:gd name="connsiteY1" fmla="*/ 1 h 1206318"/>
                <a:gd name="connsiteX2" fmla="*/ 412478 w 626166"/>
                <a:gd name="connsiteY2" fmla="*/ 0 h 1206318"/>
                <a:gd name="connsiteX3" fmla="*/ 626166 w 626166"/>
                <a:gd name="connsiteY3" fmla="*/ 303142 h 1206318"/>
                <a:gd name="connsiteX4" fmla="*/ 626166 w 626166"/>
                <a:gd name="connsiteY4" fmla="*/ 892466 h 1206318"/>
                <a:gd name="connsiteX5" fmla="*/ 345672 w 626166"/>
                <a:gd name="connsiteY5" fmla="*/ 1203547 h 1206318"/>
                <a:gd name="connsiteX6" fmla="*/ 332960 w 626166"/>
                <a:gd name="connsiteY6" fmla="*/ 1205546 h 1206318"/>
                <a:gd name="connsiteX7" fmla="*/ 0 w 626166"/>
                <a:gd name="connsiteY7" fmla="*/ 892466 h 1206318"/>
                <a:gd name="connsiteX8" fmla="*/ 0 w 626166"/>
                <a:gd name="connsiteY8" fmla="*/ 303142 h 1206318"/>
                <a:gd name="connsiteX0" fmla="*/ 0 w 626166"/>
                <a:gd name="connsiteY0" fmla="*/ 303142 h 1206318"/>
                <a:gd name="connsiteX1" fmla="*/ 233567 w 626166"/>
                <a:gd name="connsiteY1" fmla="*/ 1 h 1206318"/>
                <a:gd name="connsiteX2" fmla="*/ 412478 w 626166"/>
                <a:gd name="connsiteY2" fmla="*/ 0 h 1206318"/>
                <a:gd name="connsiteX3" fmla="*/ 626166 w 626166"/>
                <a:gd name="connsiteY3" fmla="*/ 303142 h 1206318"/>
                <a:gd name="connsiteX4" fmla="*/ 626166 w 626166"/>
                <a:gd name="connsiteY4" fmla="*/ 892466 h 1206318"/>
                <a:gd name="connsiteX5" fmla="*/ 345672 w 626166"/>
                <a:gd name="connsiteY5" fmla="*/ 1203547 h 1206318"/>
                <a:gd name="connsiteX6" fmla="*/ 323429 w 626166"/>
                <a:gd name="connsiteY6" fmla="*/ 1205546 h 1206318"/>
                <a:gd name="connsiteX7" fmla="*/ 0 w 626166"/>
                <a:gd name="connsiteY7" fmla="*/ 892466 h 1206318"/>
                <a:gd name="connsiteX8" fmla="*/ 0 w 626166"/>
                <a:gd name="connsiteY8" fmla="*/ 303142 h 1206318"/>
                <a:gd name="connsiteX0" fmla="*/ 0 w 626166"/>
                <a:gd name="connsiteY0" fmla="*/ 303142 h 1208656"/>
                <a:gd name="connsiteX1" fmla="*/ 233567 w 626166"/>
                <a:gd name="connsiteY1" fmla="*/ 1 h 1208656"/>
                <a:gd name="connsiteX2" fmla="*/ 412478 w 626166"/>
                <a:gd name="connsiteY2" fmla="*/ 0 h 1208656"/>
                <a:gd name="connsiteX3" fmla="*/ 626166 w 626166"/>
                <a:gd name="connsiteY3" fmla="*/ 303142 h 1208656"/>
                <a:gd name="connsiteX4" fmla="*/ 626166 w 626166"/>
                <a:gd name="connsiteY4" fmla="*/ 892466 h 1208656"/>
                <a:gd name="connsiteX5" fmla="*/ 345672 w 626166"/>
                <a:gd name="connsiteY5" fmla="*/ 1208656 h 1208656"/>
                <a:gd name="connsiteX6" fmla="*/ 323429 w 626166"/>
                <a:gd name="connsiteY6" fmla="*/ 1205546 h 1208656"/>
                <a:gd name="connsiteX7" fmla="*/ 0 w 626166"/>
                <a:gd name="connsiteY7" fmla="*/ 892466 h 1208656"/>
                <a:gd name="connsiteX8" fmla="*/ 0 w 626166"/>
                <a:gd name="connsiteY8" fmla="*/ 303142 h 1208656"/>
                <a:gd name="connsiteX0" fmla="*/ 0 w 626166"/>
                <a:gd name="connsiteY0" fmla="*/ 303142 h 1208656"/>
                <a:gd name="connsiteX1" fmla="*/ 233567 w 626166"/>
                <a:gd name="connsiteY1" fmla="*/ 1 h 1208656"/>
                <a:gd name="connsiteX2" fmla="*/ 412478 w 626166"/>
                <a:gd name="connsiteY2" fmla="*/ 0 h 1208656"/>
                <a:gd name="connsiteX3" fmla="*/ 626166 w 626166"/>
                <a:gd name="connsiteY3" fmla="*/ 303142 h 1208656"/>
                <a:gd name="connsiteX4" fmla="*/ 626166 w 626166"/>
                <a:gd name="connsiteY4" fmla="*/ 892466 h 1208656"/>
                <a:gd name="connsiteX5" fmla="*/ 345672 w 626166"/>
                <a:gd name="connsiteY5" fmla="*/ 1208656 h 1208656"/>
                <a:gd name="connsiteX6" fmla="*/ 320252 w 626166"/>
                <a:gd name="connsiteY6" fmla="*/ 1200437 h 1208656"/>
                <a:gd name="connsiteX7" fmla="*/ 0 w 626166"/>
                <a:gd name="connsiteY7" fmla="*/ 892466 h 1208656"/>
                <a:gd name="connsiteX8" fmla="*/ 0 w 626166"/>
                <a:gd name="connsiteY8" fmla="*/ 303142 h 1208656"/>
                <a:gd name="connsiteX0" fmla="*/ 0 w 626166"/>
                <a:gd name="connsiteY0" fmla="*/ 303142 h 1209124"/>
                <a:gd name="connsiteX1" fmla="*/ 233567 w 626166"/>
                <a:gd name="connsiteY1" fmla="*/ 1 h 1209124"/>
                <a:gd name="connsiteX2" fmla="*/ 412478 w 626166"/>
                <a:gd name="connsiteY2" fmla="*/ 0 h 1209124"/>
                <a:gd name="connsiteX3" fmla="*/ 626166 w 626166"/>
                <a:gd name="connsiteY3" fmla="*/ 303142 h 1209124"/>
                <a:gd name="connsiteX4" fmla="*/ 626166 w 626166"/>
                <a:gd name="connsiteY4" fmla="*/ 892466 h 1209124"/>
                <a:gd name="connsiteX5" fmla="*/ 345672 w 626166"/>
                <a:gd name="connsiteY5" fmla="*/ 1208656 h 1209124"/>
                <a:gd name="connsiteX6" fmla="*/ 313898 w 626166"/>
                <a:gd name="connsiteY6" fmla="*/ 1208099 h 1209124"/>
                <a:gd name="connsiteX7" fmla="*/ 0 w 626166"/>
                <a:gd name="connsiteY7" fmla="*/ 892466 h 1209124"/>
                <a:gd name="connsiteX8" fmla="*/ 0 w 626166"/>
                <a:gd name="connsiteY8" fmla="*/ 303142 h 1209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6166" h="1209124">
                  <a:moveTo>
                    <a:pt x="0" y="303142"/>
                  </a:moveTo>
                  <a:cubicBezTo>
                    <a:pt x="0" y="141211"/>
                    <a:pt x="71636" y="1"/>
                    <a:pt x="233567" y="1"/>
                  </a:cubicBezTo>
                  <a:lnTo>
                    <a:pt x="412478" y="0"/>
                  </a:lnTo>
                  <a:cubicBezTo>
                    <a:pt x="574409" y="0"/>
                    <a:pt x="626166" y="141211"/>
                    <a:pt x="626166" y="303142"/>
                  </a:cubicBezTo>
                  <a:lnTo>
                    <a:pt x="626166" y="892466"/>
                  </a:lnTo>
                  <a:cubicBezTo>
                    <a:pt x="626166" y="1054397"/>
                    <a:pt x="507603" y="1208656"/>
                    <a:pt x="345672" y="1208656"/>
                  </a:cubicBezTo>
                  <a:cubicBezTo>
                    <a:pt x="345670" y="1205343"/>
                    <a:pt x="313900" y="1211412"/>
                    <a:pt x="313898" y="1208099"/>
                  </a:cubicBezTo>
                  <a:cubicBezTo>
                    <a:pt x="151967" y="1208099"/>
                    <a:pt x="0" y="1054397"/>
                    <a:pt x="0" y="892466"/>
                  </a:cubicBezTo>
                  <a:lnTo>
                    <a:pt x="0" y="303142"/>
                  </a:lnTo>
                  <a:close/>
                </a:path>
              </a:pathLst>
            </a:custGeom>
            <a:grpFill/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30" name="막힌 원호 135">
              <a:extLst>
                <a:ext uri="{FF2B5EF4-FFF2-40B4-BE49-F238E27FC236}">
                  <a16:creationId xmlns:a16="http://schemas.microsoft.com/office/drawing/2014/main" id="{B7356479-4D01-4B86-B676-EBB68BF76EAE}"/>
                </a:ext>
              </a:extLst>
            </p:cNvPr>
            <p:cNvSpPr/>
            <p:nvPr/>
          </p:nvSpPr>
          <p:spPr>
            <a:xfrm>
              <a:off x="2103734" y="3002376"/>
              <a:ext cx="861381" cy="963974"/>
            </a:xfrm>
            <a:custGeom>
              <a:avLst/>
              <a:gdLst>
                <a:gd name="connsiteX0" fmla="*/ 6421 w 1188673"/>
                <a:gd name="connsiteY0" fmla="*/ 681464 h 1188673"/>
                <a:gd name="connsiteX1" fmla="*/ 149811 w 1188673"/>
                <a:gd name="connsiteY1" fmla="*/ 199833 h 1188673"/>
                <a:gd name="connsiteX2" fmla="*/ 610993 w 1188673"/>
                <a:gd name="connsiteY2" fmla="*/ 233 h 1188673"/>
                <a:gd name="connsiteX3" fmla="*/ 605291 w 1188673"/>
                <a:gd name="connsiteY3" fmla="*/ 203607 h 1188673"/>
                <a:gd name="connsiteX4" fmla="*/ 301981 w 1188673"/>
                <a:gd name="connsiteY4" fmla="*/ 334880 h 1188673"/>
                <a:gd name="connsiteX5" fmla="*/ 207676 w 1188673"/>
                <a:gd name="connsiteY5" fmla="*/ 651639 h 1188673"/>
                <a:gd name="connsiteX6" fmla="*/ 6421 w 1188673"/>
                <a:gd name="connsiteY6" fmla="*/ 681464 h 1188673"/>
                <a:gd name="connsiteX0" fmla="*/ 6425 w 610997"/>
                <a:gd name="connsiteY0" fmla="*/ 681464 h 683767"/>
                <a:gd name="connsiteX1" fmla="*/ 149815 w 610997"/>
                <a:gd name="connsiteY1" fmla="*/ 199833 h 683767"/>
                <a:gd name="connsiteX2" fmla="*/ 610997 w 610997"/>
                <a:gd name="connsiteY2" fmla="*/ 233 h 683767"/>
                <a:gd name="connsiteX3" fmla="*/ 605295 w 610997"/>
                <a:gd name="connsiteY3" fmla="*/ 203607 h 683767"/>
                <a:gd name="connsiteX4" fmla="*/ 301985 w 610997"/>
                <a:gd name="connsiteY4" fmla="*/ 334880 h 683767"/>
                <a:gd name="connsiteX5" fmla="*/ 275773 w 610997"/>
                <a:gd name="connsiteY5" fmla="*/ 680822 h 683767"/>
                <a:gd name="connsiteX6" fmla="*/ 6425 w 610997"/>
                <a:gd name="connsiteY6" fmla="*/ 681464 h 683767"/>
                <a:gd name="connsiteX0" fmla="*/ 6425 w 610997"/>
                <a:gd name="connsiteY0" fmla="*/ 681464 h 683767"/>
                <a:gd name="connsiteX1" fmla="*/ 149815 w 610997"/>
                <a:gd name="connsiteY1" fmla="*/ 199833 h 683767"/>
                <a:gd name="connsiteX2" fmla="*/ 610997 w 610997"/>
                <a:gd name="connsiteY2" fmla="*/ 233 h 683767"/>
                <a:gd name="connsiteX3" fmla="*/ 595567 w 610997"/>
                <a:gd name="connsiteY3" fmla="*/ 154969 h 683767"/>
                <a:gd name="connsiteX4" fmla="*/ 301985 w 610997"/>
                <a:gd name="connsiteY4" fmla="*/ 334880 h 683767"/>
                <a:gd name="connsiteX5" fmla="*/ 275773 w 610997"/>
                <a:gd name="connsiteY5" fmla="*/ 680822 h 683767"/>
                <a:gd name="connsiteX6" fmla="*/ 6425 w 610997"/>
                <a:gd name="connsiteY6" fmla="*/ 681464 h 683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0997" h="683767">
                  <a:moveTo>
                    <a:pt x="6425" y="681464"/>
                  </a:moveTo>
                  <a:cubicBezTo>
                    <a:pt x="-19339" y="507616"/>
                    <a:pt x="33160" y="331280"/>
                    <a:pt x="149815" y="199833"/>
                  </a:cubicBezTo>
                  <a:cubicBezTo>
                    <a:pt x="266470" y="68386"/>
                    <a:pt x="435320" y="-4692"/>
                    <a:pt x="610997" y="233"/>
                  </a:cubicBezTo>
                  <a:lnTo>
                    <a:pt x="595567" y="154969"/>
                  </a:lnTo>
                  <a:cubicBezTo>
                    <a:pt x="480028" y="151730"/>
                    <a:pt x="378707" y="248430"/>
                    <a:pt x="301985" y="334880"/>
                  </a:cubicBezTo>
                  <a:cubicBezTo>
                    <a:pt x="225263" y="421330"/>
                    <a:pt x="258829" y="566486"/>
                    <a:pt x="275773" y="680822"/>
                  </a:cubicBezTo>
                  <a:cubicBezTo>
                    <a:pt x="208688" y="690764"/>
                    <a:pt x="73510" y="671522"/>
                    <a:pt x="6425" y="6814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131" name="자유형: 도형 128">
              <a:extLst>
                <a:ext uri="{FF2B5EF4-FFF2-40B4-BE49-F238E27FC236}">
                  <a16:creationId xmlns:a16="http://schemas.microsoft.com/office/drawing/2014/main" id="{35B4FFED-63F3-4461-A779-9BCBEB2290A0}"/>
                </a:ext>
              </a:extLst>
            </p:cNvPr>
            <p:cNvSpPr/>
            <p:nvPr/>
          </p:nvSpPr>
          <p:spPr>
            <a:xfrm rot="21000000">
              <a:off x="1019786" y="4024649"/>
              <a:ext cx="948277" cy="2492473"/>
            </a:xfrm>
            <a:custGeom>
              <a:avLst/>
              <a:gdLst>
                <a:gd name="connsiteX0" fmla="*/ 810820 w 948279"/>
                <a:gd name="connsiteY0" fmla="*/ 13176 h 2492471"/>
                <a:gd name="connsiteX1" fmla="*/ 890541 w 948279"/>
                <a:gd name="connsiteY1" fmla="*/ 50763 h 2492471"/>
                <a:gd name="connsiteX2" fmla="*/ 948279 w 948279"/>
                <a:gd name="connsiteY2" fmla="*/ 103894 h 2492471"/>
                <a:gd name="connsiteX3" fmla="*/ 938298 w 948279"/>
                <a:gd name="connsiteY3" fmla="*/ 110009 h 2492471"/>
                <a:gd name="connsiteX4" fmla="*/ 693849 w 948279"/>
                <a:gd name="connsiteY4" fmla="*/ 613610 h 2492471"/>
                <a:gd name="connsiteX5" fmla="*/ 473392 w 948279"/>
                <a:gd name="connsiteY5" fmla="*/ 1863884 h 2492471"/>
                <a:gd name="connsiteX6" fmla="*/ 621326 w 948279"/>
                <a:gd name="connsiteY6" fmla="*/ 2455353 h 2492471"/>
                <a:gd name="connsiteX7" fmla="*/ 654526 w 948279"/>
                <a:gd name="connsiteY7" fmla="*/ 2489310 h 2492471"/>
                <a:gd name="connsiteX8" fmla="*/ 632338 w 948279"/>
                <a:gd name="connsiteY8" fmla="*/ 2492471 h 2492471"/>
                <a:gd name="connsiteX9" fmla="*/ 576673 w 948279"/>
                <a:gd name="connsiteY9" fmla="*/ 2488230 h 2492471"/>
                <a:gd name="connsiteX10" fmla="*/ 0 w 948279"/>
                <a:gd name="connsiteY10" fmla="*/ 1842037 h 2492471"/>
                <a:gd name="connsiteX11" fmla="*/ 0 w 948279"/>
                <a:gd name="connsiteY11" fmla="*/ 625681 h 2492471"/>
                <a:gd name="connsiteX12" fmla="*/ 404528 w 948279"/>
                <a:gd name="connsiteY12" fmla="*/ 2 h 2492471"/>
                <a:gd name="connsiteX13" fmla="*/ 714395 w 948279"/>
                <a:gd name="connsiteY13" fmla="*/ 0 h 2492471"/>
                <a:gd name="connsiteX14" fmla="*/ 810820 w 948279"/>
                <a:gd name="connsiteY14" fmla="*/ 13176 h 2492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48279" h="2492471">
                  <a:moveTo>
                    <a:pt x="810820" y="13176"/>
                  </a:moveTo>
                  <a:cubicBezTo>
                    <a:pt x="840111" y="21799"/>
                    <a:pt x="866619" y="34490"/>
                    <a:pt x="890541" y="50763"/>
                  </a:cubicBezTo>
                  <a:lnTo>
                    <a:pt x="948279" y="103894"/>
                  </a:lnTo>
                  <a:lnTo>
                    <a:pt x="938298" y="110009"/>
                  </a:lnTo>
                  <a:cubicBezTo>
                    <a:pt x="814270" y="209770"/>
                    <a:pt x="731709" y="398896"/>
                    <a:pt x="693849" y="613610"/>
                  </a:cubicBezTo>
                  <a:lnTo>
                    <a:pt x="473392" y="1863884"/>
                  </a:lnTo>
                  <a:cubicBezTo>
                    <a:pt x="435532" y="2078599"/>
                    <a:pt x="500125" y="2304347"/>
                    <a:pt x="621326" y="2455353"/>
                  </a:cubicBezTo>
                  <a:lnTo>
                    <a:pt x="654526" y="2489310"/>
                  </a:lnTo>
                  <a:lnTo>
                    <a:pt x="632338" y="2492471"/>
                  </a:lnTo>
                  <a:cubicBezTo>
                    <a:pt x="632335" y="2485633"/>
                    <a:pt x="576677" y="2495068"/>
                    <a:pt x="576673" y="2488230"/>
                  </a:cubicBezTo>
                  <a:cubicBezTo>
                    <a:pt x="296215" y="2488230"/>
                    <a:pt x="0" y="2176260"/>
                    <a:pt x="0" y="1842037"/>
                  </a:cubicBezTo>
                  <a:lnTo>
                    <a:pt x="0" y="625681"/>
                  </a:lnTo>
                  <a:cubicBezTo>
                    <a:pt x="0" y="291458"/>
                    <a:pt x="124071" y="2"/>
                    <a:pt x="404528" y="2"/>
                  </a:cubicBezTo>
                  <a:lnTo>
                    <a:pt x="714395" y="0"/>
                  </a:lnTo>
                  <a:cubicBezTo>
                    <a:pt x="749452" y="0"/>
                    <a:pt x="781528" y="4554"/>
                    <a:pt x="810820" y="13176"/>
                  </a:cubicBezTo>
                  <a:close/>
                </a:path>
              </a:pathLst>
            </a:custGeom>
            <a:grpFill/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132" name="자유형: 도형 129">
              <a:extLst>
                <a:ext uri="{FF2B5EF4-FFF2-40B4-BE49-F238E27FC236}">
                  <a16:creationId xmlns:a16="http://schemas.microsoft.com/office/drawing/2014/main" id="{C873A412-CC4D-4102-9D8F-E8D2E88C7044}"/>
                </a:ext>
              </a:extLst>
            </p:cNvPr>
            <p:cNvSpPr/>
            <p:nvPr/>
          </p:nvSpPr>
          <p:spPr>
            <a:xfrm rot="638553" flipH="1">
              <a:off x="2580804" y="4025901"/>
              <a:ext cx="970595" cy="2486379"/>
            </a:xfrm>
            <a:custGeom>
              <a:avLst/>
              <a:gdLst>
                <a:gd name="connsiteX0" fmla="*/ 810820 w 970595"/>
                <a:gd name="connsiteY0" fmla="*/ 13176 h 2486380"/>
                <a:gd name="connsiteX1" fmla="*/ 714395 w 970595"/>
                <a:gd name="connsiteY1" fmla="*/ 0 h 2486380"/>
                <a:gd name="connsiteX2" fmla="*/ 404528 w 970595"/>
                <a:gd name="connsiteY2" fmla="*/ 2 h 2486380"/>
                <a:gd name="connsiteX3" fmla="*/ 0 w 970595"/>
                <a:gd name="connsiteY3" fmla="*/ 625681 h 2486380"/>
                <a:gd name="connsiteX4" fmla="*/ 0 w 970595"/>
                <a:gd name="connsiteY4" fmla="*/ 1842037 h 2486380"/>
                <a:gd name="connsiteX5" fmla="*/ 560449 w 970595"/>
                <a:gd name="connsiteY5" fmla="*/ 2485181 h 2486380"/>
                <a:gd name="connsiteX6" fmla="*/ 599656 w 970595"/>
                <a:gd name="connsiteY6" fmla="*/ 2473913 h 2486380"/>
                <a:gd name="connsiteX7" fmla="*/ 663413 w 970595"/>
                <a:gd name="connsiteY7" fmla="*/ 2465457 h 2486380"/>
                <a:gd name="connsiteX8" fmla="*/ 641917 w 970595"/>
                <a:gd name="connsiteY8" fmla="*/ 2440471 h 2486380"/>
                <a:gd name="connsiteX9" fmla="*/ 539647 w 970595"/>
                <a:gd name="connsiteY9" fmla="*/ 1853878 h 2486380"/>
                <a:gd name="connsiteX10" fmla="*/ 774111 w 970595"/>
                <a:gd name="connsiteY10" fmla="*/ 606155 h 2486380"/>
                <a:gd name="connsiteX11" fmla="*/ 937077 w 970595"/>
                <a:gd name="connsiteY11" fmla="*/ 171433 h 2486380"/>
                <a:gd name="connsiteX12" fmla="*/ 970595 w 970595"/>
                <a:gd name="connsiteY12" fmla="*/ 134526 h 2486380"/>
                <a:gd name="connsiteX13" fmla="*/ 954745 w 970595"/>
                <a:gd name="connsiteY13" fmla="*/ 109844 h 2486380"/>
                <a:gd name="connsiteX14" fmla="*/ 810820 w 970595"/>
                <a:gd name="connsiteY14" fmla="*/ 13176 h 2486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0595" h="2486380">
                  <a:moveTo>
                    <a:pt x="810820" y="13176"/>
                  </a:moveTo>
                  <a:cubicBezTo>
                    <a:pt x="781528" y="4554"/>
                    <a:pt x="749452" y="0"/>
                    <a:pt x="714395" y="0"/>
                  </a:cubicBezTo>
                  <a:lnTo>
                    <a:pt x="404528" y="2"/>
                  </a:lnTo>
                  <a:cubicBezTo>
                    <a:pt x="124071" y="2"/>
                    <a:pt x="0" y="291457"/>
                    <a:pt x="0" y="625681"/>
                  </a:cubicBezTo>
                  <a:lnTo>
                    <a:pt x="0" y="1842037"/>
                  </a:lnTo>
                  <a:cubicBezTo>
                    <a:pt x="0" y="2176260"/>
                    <a:pt x="279992" y="2485181"/>
                    <a:pt x="560449" y="2485181"/>
                  </a:cubicBezTo>
                  <a:cubicBezTo>
                    <a:pt x="560454" y="2492019"/>
                    <a:pt x="599653" y="2467075"/>
                    <a:pt x="599656" y="2473913"/>
                  </a:cubicBezTo>
                  <a:lnTo>
                    <a:pt x="663413" y="2465457"/>
                  </a:lnTo>
                  <a:lnTo>
                    <a:pt x="641917" y="2440471"/>
                  </a:lnTo>
                  <a:cubicBezTo>
                    <a:pt x="539141" y="2290899"/>
                    <a:pt x="499381" y="2068154"/>
                    <a:pt x="539647" y="1853878"/>
                  </a:cubicBezTo>
                  <a:lnTo>
                    <a:pt x="774111" y="606155"/>
                  </a:lnTo>
                  <a:cubicBezTo>
                    <a:pt x="806323" y="434734"/>
                    <a:pt x="858499" y="278419"/>
                    <a:pt x="937077" y="171433"/>
                  </a:cubicBezTo>
                  <a:lnTo>
                    <a:pt x="970595" y="134526"/>
                  </a:lnTo>
                  <a:lnTo>
                    <a:pt x="954745" y="109844"/>
                  </a:lnTo>
                  <a:cubicBezTo>
                    <a:pt x="916851" y="63939"/>
                    <a:pt x="869403" y="30421"/>
                    <a:pt x="810820" y="13176"/>
                  </a:cubicBezTo>
                  <a:close/>
                </a:path>
              </a:pathLst>
            </a:custGeom>
            <a:grpFill/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133" name="Group 2132">
            <a:extLst>
              <a:ext uri="{FF2B5EF4-FFF2-40B4-BE49-F238E27FC236}">
                <a16:creationId xmlns:a16="http://schemas.microsoft.com/office/drawing/2014/main" id="{9E0416A8-C9FD-47FF-84DF-F7E31A30B6E3}"/>
              </a:ext>
            </a:extLst>
          </p:cNvPr>
          <p:cNvGrpSpPr/>
          <p:nvPr/>
        </p:nvGrpSpPr>
        <p:grpSpPr>
          <a:xfrm rot="19205550">
            <a:off x="7244356" y="2034986"/>
            <a:ext cx="483957" cy="2393860"/>
            <a:chOff x="6983182" y="3979844"/>
            <a:chExt cx="533400" cy="2638426"/>
          </a:xfrm>
        </p:grpSpPr>
        <p:sp>
          <p:nvSpPr>
            <p:cNvPr id="2134" name="Freeform: Shape 2133">
              <a:extLst>
                <a:ext uri="{FF2B5EF4-FFF2-40B4-BE49-F238E27FC236}">
                  <a16:creationId xmlns:a16="http://schemas.microsoft.com/office/drawing/2014/main" id="{BAE40252-8A8E-4684-A31B-FC4013AC6090}"/>
                </a:ext>
              </a:extLst>
            </p:cNvPr>
            <p:cNvSpPr/>
            <p:nvPr/>
          </p:nvSpPr>
          <p:spPr>
            <a:xfrm>
              <a:off x="6983182" y="3979844"/>
              <a:ext cx="533400" cy="1587818"/>
            </a:xfrm>
            <a:custGeom>
              <a:avLst/>
              <a:gdLst>
                <a:gd name="connsiteX0" fmla="*/ 324803 w 533400"/>
                <a:gd name="connsiteY0" fmla="*/ 0 h 1587818"/>
                <a:gd name="connsiteX1" fmla="*/ 474345 w 533400"/>
                <a:gd name="connsiteY1" fmla="*/ 0 h 1587818"/>
                <a:gd name="connsiteX2" fmla="*/ 533400 w 533400"/>
                <a:gd name="connsiteY2" fmla="*/ 59055 h 1587818"/>
                <a:gd name="connsiteX3" fmla="*/ 533400 w 533400"/>
                <a:gd name="connsiteY3" fmla="*/ 776288 h 1587818"/>
                <a:gd name="connsiteX4" fmla="*/ 452438 w 533400"/>
                <a:gd name="connsiteY4" fmla="*/ 857250 h 1587818"/>
                <a:gd name="connsiteX5" fmla="*/ 304800 w 533400"/>
                <a:gd name="connsiteY5" fmla="*/ 857250 h 1587818"/>
                <a:gd name="connsiteX6" fmla="*/ 304800 w 533400"/>
                <a:gd name="connsiteY6" fmla="*/ 1587818 h 1587818"/>
                <a:gd name="connsiteX7" fmla="*/ 214313 w 533400"/>
                <a:gd name="connsiteY7" fmla="*/ 1587818 h 1587818"/>
                <a:gd name="connsiteX8" fmla="*/ 214313 w 533400"/>
                <a:gd name="connsiteY8" fmla="*/ 857250 h 1587818"/>
                <a:gd name="connsiteX9" fmla="*/ 81915 w 533400"/>
                <a:gd name="connsiteY9" fmla="*/ 857250 h 1587818"/>
                <a:gd name="connsiteX10" fmla="*/ 0 w 533400"/>
                <a:gd name="connsiteY10" fmla="*/ 775335 h 1587818"/>
                <a:gd name="connsiteX11" fmla="*/ 0 w 533400"/>
                <a:gd name="connsiteY11" fmla="*/ 324803 h 1587818"/>
                <a:gd name="connsiteX12" fmla="*/ 324803 w 533400"/>
                <a:gd name="connsiteY12" fmla="*/ 0 h 158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33400" h="1587818">
                  <a:moveTo>
                    <a:pt x="324803" y="0"/>
                  </a:moveTo>
                  <a:lnTo>
                    <a:pt x="474345" y="0"/>
                  </a:lnTo>
                  <a:cubicBezTo>
                    <a:pt x="506730" y="0"/>
                    <a:pt x="533400" y="26670"/>
                    <a:pt x="533400" y="59055"/>
                  </a:cubicBezTo>
                  <a:lnTo>
                    <a:pt x="533400" y="776288"/>
                  </a:lnTo>
                  <a:cubicBezTo>
                    <a:pt x="533400" y="821055"/>
                    <a:pt x="497205" y="857250"/>
                    <a:pt x="452438" y="857250"/>
                  </a:cubicBezTo>
                  <a:lnTo>
                    <a:pt x="304800" y="857250"/>
                  </a:lnTo>
                  <a:lnTo>
                    <a:pt x="304800" y="1587818"/>
                  </a:lnTo>
                  <a:lnTo>
                    <a:pt x="214313" y="1587818"/>
                  </a:lnTo>
                  <a:lnTo>
                    <a:pt x="214313" y="857250"/>
                  </a:lnTo>
                  <a:lnTo>
                    <a:pt x="81915" y="857250"/>
                  </a:lnTo>
                  <a:cubicBezTo>
                    <a:pt x="37148" y="857250"/>
                    <a:pt x="0" y="820102"/>
                    <a:pt x="0" y="775335"/>
                  </a:cubicBezTo>
                  <a:lnTo>
                    <a:pt x="0" y="324803"/>
                  </a:lnTo>
                  <a:cubicBezTo>
                    <a:pt x="0" y="146685"/>
                    <a:pt x="145733" y="0"/>
                    <a:pt x="324803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135" name="Freeform: Shape 2134">
              <a:extLst>
                <a:ext uri="{FF2B5EF4-FFF2-40B4-BE49-F238E27FC236}">
                  <a16:creationId xmlns:a16="http://schemas.microsoft.com/office/drawing/2014/main" id="{257264FF-2508-45FA-AE29-2969551EF386}"/>
                </a:ext>
              </a:extLst>
            </p:cNvPr>
            <p:cNvSpPr/>
            <p:nvPr/>
          </p:nvSpPr>
          <p:spPr>
            <a:xfrm>
              <a:off x="7151775" y="5456220"/>
              <a:ext cx="180975" cy="1162050"/>
            </a:xfrm>
            <a:custGeom>
              <a:avLst/>
              <a:gdLst>
                <a:gd name="connsiteX0" fmla="*/ 90488 w 180975"/>
                <a:gd name="connsiteY0" fmla="*/ 0 h 1162050"/>
                <a:gd name="connsiteX1" fmla="*/ 0 w 180975"/>
                <a:gd name="connsiteY1" fmla="*/ 90488 h 1162050"/>
                <a:gd name="connsiteX2" fmla="*/ 0 w 180975"/>
                <a:gd name="connsiteY2" fmla="*/ 1071563 h 1162050"/>
                <a:gd name="connsiteX3" fmla="*/ 90488 w 180975"/>
                <a:gd name="connsiteY3" fmla="*/ 1162050 h 1162050"/>
                <a:gd name="connsiteX4" fmla="*/ 180975 w 180975"/>
                <a:gd name="connsiteY4" fmla="*/ 1071563 h 1162050"/>
                <a:gd name="connsiteX5" fmla="*/ 180975 w 180975"/>
                <a:gd name="connsiteY5" fmla="*/ 90488 h 1162050"/>
                <a:gd name="connsiteX6" fmla="*/ 90488 w 180975"/>
                <a:gd name="connsiteY6" fmla="*/ 0 h 1162050"/>
                <a:gd name="connsiteX7" fmla="*/ 103822 w 180975"/>
                <a:gd name="connsiteY7" fmla="*/ 1087755 h 1162050"/>
                <a:gd name="connsiteX8" fmla="*/ 55245 w 180975"/>
                <a:gd name="connsiteY8" fmla="*/ 1064895 h 1162050"/>
                <a:gd name="connsiteX9" fmla="*/ 78105 w 180975"/>
                <a:gd name="connsiteY9" fmla="*/ 1016317 h 1162050"/>
                <a:gd name="connsiteX10" fmla="*/ 126682 w 180975"/>
                <a:gd name="connsiteY10" fmla="*/ 1039178 h 1162050"/>
                <a:gd name="connsiteX11" fmla="*/ 103822 w 180975"/>
                <a:gd name="connsiteY11" fmla="*/ 1087755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0975" h="1162050">
                  <a:moveTo>
                    <a:pt x="90488" y="0"/>
                  </a:moveTo>
                  <a:cubicBezTo>
                    <a:pt x="40957" y="0"/>
                    <a:pt x="0" y="40957"/>
                    <a:pt x="0" y="90488"/>
                  </a:cubicBezTo>
                  <a:lnTo>
                    <a:pt x="0" y="1071563"/>
                  </a:lnTo>
                  <a:cubicBezTo>
                    <a:pt x="0" y="1121092"/>
                    <a:pt x="40957" y="1162050"/>
                    <a:pt x="90488" y="1162050"/>
                  </a:cubicBezTo>
                  <a:cubicBezTo>
                    <a:pt x="140017" y="1162050"/>
                    <a:pt x="180975" y="1121092"/>
                    <a:pt x="180975" y="1071563"/>
                  </a:cubicBezTo>
                  <a:lnTo>
                    <a:pt x="180975" y="90488"/>
                  </a:lnTo>
                  <a:cubicBezTo>
                    <a:pt x="180975" y="40957"/>
                    <a:pt x="140970" y="0"/>
                    <a:pt x="90488" y="0"/>
                  </a:cubicBezTo>
                  <a:close/>
                  <a:moveTo>
                    <a:pt x="103822" y="1087755"/>
                  </a:moveTo>
                  <a:cubicBezTo>
                    <a:pt x="83820" y="1095375"/>
                    <a:pt x="61913" y="1084898"/>
                    <a:pt x="55245" y="1064895"/>
                  </a:cubicBezTo>
                  <a:cubicBezTo>
                    <a:pt x="47625" y="1044892"/>
                    <a:pt x="58102" y="1022985"/>
                    <a:pt x="78105" y="1016317"/>
                  </a:cubicBezTo>
                  <a:cubicBezTo>
                    <a:pt x="98107" y="1009650"/>
                    <a:pt x="120015" y="1019175"/>
                    <a:pt x="126682" y="1039178"/>
                  </a:cubicBezTo>
                  <a:cubicBezTo>
                    <a:pt x="134302" y="1058228"/>
                    <a:pt x="123825" y="1080135"/>
                    <a:pt x="103822" y="108775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136" name="Group 2135">
            <a:extLst>
              <a:ext uri="{FF2B5EF4-FFF2-40B4-BE49-F238E27FC236}">
                <a16:creationId xmlns:a16="http://schemas.microsoft.com/office/drawing/2014/main" id="{750EFD2B-7CAE-49D2-A183-918761F6E978}"/>
              </a:ext>
            </a:extLst>
          </p:cNvPr>
          <p:cNvGrpSpPr/>
          <p:nvPr/>
        </p:nvGrpSpPr>
        <p:grpSpPr>
          <a:xfrm>
            <a:off x="964874" y="2051092"/>
            <a:ext cx="2967698" cy="978623"/>
            <a:chOff x="1985513" y="4307149"/>
            <a:chExt cx="2380861" cy="978623"/>
          </a:xfrm>
        </p:grpSpPr>
        <p:sp>
          <p:nvSpPr>
            <p:cNvPr id="2137" name="TextBox 2136">
              <a:extLst>
                <a:ext uri="{FF2B5EF4-FFF2-40B4-BE49-F238E27FC236}">
                  <a16:creationId xmlns:a16="http://schemas.microsoft.com/office/drawing/2014/main" id="{7637B642-EF1C-48BC-B3DA-E703B046F849}"/>
                </a:ext>
              </a:extLst>
            </p:cNvPr>
            <p:cNvSpPr txBox="1"/>
            <p:nvPr/>
          </p:nvSpPr>
          <p:spPr>
            <a:xfrm>
              <a:off x="2004348" y="4639441"/>
              <a:ext cx="23466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138" name="TextBox 2137">
              <a:extLst>
                <a:ext uri="{FF2B5EF4-FFF2-40B4-BE49-F238E27FC236}">
                  <a16:creationId xmlns:a16="http://schemas.microsoft.com/office/drawing/2014/main" id="{2239317B-4276-4889-8219-456D3850E3A1}"/>
                </a:ext>
              </a:extLst>
            </p:cNvPr>
            <p:cNvSpPr txBox="1"/>
            <p:nvPr/>
          </p:nvSpPr>
          <p:spPr>
            <a:xfrm>
              <a:off x="1985513" y="4307149"/>
              <a:ext cx="23808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dirty="0">
                  <a:solidFill>
                    <a:schemeClr val="accent1"/>
                  </a:solidFill>
                  <a:ea typeface="FZShuTi" pitchFamily="2" charset="-122"/>
                  <a:cs typeface="Arial" pitchFamily="34" charset="0"/>
                </a:rPr>
                <a:t>EASY TO CHANGE COLORS.</a:t>
              </a:r>
              <a:endParaRPr lang="ko-KR" altLang="en-US" sz="1600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2139" name="Group 2138">
            <a:extLst>
              <a:ext uri="{FF2B5EF4-FFF2-40B4-BE49-F238E27FC236}">
                <a16:creationId xmlns:a16="http://schemas.microsoft.com/office/drawing/2014/main" id="{63F78257-91A1-44A1-BAAB-0D3607E90D62}"/>
              </a:ext>
            </a:extLst>
          </p:cNvPr>
          <p:cNvGrpSpPr/>
          <p:nvPr/>
        </p:nvGrpSpPr>
        <p:grpSpPr>
          <a:xfrm>
            <a:off x="540063" y="4838137"/>
            <a:ext cx="2967698" cy="978623"/>
            <a:chOff x="1985513" y="4307149"/>
            <a:chExt cx="2380861" cy="978623"/>
          </a:xfrm>
        </p:grpSpPr>
        <p:sp>
          <p:nvSpPr>
            <p:cNvPr id="2140" name="TextBox 2139">
              <a:extLst>
                <a:ext uri="{FF2B5EF4-FFF2-40B4-BE49-F238E27FC236}">
                  <a16:creationId xmlns:a16="http://schemas.microsoft.com/office/drawing/2014/main" id="{8E2C64B0-5D66-431C-AF67-AE61AD34C580}"/>
                </a:ext>
              </a:extLst>
            </p:cNvPr>
            <p:cNvSpPr txBox="1"/>
            <p:nvPr/>
          </p:nvSpPr>
          <p:spPr>
            <a:xfrm>
              <a:off x="2004348" y="4639441"/>
              <a:ext cx="23466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141" name="TextBox 2140">
              <a:extLst>
                <a:ext uri="{FF2B5EF4-FFF2-40B4-BE49-F238E27FC236}">
                  <a16:creationId xmlns:a16="http://schemas.microsoft.com/office/drawing/2014/main" id="{0745D4A8-4CA9-4078-91C4-ED1C64761791}"/>
                </a:ext>
              </a:extLst>
            </p:cNvPr>
            <p:cNvSpPr txBox="1"/>
            <p:nvPr/>
          </p:nvSpPr>
          <p:spPr>
            <a:xfrm>
              <a:off x="1985513" y="4307149"/>
              <a:ext cx="23808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dirty="0">
                  <a:solidFill>
                    <a:schemeClr val="accent1"/>
                  </a:solidFill>
                  <a:ea typeface="FZShuTi" pitchFamily="2" charset="-122"/>
                  <a:cs typeface="Arial" pitchFamily="34" charset="0"/>
                </a:rPr>
                <a:t>EASY TO CHANGE COLORS.</a:t>
              </a:r>
              <a:endParaRPr lang="ko-KR" altLang="en-US" sz="1600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2142" name="Group 2141">
            <a:extLst>
              <a:ext uri="{FF2B5EF4-FFF2-40B4-BE49-F238E27FC236}">
                <a16:creationId xmlns:a16="http://schemas.microsoft.com/office/drawing/2014/main" id="{9A4CF69B-02BE-4796-AAD9-E7ADA20DC921}"/>
              </a:ext>
            </a:extLst>
          </p:cNvPr>
          <p:cNvGrpSpPr/>
          <p:nvPr/>
        </p:nvGrpSpPr>
        <p:grpSpPr>
          <a:xfrm>
            <a:off x="7828303" y="4838137"/>
            <a:ext cx="2967698" cy="978623"/>
            <a:chOff x="1985513" y="4307149"/>
            <a:chExt cx="2380861" cy="978623"/>
          </a:xfrm>
        </p:grpSpPr>
        <p:sp>
          <p:nvSpPr>
            <p:cNvPr id="2143" name="TextBox 2142">
              <a:extLst>
                <a:ext uri="{FF2B5EF4-FFF2-40B4-BE49-F238E27FC236}">
                  <a16:creationId xmlns:a16="http://schemas.microsoft.com/office/drawing/2014/main" id="{C99799BB-EA75-4671-BB34-1A73B67DCF01}"/>
                </a:ext>
              </a:extLst>
            </p:cNvPr>
            <p:cNvSpPr txBox="1"/>
            <p:nvPr/>
          </p:nvSpPr>
          <p:spPr>
            <a:xfrm>
              <a:off x="2004348" y="4639441"/>
              <a:ext cx="23466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144" name="TextBox 2143">
              <a:extLst>
                <a:ext uri="{FF2B5EF4-FFF2-40B4-BE49-F238E27FC236}">
                  <a16:creationId xmlns:a16="http://schemas.microsoft.com/office/drawing/2014/main" id="{54F09F81-370C-4779-B461-9BF967DB7226}"/>
                </a:ext>
              </a:extLst>
            </p:cNvPr>
            <p:cNvSpPr txBox="1"/>
            <p:nvPr/>
          </p:nvSpPr>
          <p:spPr>
            <a:xfrm>
              <a:off x="1985513" y="4307149"/>
              <a:ext cx="23808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>
                  <a:solidFill>
                    <a:schemeClr val="accent1"/>
                  </a:solidFill>
                  <a:ea typeface="FZShuTi" pitchFamily="2" charset="-122"/>
                  <a:cs typeface="Arial" pitchFamily="34" charset="0"/>
                </a:rPr>
                <a:t>EASY TO CHANGE COLORS.</a:t>
              </a:r>
              <a:endParaRPr lang="ko-KR" altLang="en-US" sz="1600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2145" name="Group 2144">
            <a:extLst>
              <a:ext uri="{FF2B5EF4-FFF2-40B4-BE49-F238E27FC236}">
                <a16:creationId xmlns:a16="http://schemas.microsoft.com/office/drawing/2014/main" id="{AAF3061C-553F-43C6-A79F-D2C655AD39BA}"/>
              </a:ext>
            </a:extLst>
          </p:cNvPr>
          <p:cNvGrpSpPr/>
          <p:nvPr/>
        </p:nvGrpSpPr>
        <p:grpSpPr>
          <a:xfrm>
            <a:off x="8255001" y="2051092"/>
            <a:ext cx="2967698" cy="978623"/>
            <a:chOff x="1985513" y="4307149"/>
            <a:chExt cx="2380861" cy="978623"/>
          </a:xfrm>
        </p:grpSpPr>
        <p:sp>
          <p:nvSpPr>
            <p:cNvPr id="2146" name="TextBox 2145">
              <a:extLst>
                <a:ext uri="{FF2B5EF4-FFF2-40B4-BE49-F238E27FC236}">
                  <a16:creationId xmlns:a16="http://schemas.microsoft.com/office/drawing/2014/main" id="{08B7641F-0C00-4DBB-AA28-CC55A2525BC3}"/>
                </a:ext>
              </a:extLst>
            </p:cNvPr>
            <p:cNvSpPr txBox="1"/>
            <p:nvPr/>
          </p:nvSpPr>
          <p:spPr>
            <a:xfrm>
              <a:off x="2004348" y="4639441"/>
              <a:ext cx="23466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147" name="TextBox 2146">
              <a:extLst>
                <a:ext uri="{FF2B5EF4-FFF2-40B4-BE49-F238E27FC236}">
                  <a16:creationId xmlns:a16="http://schemas.microsoft.com/office/drawing/2014/main" id="{B54EF6B5-67C7-4B68-8058-C88D64A153F3}"/>
                </a:ext>
              </a:extLst>
            </p:cNvPr>
            <p:cNvSpPr txBox="1"/>
            <p:nvPr/>
          </p:nvSpPr>
          <p:spPr>
            <a:xfrm>
              <a:off x="1985513" y="4307149"/>
              <a:ext cx="23808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>
                  <a:solidFill>
                    <a:schemeClr val="accent1"/>
                  </a:solidFill>
                  <a:ea typeface="FZShuTi" pitchFamily="2" charset="-122"/>
                  <a:cs typeface="Arial" pitchFamily="34" charset="0"/>
                </a:rPr>
                <a:t>EASY TO CHANGE COLORS.</a:t>
              </a:r>
              <a:endParaRPr lang="ko-KR" altLang="en-US" sz="1600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FOO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DA874"/>
      </a:accent1>
      <a:accent2>
        <a:srgbClr val="F4AE59"/>
      </a:accent2>
      <a:accent3>
        <a:srgbClr val="748398"/>
      </a:accent3>
      <a:accent4>
        <a:srgbClr val="5A5A5A"/>
      </a:accent4>
      <a:accent5>
        <a:srgbClr val="F4AE59"/>
      </a:accent5>
      <a:accent6>
        <a:srgbClr val="CDA874"/>
      </a:accent6>
      <a:hlink>
        <a:srgbClr val="000000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11239</TotalTime>
  <Words>108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62</cp:revision>
  <dcterms:created xsi:type="dcterms:W3CDTF">2018-02-18T19:39:47Z</dcterms:created>
  <dcterms:modified xsi:type="dcterms:W3CDTF">2019-04-24T07:18:11Z</dcterms:modified>
</cp:coreProperties>
</file>