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67" name="Group 366">
            <a:extLst>
              <a:ext uri="{FF2B5EF4-FFF2-40B4-BE49-F238E27FC236}">
                <a16:creationId xmlns:a16="http://schemas.microsoft.com/office/drawing/2014/main" id="{02A15322-7A0F-4677-9823-9EFFB0133F73}"/>
              </a:ext>
            </a:extLst>
          </p:cNvPr>
          <p:cNvGrpSpPr/>
          <p:nvPr/>
        </p:nvGrpSpPr>
        <p:grpSpPr>
          <a:xfrm>
            <a:off x="985435" y="1741290"/>
            <a:ext cx="4536504" cy="4398990"/>
            <a:chOff x="683568" y="1767665"/>
            <a:chExt cx="4536504" cy="4398990"/>
          </a:xfrm>
        </p:grpSpPr>
        <p:grpSp>
          <p:nvGrpSpPr>
            <p:cNvPr id="368" name="Group 367">
              <a:extLst>
                <a:ext uri="{FF2B5EF4-FFF2-40B4-BE49-F238E27FC236}">
                  <a16:creationId xmlns:a16="http://schemas.microsoft.com/office/drawing/2014/main" id="{93D61A1E-3AC8-472F-A158-E727560AE5D0}"/>
                </a:ext>
              </a:extLst>
            </p:cNvPr>
            <p:cNvGrpSpPr/>
            <p:nvPr/>
          </p:nvGrpSpPr>
          <p:grpSpPr>
            <a:xfrm>
              <a:off x="683568" y="1767665"/>
              <a:ext cx="1694196" cy="1406401"/>
              <a:chOff x="971600" y="1733231"/>
              <a:chExt cx="1620000" cy="1440000"/>
            </a:xfrm>
          </p:grpSpPr>
          <p:sp>
            <p:nvSpPr>
              <p:cNvPr id="384" name="Hexagon 383">
                <a:extLst>
                  <a:ext uri="{FF2B5EF4-FFF2-40B4-BE49-F238E27FC236}">
                    <a16:creationId xmlns:a16="http://schemas.microsoft.com/office/drawing/2014/main" id="{44A94B4E-3782-4563-8BCB-FF7DAA65A390}"/>
                  </a:ext>
                </a:extLst>
              </p:cNvPr>
              <p:cNvSpPr/>
              <p:nvPr/>
            </p:nvSpPr>
            <p:spPr>
              <a:xfrm>
                <a:off x="971600" y="1733231"/>
                <a:ext cx="1620000" cy="1440000"/>
              </a:xfrm>
              <a:prstGeom prst="hexagon">
                <a:avLst/>
              </a:prstGeom>
              <a:noFill/>
              <a:ln w="635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85" name="Hexagon 384">
                <a:extLst>
                  <a:ext uri="{FF2B5EF4-FFF2-40B4-BE49-F238E27FC236}">
                    <a16:creationId xmlns:a16="http://schemas.microsoft.com/office/drawing/2014/main" id="{6C4820D3-6E1E-489E-81ED-F66900F2605B}"/>
                  </a:ext>
                </a:extLst>
              </p:cNvPr>
              <p:cNvSpPr/>
              <p:nvPr/>
            </p:nvSpPr>
            <p:spPr>
              <a:xfrm>
                <a:off x="1061600" y="1805231"/>
                <a:ext cx="1440000" cy="1296000"/>
              </a:xfrm>
              <a:prstGeom prst="hexagon">
                <a:avLst/>
              </a:prstGeom>
              <a:solidFill>
                <a:schemeClr val="accent1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369" name="Group 368">
              <a:extLst>
                <a:ext uri="{FF2B5EF4-FFF2-40B4-BE49-F238E27FC236}">
                  <a16:creationId xmlns:a16="http://schemas.microsoft.com/office/drawing/2014/main" id="{2F26F6ED-B0DC-4CD1-AF0C-536E54D7E127}"/>
                </a:ext>
              </a:extLst>
            </p:cNvPr>
            <p:cNvGrpSpPr/>
            <p:nvPr/>
          </p:nvGrpSpPr>
          <p:grpSpPr>
            <a:xfrm>
              <a:off x="683568" y="3263960"/>
              <a:ext cx="1694196" cy="1406401"/>
              <a:chOff x="971600" y="1733231"/>
              <a:chExt cx="1620000" cy="1440000"/>
            </a:xfrm>
          </p:grpSpPr>
          <p:sp>
            <p:nvSpPr>
              <p:cNvPr id="382" name="Hexagon 381">
                <a:extLst>
                  <a:ext uri="{FF2B5EF4-FFF2-40B4-BE49-F238E27FC236}">
                    <a16:creationId xmlns:a16="http://schemas.microsoft.com/office/drawing/2014/main" id="{9098E9CB-77DC-4508-9FCA-D137836192D3}"/>
                  </a:ext>
                </a:extLst>
              </p:cNvPr>
              <p:cNvSpPr/>
              <p:nvPr/>
            </p:nvSpPr>
            <p:spPr>
              <a:xfrm>
                <a:off x="971600" y="1733231"/>
                <a:ext cx="1620000" cy="1440000"/>
              </a:xfrm>
              <a:prstGeom prst="hexagon">
                <a:avLst/>
              </a:prstGeom>
              <a:noFill/>
              <a:ln w="635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83" name="Hexagon 382">
                <a:extLst>
                  <a:ext uri="{FF2B5EF4-FFF2-40B4-BE49-F238E27FC236}">
                    <a16:creationId xmlns:a16="http://schemas.microsoft.com/office/drawing/2014/main" id="{73D1D392-BC00-405D-8665-3E75B966979C}"/>
                  </a:ext>
                </a:extLst>
              </p:cNvPr>
              <p:cNvSpPr/>
              <p:nvPr/>
            </p:nvSpPr>
            <p:spPr>
              <a:xfrm>
                <a:off x="1061600" y="1805231"/>
                <a:ext cx="1440000" cy="1296000"/>
              </a:xfrm>
              <a:prstGeom prst="hexagon">
                <a:avLst/>
              </a:prstGeom>
              <a:solidFill>
                <a:schemeClr val="accent2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370" name="Group 369">
              <a:extLst>
                <a:ext uri="{FF2B5EF4-FFF2-40B4-BE49-F238E27FC236}">
                  <a16:creationId xmlns:a16="http://schemas.microsoft.com/office/drawing/2014/main" id="{E195EFD3-D6F2-49BF-B131-5F400A5472DF}"/>
                </a:ext>
              </a:extLst>
            </p:cNvPr>
            <p:cNvGrpSpPr/>
            <p:nvPr/>
          </p:nvGrpSpPr>
          <p:grpSpPr>
            <a:xfrm>
              <a:off x="683568" y="4760254"/>
              <a:ext cx="1694196" cy="1406401"/>
              <a:chOff x="971600" y="1733231"/>
              <a:chExt cx="1620000" cy="1440000"/>
            </a:xfrm>
          </p:grpSpPr>
          <p:sp>
            <p:nvSpPr>
              <p:cNvPr id="380" name="Hexagon 379">
                <a:extLst>
                  <a:ext uri="{FF2B5EF4-FFF2-40B4-BE49-F238E27FC236}">
                    <a16:creationId xmlns:a16="http://schemas.microsoft.com/office/drawing/2014/main" id="{FAA74381-B6BE-446B-B6E1-A15F5734FB65}"/>
                  </a:ext>
                </a:extLst>
              </p:cNvPr>
              <p:cNvSpPr/>
              <p:nvPr/>
            </p:nvSpPr>
            <p:spPr>
              <a:xfrm>
                <a:off x="971600" y="1733231"/>
                <a:ext cx="1620000" cy="1440000"/>
              </a:xfrm>
              <a:prstGeom prst="hexagon">
                <a:avLst/>
              </a:prstGeom>
              <a:noFill/>
              <a:ln w="635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81" name="Hexagon 380">
                <a:extLst>
                  <a:ext uri="{FF2B5EF4-FFF2-40B4-BE49-F238E27FC236}">
                    <a16:creationId xmlns:a16="http://schemas.microsoft.com/office/drawing/2014/main" id="{936532C4-ABCC-4CB1-BC75-BE6616CB63E8}"/>
                  </a:ext>
                </a:extLst>
              </p:cNvPr>
              <p:cNvSpPr/>
              <p:nvPr/>
            </p:nvSpPr>
            <p:spPr>
              <a:xfrm>
                <a:off x="1061600" y="1805231"/>
                <a:ext cx="1440000" cy="1296000"/>
              </a:xfrm>
              <a:prstGeom prst="hexagon">
                <a:avLst/>
              </a:prstGeom>
              <a:solidFill>
                <a:schemeClr val="accent3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47E38111-F923-4CC4-8BEC-9237E87E34FE}"/>
                </a:ext>
              </a:extLst>
            </p:cNvPr>
            <p:cNvGrpSpPr/>
            <p:nvPr/>
          </p:nvGrpSpPr>
          <p:grpSpPr>
            <a:xfrm>
              <a:off x="2104722" y="2533698"/>
              <a:ext cx="1694196" cy="1406401"/>
              <a:chOff x="971600" y="1733231"/>
              <a:chExt cx="1620000" cy="1440000"/>
            </a:xfrm>
          </p:grpSpPr>
          <p:sp>
            <p:nvSpPr>
              <p:cNvPr id="378" name="Hexagon 377">
                <a:extLst>
                  <a:ext uri="{FF2B5EF4-FFF2-40B4-BE49-F238E27FC236}">
                    <a16:creationId xmlns:a16="http://schemas.microsoft.com/office/drawing/2014/main" id="{14B403B1-95EA-421A-B135-7B00F563FDB6}"/>
                  </a:ext>
                </a:extLst>
              </p:cNvPr>
              <p:cNvSpPr/>
              <p:nvPr/>
            </p:nvSpPr>
            <p:spPr>
              <a:xfrm>
                <a:off x="971600" y="1733231"/>
                <a:ext cx="1620000" cy="1440000"/>
              </a:xfrm>
              <a:prstGeom prst="hexagon">
                <a:avLst/>
              </a:prstGeom>
              <a:noFill/>
              <a:ln w="635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79" name="Hexagon 378">
                <a:extLst>
                  <a:ext uri="{FF2B5EF4-FFF2-40B4-BE49-F238E27FC236}">
                    <a16:creationId xmlns:a16="http://schemas.microsoft.com/office/drawing/2014/main" id="{6BA73D45-A907-418F-A244-379D072087B9}"/>
                  </a:ext>
                </a:extLst>
              </p:cNvPr>
              <p:cNvSpPr/>
              <p:nvPr/>
            </p:nvSpPr>
            <p:spPr>
              <a:xfrm>
                <a:off x="1061600" y="1805231"/>
                <a:ext cx="1440000" cy="1296000"/>
              </a:xfrm>
              <a:prstGeom prst="hexagon">
                <a:avLst/>
              </a:prstGeom>
              <a:solidFill>
                <a:schemeClr val="accent6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372" name="Group 371">
              <a:extLst>
                <a:ext uri="{FF2B5EF4-FFF2-40B4-BE49-F238E27FC236}">
                  <a16:creationId xmlns:a16="http://schemas.microsoft.com/office/drawing/2014/main" id="{9F1C7839-4A88-40FC-9083-9E76F958A5EA}"/>
                </a:ext>
              </a:extLst>
            </p:cNvPr>
            <p:cNvGrpSpPr/>
            <p:nvPr/>
          </p:nvGrpSpPr>
          <p:grpSpPr>
            <a:xfrm>
              <a:off x="2104722" y="4029991"/>
              <a:ext cx="1694196" cy="1406401"/>
              <a:chOff x="971600" y="1733231"/>
              <a:chExt cx="1620000" cy="1440000"/>
            </a:xfrm>
          </p:grpSpPr>
          <p:sp>
            <p:nvSpPr>
              <p:cNvPr id="376" name="Hexagon 375">
                <a:extLst>
                  <a:ext uri="{FF2B5EF4-FFF2-40B4-BE49-F238E27FC236}">
                    <a16:creationId xmlns:a16="http://schemas.microsoft.com/office/drawing/2014/main" id="{65D2B7FF-32A6-41E9-89B5-BE1F04228003}"/>
                  </a:ext>
                </a:extLst>
              </p:cNvPr>
              <p:cNvSpPr/>
              <p:nvPr/>
            </p:nvSpPr>
            <p:spPr>
              <a:xfrm>
                <a:off x="971600" y="1733231"/>
                <a:ext cx="1620000" cy="1440000"/>
              </a:xfrm>
              <a:prstGeom prst="hexagon">
                <a:avLst/>
              </a:prstGeom>
              <a:noFill/>
              <a:ln w="635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77" name="Hexagon 376">
                <a:extLst>
                  <a:ext uri="{FF2B5EF4-FFF2-40B4-BE49-F238E27FC236}">
                    <a16:creationId xmlns:a16="http://schemas.microsoft.com/office/drawing/2014/main" id="{5C4B4BD4-83C1-4CD0-B124-1BEAA4A72290}"/>
                  </a:ext>
                </a:extLst>
              </p:cNvPr>
              <p:cNvSpPr/>
              <p:nvPr/>
            </p:nvSpPr>
            <p:spPr>
              <a:xfrm>
                <a:off x="1061600" y="1805231"/>
                <a:ext cx="1440000" cy="1296000"/>
              </a:xfrm>
              <a:prstGeom prst="hexagon">
                <a:avLst/>
              </a:prstGeom>
              <a:solidFill>
                <a:schemeClr val="accent4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8EDE55F7-042B-4D06-9F9E-95E7BB5C83DC}"/>
                </a:ext>
              </a:extLst>
            </p:cNvPr>
            <p:cNvGrpSpPr/>
            <p:nvPr/>
          </p:nvGrpSpPr>
          <p:grpSpPr>
            <a:xfrm>
              <a:off x="3525876" y="3274191"/>
              <a:ext cx="1694196" cy="1406401"/>
              <a:chOff x="971600" y="1733231"/>
              <a:chExt cx="1620000" cy="1440000"/>
            </a:xfrm>
          </p:grpSpPr>
          <p:sp>
            <p:nvSpPr>
              <p:cNvPr id="374" name="Hexagon 373">
                <a:extLst>
                  <a:ext uri="{FF2B5EF4-FFF2-40B4-BE49-F238E27FC236}">
                    <a16:creationId xmlns:a16="http://schemas.microsoft.com/office/drawing/2014/main" id="{72C3E294-E890-4A95-98CC-8BA3F7100248}"/>
                  </a:ext>
                </a:extLst>
              </p:cNvPr>
              <p:cNvSpPr/>
              <p:nvPr/>
            </p:nvSpPr>
            <p:spPr>
              <a:xfrm>
                <a:off x="971600" y="1733231"/>
                <a:ext cx="1620000" cy="1440000"/>
              </a:xfrm>
              <a:prstGeom prst="hexagon">
                <a:avLst/>
              </a:prstGeom>
              <a:noFill/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75" name="Hexagon 374">
                <a:extLst>
                  <a:ext uri="{FF2B5EF4-FFF2-40B4-BE49-F238E27FC236}">
                    <a16:creationId xmlns:a16="http://schemas.microsoft.com/office/drawing/2014/main" id="{4AB1F1E8-BD81-40DE-B1CD-22BC65F9D941}"/>
                  </a:ext>
                </a:extLst>
              </p:cNvPr>
              <p:cNvSpPr/>
              <p:nvPr/>
            </p:nvSpPr>
            <p:spPr>
              <a:xfrm>
                <a:off x="1061600" y="1805231"/>
                <a:ext cx="1440000" cy="1296000"/>
              </a:xfrm>
              <a:prstGeom prst="hexagon">
                <a:avLst/>
              </a:prstGeom>
              <a:solidFill>
                <a:schemeClr val="accent5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386" name="Group 385">
            <a:extLst>
              <a:ext uri="{FF2B5EF4-FFF2-40B4-BE49-F238E27FC236}">
                <a16:creationId xmlns:a16="http://schemas.microsoft.com/office/drawing/2014/main" id="{D2EAF06C-3C32-4553-A8FD-10588B91F58F}"/>
              </a:ext>
            </a:extLst>
          </p:cNvPr>
          <p:cNvGrpSpPr/>
          <p:nvPr/>
        </p:nvGrpSpPr>
        <p:grpSpPr>
          <a:xfrm>
            <a:off x="3937529" y="3485533"/>
            <a:ext cx="1474624" cy="900376"/>
            <a:chOff x="3233964" y="1911289"/>
            <a:chExt cx="1410044" cy="921886"/>
          </a:xfrm>
        </p:grpSpPr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ACED1F6A-2B7A-469A-9CBB-7CA5B0CDD245}"/>
                </a:ext>
              </a:extLst>
            </p:cNvPr>
            <p:cNvSpPr txBox="1"/>
            <p:nvPr/>
          </p:nvSpPr>
          <p:spPr>
            <a:xfrm>
              <a:off x="3233964" y="1911289"/>
              <a:ext cx="1400519" cy="3151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6ECCCE7A-1052-4F7A-ACEC-EAD3469BE36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61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389" name="Group 388">
            <a:extLst>
              <a:ext uri="{FF2B5EF4-FFF2-40B4-BE49-F238E27FC236}">
                <a16:creationId xmlns:a16="http://schemas.microsoft.com/office/drawing/2014/main" id="{03783073-175A-4101-A3B6-36A61A786F30}"/>
              </a:ext>
            </a:extLst>
          </p:cNvPr>
          <p:cNvGrpSpPr/>
          <p:nvPr/>
        </p:nvGrpSpPr>
        <p:grpSpPr>
          <a:xfrm>
            <a:off x="2593345" y="2734902"/>
            <a:ext cx="1410044" cy="906445"/>
            <a:chOff x="3233964" y="1911289"/>
            <a:chExt cx="1410044" cy="906445"/>
          </a:xfrm>
        </p:grpSpPr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8AD4C9C1-FD5B-4774-BC67-33502FD84170}"/>
                </a:ext>
              </a:extLst>
            </p:cNvPr>
            <p:cNvSpPr txBox="1"/>
            <p:nvPr/>
          </p:nvSpPr>
          <p:spPr>
            <a:xfrm>
              <a:off x="3233964" y="191128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D6465A32-4D27-410E-AFAB-853B75359CD7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33827A69-0FA2-4900-80FE-35D186541991}"/>
              </a:ext>
            </a:extLst>
          </p:cNvPr>
          <p:cNvGrpSpPr/>
          <p:nvPr/>
        </p:nvGrpSpPr>
        <p:grpSpPr>
          <a:xfrm>
            <a:off x="2593345" y="4236168"/>
            <a:ext cx="1410044" cy="906445"/>
            <a:chOff x="3233964" y="1911289"/>
            <a:chExt cx="1410044" cy="906445"/>
          </a:xfrm>
        </p:grpSpPr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C09C7D28-9D77-437D-B9F9-12FF6BF1D0AB}"/>
                </a:ext>
              </a:extLst>
            </p:cNvPr>
            <p:cNvSpPr txBox="1"/>
            <p:nvPr/>
          </p:nvSpPr>
          <p:spPr>
            <a:xfrm>
              <a:off x="3233964" y="191128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455B55CE-EF3B-46F7-BADB-EC5F08D3316B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395" name="Group 394">
            <a:extLst>
              <a:ext uri="{FF2B5EF4-FFF2-40B4-BE49-F238E27FC236}">
                <a16:creationId xmlns:a16="http://schemas.microsoft.com/office/drawing/2014/main" id="{ADDC3054-4E54-4F45-86F1-32B4B0EDF0A1}"/>
              </a:ext>
            </a:extLst>
          </p:cNvPr>
          <p:cNvGrpSpPr/>
          <p:nvPr/>
        </p:nvGrpSpPr>
        <p:grpSpPr>
          <a:xfrm>
            <a:off x="1129451" y="4986803"/>
            <a:ext cx="1410044" cy="906445"/>
            <a:chOff x="3233964" y="1911289"/>
            <a:chExt cx="1410044" cy="906445"/>
          </a:xfrm>
        </p:grpSpPr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AB9F70C4-6C78-4B6E-9FBE-C9AAD6A45170}"/>
                </a:ext>
              </a:extLst>
            </p:cNvPr>
            <p:cNvSpPr txBox="1"/>
            <p:nvPr/>
          </p:nvSpPr>
          <p:spPr>
            <a:xfrm>
              <a:off x="3233964" y="191128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E1CA5BCA-9D27-4614-BB85-C0B5CA1488CD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398" name="Group 397">
            <a:extLst>
              <a:ext uri="{FF2B5EF4-FFF2-40B4-BE49-F238E27FC236}">
                <a16:creationId xmlns:a16="http://schemas.microsoft.com/office/drawing/2014/main" id="{E7973BE7-3613-4241-9005-E5C90F4AFA01}"/>
              </a:ext>
            </a:extLst>
          </p:cNvPr>
          <p:cNvGrpSpPr/>
          <p:nvPr/>
        </p:nvGrpSpPr>
        <p:grpSpPr>
          <a:xfrm>
            <a:off x="1129451" y="3485535"/>
            <a:ext cx="1410044" cy="906445"/>
            <a:chOff x="3233964" y="1911289"/>
            <a:chExt cx="1410044" cy="906445"/>
          </a:xfrm>
        </p:grpSpPr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F86C0743-7B39-4A08-B010-4CE17FF0CB06}"/>
                </a:ext>
              </a:extLst>
            </p:cNvPr>
            <p:cNvSpPr txBox="1"/>
            <p:nvPr/>
          </p:nvSpPr>
          <p:spPr>
            <a:xfrm>
              <a:off x="3233964" y="191128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4191ACEB-D8EA-40B1-8964-3689CE00495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57D3ACD8-2E79-4BEA-AB14-763E65FD2726}"/>
              </a:ext>
            </a:extLst>
          </p:cNvPr>
          <p:cNvGrpSpPr/>
          <p:nvPr/>
        </p:nvGrpSpPr>
        <p:grpSpPr>
          <a:xfrm>
            <a:off x="1129451" y="1984269"/>
            <a:ext cx="1410044" cy="906445"/>
            <a:chOff x="3233964" y="1911289"/>
            <a:chExt cx="1410044" cy="906445"/>
          </a:xfrm>
        </p:grpSpPr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3B61A0F5-5C40-455F-8659-938B8A10012B}"/>
                </a:ext>
              </a:extLst>
            </p:cNvPr>
            <p:cNvSpPr txBox="1"/>
            <p:nvPr/>
          </p:nvSpPr>
          <p:spPr>
            <a:xfrm>
              <a:off x="3233964" y="191128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0EF3A652-477D-4C90-95A3-72B9376F4A9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</p:grpSp>
      <p:sp>
        <p:nvSpPr>
          <p:cNvPr id="404" name="Rounded Rectangle 40">
            <a:extLst>
              <a:ext uri="{FF2B5EF4-FFF2-40B4-BE49-F238E27FC236}">
                <a16:creationId xmlns:a16="http://schemas.microsoft.com/office/drawing/2014/main" id="{2ECBAB6F-0333-4A52-961C-BA9BB4EEB595}"/>
              </a:ext>
            </a:extLst>
          </p:cNvPr>
          <p:cNvSpPr/>
          <p:nvPr/>
        </p:nvSpPr>
        <p:spPr>
          <a:xfrm>
            <a:off x="6050337" y="1812324"/>
            <a:ext cx="5177440" cy="1009440"/>
          </a:xfrm>
          <a:prstGeom prst="roundRect">
            <a:avLst/>
          </a:prstGeom>
          <a:noFill/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05" name="Rounded Rectangle 41">
            <a:extLst>
              <a:ext uri="{FF2B5EF4-FFF2-40B4-BE49-F238E27FC236}">
                <a16:creationId xmlns:a16="http://schemas.microsoft.com/office/drawing/2014/main" id="{46BE4892-AFD8-412E-9489-507E0D435739}"/>
              </a:ext>
            </a:extLst>
          </p:cNvPr>
          <p:cNvSpPr/>
          <p:nvPr/>
        </p:nvSpPr>
        <p:spPr>
          <a:xfrm>
            <a:off x="6050337" y="3015810"/>
            <a:ext cx="5177440" cy="1313934"/>
          </a:xfrm>
          <a:prstGeom prst="roundRect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06" name="Rounded Rectangle 42">
            <a:extLst>
              <a:ext uri="{FF2B5EF4-FFF2-40B4-BE49-F238E27FC236}">
                <a16:creationId xmlns:a16="http://schemas.microsoft.com/office/drawing/2014/main" id="{DB953761-0593-4D32-86C8-D5217DDC9EE5}"/>
              </a:ext>
            </a:extLst>
          </p:cNvPr>
          <p:cNvSpPr/>
          <p:nvPr/>
        </p:nvSpPr>
        <p:spPr>
          <a:xfrm>
            <a:off x="6050337" y="4523789"/>
            <a:ext cx="5177440" cy="1606931"/>
          </a:xfrm>
          <a:prstGeom prst="round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407" name="Group 406">
            <a:extLst>
              <a:ext uri="{FF2B5EF4-FFF2-40B4-BE49-F238E27FC236}">
                <a16:creationId xmlns:a16="http://schemas.microsoft.com/office/drawing/2014/main" id="{0E61B127-FCC8-4A57-AFBF-E80A281B0ACA}"/>
              </a:ext>
            </a:extLst>
          </p:cNvPr>
          <p:cNvGrpSpPr/>
          <p:nvPr/>
        </p:nvGrpSpPr>
        <p:grpSpPr>
          <a:xfrm>
            <a:off x="6293074" y="1936160"/>
            <a:ext cx="4802819" cy="823328"/>
            <a:chOff x="3233964" y="1954419"/>
            <a:chExt cx="1400519" cy="823328"/>
          </a:xfrm>
        </p:grpSpPr>
        <p:sp>
          <p:nvSpPr>
            <p:cNvPr id="408" name="TextBox 407">
              <a:extLst>
                <a:ext uri="{FF2B5EF4-FFF2-40B4-BE49-F238E27FC236}">
                  <a16:creationId xmlns:a16="http://schemas.microsoft.com/office/drawing/2014/main" id="{7EE78BE3-78FD-45F5-9B10-A47F692DFBE4}"/>
                </a:ext>
              </a:extLst>
            </p:cNvPr>
            <p:cNvSpPr txBox="1"/>
            <p:nvPr/>
          </p:nvSpPr>
          <p:spPr>
            <a:xfrm>
              <a:off x="3233964" y="1954419"/>
              <a:ext cx="140047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0EF20BFB-D2B5-4D8B-B369-2FC25B5BA680}"/>
                </a:ext>
              </a:extLst>
            </p:cNvPr>
            <p:cNvSpPr txBox="1"/>
            <p:nvPr/>
          </p:nvSpPr>
          <p:spPr>
            <a:xfrm>
              <a:off x="3233964" y="2254527"/>
              <a:ext cx="1400519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A1C3A458-2893-4029-9C3C-E41C76AA1050}"/>
              </a:ext>
            </a:extLst>
          </p:cNvPr>
          <p:cNvGrpSpPr/>
          <p:nvPr/>
        </p:nvGrpSpPr>
        <p:grpSpPr>
          <a:xfrm>
            <a:off x="6293074" y="3195323"/>
            <a:ext cx="4802658" cy="954913"/>
            <a:chOff x="6533673" y="3357955"/>
            <a:chExt cx="2150471" cy="954913"/>
          </a:xfrm>
        </p:grpSpPr>
        <p:sp>
          <p:nvSpPr>
            <p:cNvPr id="411" name="TextBox 410">
              <a:extLst>
                <a:ext uri="{FF2B5EF4-FFF2-40B4-BE49-F238E27FC236}">
                  <a16:creationId xmlns:a16="http://schemas.microsoft.com/office/drawing/2014/main" id="{8C38E0CB-5847-4D99-A9A4-3971F17EB010}"/>
                </a:ext>
              </a:extLst>
            </p:cNvPr>
            <p:cNvSpPr txBox="1"/>
            <p:nvPr/>
          </p:nvSpPr>
          <p:spPr>
            <a:xfrm>
              <a:off x="6533673" y="3666537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A4B336D4-66B9-4010-81F4-A105D772341E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3" name="Group 412">
            <a:extLst>
              <a:ext uri="{FF2B5EF4-FFF2-40B4-BE49-F238E27FC236}">
                <a16:creationId xmlns:a16="http://schemas.microsoft.com/office/drawing/2014/main" id="{F72F4DE5-D2E2-4C5E-A4ED-656C777393C3}"/>
              </a:ext>
            </a:extLst>
          </p:cNvPr>
          <p:cNvGrpSpPr/>
          <p:nvPr/>
        </p:nvGrpSpPr>
        <p:grpSpPr>
          <a:xfrm>
            <a:off x="6293074" y="4678987"/>
            <a:ext cx="4802658" cy="1296537"/>
            <a:chOff x="6533673" y="3357955"/>
            <a:chExt cx="2150471" cy="1296537"/>
          </a:xfrm>
        </p:grpSpPr>
        <p:sp>
          <p:nvSpPr>
            <p:cNvPr id="414" name="TextBox 413">
              <a:extLst>
                <a:ext uri="{FF2B5EF4-FFF2-40B4-BE49-F238E27FC236}">
                  <a16:creationId xmlns:a16="http://schemas.microsoft.com/office/drawing/2014/main" id="{88D98455-4B0C-41DD-AE21-EE8E824DE01F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  I hope and I believe that this Template will your Time, Money and Reputation. </a:t>
              </a:r>
            </a:p>
          </p:txBody>
        </p:sp>
        <p:sp>
          <p:nvSpPr>
            <p:cNvPr id="415" name="TextBox 414">
              <a:extLst>
                <a:ext uri="{FF2B5EF4-FFF2-40B4-BE49-F238E27FC236}">
                  <a16:creationId xmlns:a16="http://schemas.microsoft.com/office/drawing/2014/main" id="{B850BAF4-307C-4EBF-A8A3-214ED3D62EF8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188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2019-04-25T06:30:22Z</dcterms:modified>
</cp:coreProperties>
</file>