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6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683" name="Oval 3682">
            <a:extLst>
              <a:ext uri="{FF2B5EF4-FFF2-40B4-BE49-F238E27FC236}">
                <a16:creationId xmlns:a16="http://schemas.microsoft.com/office/drawing/2014/main" id="{46F0D3AB-C284-46EA-83CA-0DE626001CE0}"/>
              </a:ext>
            </a:extLst>
          </p:cNvPr>
          <p:cNvSpPr/>
          <p:nvPr/>
        </p:nvSpPr>
        <p:spPr>
          <a:xfrm>
            <a:off x="1204304" y="3334900"/>
            <a:ext cx="1165910" cy="116591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684" name="Oval 3683">
            <a:extLst>
              <a:ext uri="{FF2B5EF4-FFF2-40B4-BE49-F238E27FC236}">
                <a16:creationId xmlns:a16="http://schemas.microsoft.com/office/drawing/2014/main" id="{EDAE2481-2FDF-4BDE-AA7D-A02290BA7DA0}"/>
              </a:ext>
            </a:extLst>
          </p:cNvPr>
          <p:cNvSpPr/>
          <p:nvPr/>
        </p:nvSpPr>
        <p:spPr>
          <a:xfrm>
            <a:off x="2913002" y="3334900"/>
            <a:ext cx="1165910" cy="116591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685" name="Oval 3684">
            <a:extLst>
              <a:ext uri="{FF2B5EF4-FFF2-40B4-BE49-F238E27FC236}">
                <a16:creationId xmlns:a16="http://schemas.microsoft.com/office/drawing/2014/main" id="{091A31C9-61EF-49A6-A66F-9E8ECF62F27C}"/>
              </a:ext>
            </a:extLst>
          </p:cNvPr>
          <p:cNvSpPr/>
          <p:nvPr/>
        </p:nvSpPr>
        <p:spPr>
          <a:xfrm>
            <a:off x="4621698" y="3334900"/>
            <a:ext cx="1165910" cy="116591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686" name="Oval 3685">
            <a:extLst>
              <a:ext uri="{FF2B5EF4-FFF2-40B4-BE49-F238E27FC236}">
                <a16:creationId xmlns:a16="http://schemas.microsoft.com/office/drawing/2014/main" id="{56291507-E045-4F03-A71A-A62488B983A5}"/>
              </a:ext>
            </a:extLst>
          </p:cNvPr>
          <p:cNvSpPr/>
          <p:nvPr/>
        </p:nvSpPr>
        <p:spPr>
          <a:xfrm>
            <a:off x="6330396" y="3334900"/>
            <a:ext cx="1165910" cy="11659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687" name="Oval 3686">
            <a:extLst>
              <a:ext uri="{FF2B5EF4-FFF2-40B4-BE49-F238E27FC236}">
                <a16:creationId xmlns:a16="http://schemas.microsoft.com/office/drawing/2014/main" id="{92827CEE-A8A8-4BCD-A58E-EF85AC48EFBD}"/>
              </a:ext>
            </a:extLst>
          </p:cNvPr>
          <p:cNvSpPr/>
          <p:nvPr/>
        </p:nvSpPr>
        <p:spPr>
          <a:xfrm>
            <a:off x="8039092" y="3334900"/>
            <a:ext cx="1165910" cy="116591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688" name="Oval 3687">
            <a:extLst>
              <a:ext uri="{FF2B5EF4-FFF2-40B4-BE49-F238E27FC236}">
                <a16:creationId xmlns:a16="http://schemas.microsoft.com/office/drawing/2014/main" id="{D322B0C7-AE82-4CF3-A2D0-47E8896EBB5B}"/>
              </a:ext>
            </a:extLst>
          </p:cNvPr>
          <p:cNvSpPr/>
          <p:nvPr/>
        </p:nvSpPr>
        <p:spPr>
          <a:xfrm>
            <a:off x="2194583" y="3470831"/>
            <a:ext cx="894051" cy="89405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689" name="Oval 3688">
            <a:extLst>
              <a:ext uri="{FF2B5EF4-FFF2-40B4-BE49-F238E27FC236}">
                <a16:creationId xmlns:a16="http://schemas.microsoft.com/office/drawing/2014/main" id="{BE7C19D1-3BA9-4C59-8306-3971B7D2EEE3}"/>
              </a:ext>
            </a:extLst>
          </p:cNvPr>
          <p:cNvSpPr/>
          <p:nvPr/>
        </p:nvSpPr>
        <p:spPr>
          <a:xfrm>
            <a:off x="3903280" y="3470831"/>
            <a:ext cx="894051" cy="89405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690" name="Oval 3689">
            <a:extLst>
              <a:ext uri="{FF2B5EF4-FFF2-40B4-BE49-F238E27FC236}">
                <a16:creationId xmlns:a16="http://schemas.microsoft.com/office/drawing/2014/main" id="{A4FB94EC-8F3B-4C68-8D34-AF13885EFA5B}"/>
              </a:ext>
            </a:extLst>
          </p:cNvPr>
          <p:cNvSpPr/>
          <p:nvPr/>
        </p:nvSpPr>
        <p:spPr>
          <a:xfrm>
            <a:off x="5611977" y="3470831"/>
            <a:ext cx="894051" cy="89405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691" name="Oval 3690">
            <a:extLst>
              <a:ext uri="{FF2B5EF4-FFF2-40B4-BE49-F238E27FC236}">
                <a16:creationId xmlns:a16="http://schemas.microsoft.com/office/drawing/2014/main" id="{07451BFD-8A4E-432C-B086-495E8B58AC8B}"/>
              </a:ext>
            </a:extLst>
          </p:cNvPr>
          <p:cNvSpPr/>
          <p:nvPr/>
        </p:nvSpPr>
        <p:spPr>
          <a:xfrm>
            <a:off x="7320357" y="3470831"/>
            <a:ext cx="894051" cy="89405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692" name="TextBox 3691">
            <a:extLst>
              <a:ext uri="{FF2B5EF4-FFF2-40B4-BE49-F238E27FC236}">
                <a16:creationId xmlns:a16="http://schemas.microsoft.com/office/drawing/2014/main" id="{29F56B74-7ED0-4645-8A0F-69554DE32217}"/>
              </a:ext>
            </a:extLst>
          </p:cNvPr>
          <p:cNvSpPr txBox="1"/>
          <p:nvPr/>
        </p:nvSpPr>
        <p:spPr>
          <a:xfrm>
            <a:off x="1290938" y="3720629"/>
            <a:ext cx="99264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93" name="TextBox 3692">
            <a:extLst>
              <a:ext uri="{FF2B5EF4-FFF2-40B4-BE49-F238E27FC236}">
                <a16:creationId xmlns:a16="http://schemas.microsoft.com/office/drawing/2014/main" id="{1D1EE4E8-0422-4866-9E5A-82A7067A3056}"/>
              </a:ext>
            </a:extLst>
          </p:cNvPr>
          <p:cNvSpPr txBox="1"/>
          <p:nvPr/>
        </p:nvSpPr>
        <p:spPr>
          <a:xfrm>
            <a:off x="3004811" y="3720629"/>
            <a:ext cx="99264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94" name="TextBox 3693">
            <a:extLst>
              <a:ext uri="{FF2B5EF4-FFF2-40B4-BE49-F238E27FC236}">
                <a16:creationId xmlns:a16="http://schemas.microsoft.com/office/drawing/2014/main" id="{9EA79801-FB5A-4EE7-8878-622A56C29AEF}"/>
              </a:ext>
            </a:extLst>
          </p:cNvPr>
          <p:cNvSpPr txBox="1"/>
          <p:nvPr/>
        </p:nvSpPr>
        <p:spPr>
          <a:xfrm>
            <a:off x="4718684" y="3720629"/>
            <a:ext cx="99264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95" name="TextBox 3694">
            <a:extLst>
              <a:ext uri="{FF2B5EF4-FFF2-40B4-BE49-F238E27FC236}">
                <a16:creationId xmlns:a16="http://schemas.microsoft.com/office/drawing/2014/main" id="{033137D2-7A60-4788-B948-879E9F7728F6}"/>
              </a:ext>
            </a:extLst>
          </p:cNvPr>
          <p:cNvSpPr txBox="1"/>
          <p:nvPr/>
        </p:nvSpPr>
        <p:spPr>
          <a:xfrm>
            <a:off x="6432557" y="3720629"/>
            <a:ext cx="99264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96" name="TextBox 3695">
            <a:extLst>
              <a:ext uri="{FF2B5EF4-FFF2-40B4-BE49-F238E27FC236}">
                <a16:creationId xmlns:a16="http://schemas.microsoft.com/office/drawing/2014/main" id="{EB5953BF-BA1C-45C1-939F-6915638A23A7}"/>
              </a:ext>
            </a:extLst>
          </p:cNvPr>
          <p:cNvSpPr txBox="1"/>
          <p:nvPr/>
        </p:nvSpPr>
        <p:spPr>
          <a:xfrm>
            <a:off x="8146430" y="3720629"/>
            <a:ext cx="99264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97" name="Chevron 17">
            <a:extLst>
              <a:ext uri="{FF2B5EF4-FFF2-40B4-BE49-F238E27FC236}">
                <a16:creationId xmlns:a16="http://schemas.microsoft.com/office/drawing/2014/main" id="{34DBE4FC-28CF-4CDA-A910-FDC8A38E5835}"/>
              </a:ext>
            </a:extLst>
          </p:cNvPr>
          <p:cNvSpPr/>
          <p:nvPr/>
        </p:nvSpPr>
        <p:spPr>
          <a:xfrm>
            <a:off x="2425667" y="3675539"/>
            <a:ext cx="484632" cy="484632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3698" name="Chevron 18">
            <a:extLst>
              <a:ext uri="{FF2B5EF4-FFF2-40B4-BE49-F238E27FC236}">
                <a16:creationId xmlns:a16="http://schemas.microsoft.com/office/drawing/2014/main" id="{ADB3AD0A-A441-4DE9-BCF6-7B3AA19EDC16}"/>
              </a:ext>
            </a:extLst>
          </p:cNvPr>
          <p:cNvSpPr/>
          <p:nvPr/>
        </p:nvSpPr>
        <p:spPr>
          <a:xfrm>
            <a:off x="4134364" y="3675539"/>
            <a:ext cx="484632" cy="484632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3699" name="Chevron 19">
            <a:extLst>
              <a:ext uri="{FF2B5EF4-FFF2-40B4-BE49-F238E27FC236}">
                <a16:creationId xmlns:a16="http://schemas.microsoft.com/office/drawing/2014/main" id="{58E62D48-4086-48DE-B169-6E86CE88EC1C}"/>
              </a:ext>
            </a:extLst>
          </p:cNvPr>
          <p:cNvSpPr/>
          <p:nvPr/>
        </p:nvSpPr>
        <p:spPr>
          <a:xfrm>
            <a:off x="5843061" y="3675539"/>
            <a:ext cx="484632" cy="48463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3700" name="Chevron 20">
            <a:extLst>
              <a:ext uri="{FF2B5EF4-FFF2-40B4-BE49-F238E27FC236}">
                <a16:creationId xmlns:a16="http://schemas.microsoft.com/office/drawing/2014/main" id="{E18289FF-ADB7-416B-ADD9-691D002659A1}"/>
              </a:ext>
            </a:extLst>
          </p:cNvPr>
          <p:cNvSpPr/>
          <p:nvPr/>
        </p:nvSpPr>
        <p:spPr>
          <a:xfrm>
            <a:off x="7551441" y="3675539"/>
            <a:ext cx="484632" cy="484632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3701" name="Group 3700">
            <a:extLst>
              <a:ext uri="{FF2B5EF4-FFF2-40B4-BE49-F238E27FC236}">
                <a16:creationId xmlns:a16="http://schemas.microsoft.com/office/drawing/2014/main" id="{7E131EDC-2837-423E-B8E6-E1786922A87A}"/>
              </a:ext>
            </a:extLst>
          </p:cNvPr>
          <p:cNvGrpSpPr/>
          <p:nvPr/>
        </p:nvGrpSpPr>
        <p:grpSpPr>
          <a:xfrm>
            <a:off x="773554" y="2174148"/>
            <a:ext cx="2027410" cy="1084161"/>
            <a:chOff x="1985513" y="4307149"/>
            <a:chExt cx="2601799" cy="1084161"/>
          </a:xfrm>
        </p:grpSpPr>
        <p:sp>
          <p:nvSpPr>
            <p:cNvPr id="3702" name="TextBox 3701">
              <a:extLst>
                <a:ext uri="{FF2B5EF4-FFF2-40B4-BE49-F238E27FC236}">
                  <a16:creationId xmlns:a16="http://schemas.microsoft.com/office/drawing/2014/main" id="{A7CC7592-2730-43DB-A9B3-24617040A438}"/>
                </a:ext>
              </a:extLst>
            </p:cNvPr>
            <p:cNvSpPr txBox="1"/>
            <p:nvPr/>
          </p:nvSpPr>
          <p:spPr>
            <a:xfrm>
              <a:off x="2004348" y="4560313"/>
              <a:ext cx="25643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  <p:sp>
          <p:nvSpPr>
            <p:cNvPr id="3703" name="TextBox 3702">
              <a:extLst>
                <a:ext uri="{FF2B5EF4-FFF2-40B4-BE49-F238E27FC236}">
                  <a16:creationId xmlns:a16="http://schemas.microsoft.com/office/drawing/2014/main" id="{6F77BAA7-2036-4C40-AFF3-8D847670597D}"/>
                </a:ext>
              </a:extLst>
            </p:cNvPr>
            <p:cNvSpPr txBox="1"/>
            <p:nvPr/>
          </p:nvSpPr>
          <p:spPr>
            <a:xfrm>
              <a:off x="1985513" y="4307149"/>
              <a:ext cx="26017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04" name="Group 3703">
            <a:extLst>
              <a:ext uri="{FF2B5EF4-FFF2-40B4-BE49-F238E27FC236}">
                <a16:creationId xmlns:a16="http://schemas.microsoft.com/office/drawing/2014/main" id="{EB9F1A04-E71E-4AE4-B593-3A436B47C6DF}"/>
              </a:ext>
            </a:extLst>
          </p:cNvPr>
          <p:cNvGrpSpPr/>
          <p:nvPr/>
        </p:nvGrpSpPr>
        <p:grpSpPr>
          <a:xfrm>
            <a:off x="4037866" y="2174148"/>
            <a:ext cx="2027410" cy="1084161"/>
            <a:chOff x="1985513" y="4307149"/>
            <a:chExt cx="2601799" cy="1084161"/>
          </a:xfrm>
        </p:grpSpPr>
        <p:sp>
          <p:nvSpPr>
            <p:cNvPr id="3705" name="TextBox 3704">
              <a:extLst>
                <a:ext uri="{FF2B5EF4-FFF2-40B4-BE49-F238E27FC236}">
                  <a16:creationId xmlns:a16="http://schemas.microsoft.com/office/drawing/2014/main" id="{2F21B569-2152-4CDD-905D-09D96C419600}"/>
                </a:ext>
              </a:extLst>
            </p:cNvPr>
            <p:cNvSpPr txBox="1"/>
            <p:nvPr/>
          </p:nvSpPr>
          <p:spPr>
            <a:xfrm>
              <a:off x="2004348" y="4560313"/>
              <a:ext cx="25643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  <p:sp>
          <p:nvSpPr>
            <p:cNvPr id="3706" name="TextBox 3705">
              <a:extLst>
                <a:ext uri="{FF2B5EF4-FFF2-40B4-BE49-F238E27FC236}">
                  <a16:creationId xmlns:a16="http://schemas.microsoft.com/office/drawing/2014/main" id="{40EBF98E-5AC2-4FA9-B774-5BAFD1870ACE}"/>
                </a:ext>
              </a:extLst>
            </p:cNvPr>
            <p:cNvSpPr txBox="1"/>
            <p:nvPr/>
          </p:nvSpPr>
          <p:spPr>
            <a:xfrm>
              <a:off x="1985513" y="4307149"/>
              <a:ext cx="26017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07" name="Group 3706">
            <a:extLst>
              <a:ext uri="{FF2B5EF4-FFF2-40B4-BE49-F238E27FC236}">
                <a16:creationId xmlns:a16="http://schemas.microsoft.com/office/drawing/2014/main" id="{9026AA21-766A-47F8-A264-69515D7B29EC}"/>
              </a:ext>
            </a:extLst>
          </p:cNvPr>
          <p:cNvGrpSpPr/>
          <p:nvPr/>
        </p:nvGrpSpPr>
        <p:grpSpPr>
          <a:xfrm>
            <a:off x="7373012" y="2174148"/>
            <a:ext cx="2027410" cy="1084161"/>
            <a:chOff x="1985513" y="4307149"/>
            <a:chExt cx="2601799" cy="1084161"/>
          </a:xfrm>
        </p:grpSpPr>
        <p:sp>
          <p:nvSpPr>
            <p:cNvPr id="3708" name="TextBox 3707">
              <a:extLst>
                <a:ext uri="{FF2B5EF4-FFF2-40B4-BE49-F238E27FC236}">
                  <a16:creationId xmlns:a16="http://schemas.microsoft.com/office/drawing/2014/main" id="{F51BD9A0-CB5D-41A7-B856-55E38AAC5C1E}"/>
                </a:ext>
              </a:extLst>
            </p:cNvPr>
            <p:cNvSpPr txBox="1"/>
            <p:nvPr/>
          </p:nvSpPr>
          <p:spPr>
            <a:xfrm>
              <a:off x="2004348" y="4560313"/>
              <a:ext cx="25643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  <p:sp>
          <p:nvSpPr>
            <p:cNvPr id="3709" name="TextBox 3708">
              <a:extLst>
                <a:ext uri="{FF2B5EF4-FFF2-40B4-BE49-F238E27FC236}">
                  <a16:creationId xmlns:a16="http://schemas.microsoft.com/office/drawing/2014/main" id="{F1822E29-B537-48BE-862C-45194E02AD28}"/>
                </a:ext>
              </a:extLst>
            </p:cNvPr>
            <p:cNvSpPr txBox="1"/>
            <p:nvPr/>
          </p:nvSpPr>
          <p:spPr>
            <a:xfrm>
              <a:off x="1985513" y="4307149"/>
              <a:ext cx="26017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10" name="Group 3709">
            <a:extLst>
              <a:ext uri="{FF2B5EF4-FFF2-40B4-BE49-F238E27FC236}">
                <a16:creationId xmlns:a16="http://schemas.microsoft.com/office/drawing/2014/main" id="{7CC220F6-BD62-40DC-9DBA-6595B2A841FA}"/>
              </a:ext>
            </a:extLst>
          </p:cNvPr>
          <p:cNvGrpSpPr/>
          <p:nvPr/>
        </p:nvGrpSpPr>
        <p:grpSpPr>
          <a:xfrm>
            <a:off x="2361904" y="4652884"/>
            <a:ext cx="2027410" cy="1084161"/>
            <a:chOff x="1985513" y="4307149"/>
            <a:chExt cx="2601799" cy="1084161"/>
          </a:xfrm>
        </p:grpSpPr>
        <p:sp>
          <p:nvSpPr>
            <p:cNvPr id="3711" name="TextBox 3710">
              <a:extLst>
                <a:ext uri="{FF2B5EF4-FFF2-40B4-BE49-F238E27FC236}">
                  <a16:creationId xmlns:a16="http://schemas.microsoft.com/office/drawing/2014/main" id="{C902BD0C-43C0-4FFB-8CE6-899D84DB4FF6}"/>
                </a:ext>
              </a:extLst>
            </p:cNvPr>
            <p:cNvSpPr txBox="1"/>
            <p:nvPr/>
          </p:nvSpPr>
          <p:spPr>
            <a:xfrm>
              <a:off x="2004348" y="4560313"/>
              <a:ext cx="25643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  <p:sp>
          <p:nvSpPr>
            <p:cNvPr id="3712" name="TextBox 3711">
              <a:extLst>
                <a:ext uri="{FF2B5EF4-FFF2-40B4-BE49-F238E27FC236}">
                  <a16:creationId xmlns:a16="http://schemas.microsoft.com/office/drawing/2014/main" id="{3FE52A96-5931-46A8-BC59-AFA4566F4582}"/>
                </a:ext>
              </a:extLst>
            </p:cNvPr>
            <p:cNvSpPr txBox="1"/>
            <p:nvPr/>
          </p:nvSpPr>
          <p:spPr>
            <a:xfrm>
              <a:off x="1985513" y="4307149"/>
              <a:ext cx="26017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13" name="Group 3712">
            <a:extLst>
              <a:ext uri="{FF2B5EF4-FFF2-40B4-BE49-F238E27FC236}">
                <a16:creationId xmlns:a16="http://schemas.microsoft.com/office/drawing/2014/main" id="{C449CF67-0D22-4CF2-BB11-A17C11AF6A35}"/>
              </a:ext>
            </a:extLst>
          </p:cNvPr>
          <p:cNvGrpSpPr/>
          <p:nvPr/>
        </p:nvGrpSpPr>
        <p:grpSpPr>
          <a:xfrm>
            <a:off x="5724288" y="4652884"/>
            <a:ext cx="2027410" cy="1084161"/>
            <a:chOff x="1985513" y="4307149"/>
            <a:chExt cx="2601799" cy="1084161"/>
          </a:xfrm>
        </p:grpSpPr>
        <p:sp>
          <p:nvSpPr>
            <p:cNvPr id="3714" name="TextBox 3713">
              <a:extLst>
                <a:ext uri="{FF2B5EF4-FFF2-40B4-BE49-F238E27FC236}">
                  <a16:creationId xmlns:a16="http://schemas.microsoft.com/office/drawing/2014/main" id="{F5AE8267-753D-4F94-A52D-AE5E01C276EF}"/>
                </a:ext>
              </a:extLst>
            </p:cNvPr>
            <p:cNvSpPr txBox="1"/>
            <p:nvPr/>
          </p:nvSpPr>
          <p:spPr>
            <a:xfrm>
              <a:off x="2004348" y="4560313"/>
              <a:ext cx="25643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  <p:sp>
          <p:nvSpPr>
            <p:cNvPr id="3715" name="TextBox 3714">
              <a:extLst>
                <a:ext uri="{FF2B5EF4-FFF2-40B4-BE49-F238E27FC236}">
                  <a16:creationId xmlns:a16="http://schemas.microsoft.com/office/drawing/2014/main" id="{538CD09B-22FA-4142-B21A-642341FD1918}"/>
                </a:ext>
              </a:extLst>
            </p:cNvPr>
            <p:cNvSpPr txBox="1"/>
            <p:nvPr/>
          </p:nvSpPr>
          <p:spPr>
            <a:xfrm>
              <a:off x="1985513" y="4307149"/>
              <a:ext cx="26017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716" name="Oval 7">
            <a:extLst>
              <a:ext uri="{FF2B5EF4-FFF2-40B4-BE49-F238E27FC236}">
                <a16:creationId xmlns:a16="http://schemas.microsoft.com/office/drawing/2014/main" id="{F8ED2F90-C926-4159-96E4-E695CD6C2CBC}"/>
              </a:ext>
            </a:extLst>
          </p:cNvPr>
          <p:cNvSpPr/>
          <p:nvPr/>
        </p:nvSpPr>
        <p:spPr>
          <a:xfrm>
            <a:off x="9747792" y="3334900"/>
            <a:ext cx="1165910" cy="116591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717" name="Oval 11">
            <a:extLst>
              <a:ext uri="{FF2B5EF4-FFF2-40B4-BE49-F238E27FC236}">
                <a16:creationId xmlns:a16="http://schemas.microsoft.com/office/drawing/2014/main" id="{A916335B-B928-4E77-B198-044DDD1BACD7}"/>
              </a:ext>
            </a:extLst>
          </p:cNvPr>
          <p:cNvSpPr/>
          <p:nvPr/>
        </p:nvSpPr>
        <p:spPr>
          <a:xfrm>
            <a:off x="9019399" y="3470831"/>
            <a:ext cx="894051" cy="89405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718" name="TextBox 3717">
            <a:extLst>
              <a:ext uri="{FF2B5EF4-FFF2-40B4-BE49-F238E27FC236}">
                <a16:creationId xmlns:a16="http://schemas.microsoft.com/office/drawing/2014/main" id="{22BED116-7450-4E59-9E3B-1D2B15588D72}"/>
              </a:ext>
            </a:extLst>
          </p:cNvPr>
          <p:cNvSpPr txBox="1"/>
          <p:nvPr/>
        </p:nvSpPr>
        <p:spPr>
          <a:xfrm>
            <a:off x="9860301" y="3720629"/>
            <a:ext cx="99264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19" name="Chevron 20">
            <a:extLst>
              <a:ext uri="{FF2B5EF4-FFF2-40B4-BE49-F238E27FC236}">
                <a16:creationId xmlns:a16="http://schemas.microsoft.com/office/drawing/2014/main" id="{44C16C55-BD85-4156-B7E1-2E36CD496346}"/>
              </a:ext>
            </a:extLst>
          </p:cNvPr>
          <p:cNvSpPr/>
          <p:nvPr/>
        </p:nvSpPr>
        <p:spPr>
          <a:xfrm>
            <a:off x="9250483" y="3675539"/>
            <a:ext cx="484632" cy="484632"/>
          </a:xfrm>
          <a:prstGeom prst="chevr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3720" name="Group 27">
            <a:extLst>
              <a:ext uri="{FF2B5EF4-FFF2-40B4-BE49-F238E27FC236}">
                <a16:creationId xmlns:a16="http://schemas.microsoft.com/office/drawing/2014/main" id="{4EC8A81B-9B20-4202-9F5B-871CFDC1B436}"/>
              </a:ext>
            </a:extLst>
          </p:cNvPr>
          <p:cNvGrpSpPr/>
          <p:nvPr/>
        </p:nvGrpSpPr>
        <p:grpSpPr>
          <a:xfrm>
            <a:off x="9348066" y="4652884"/>
            <a:ext cx="2027410" cy="1084161"/>
            <a:chOff x="1985513" y="4307149"/>
            <a:chExt cx="2601799" cy="1084161"/>
          </a:xfrm>
        </p:grpSpPr>
        <p:sp>
          <p:nvSpPr>
            <p:cNvPr id="3721" name="TextBox 3720">
              <a:extLst>
                <a:ext uri="{FF2B5EF4-FFF2-40B4-BE49-F238E27FC236}">
                  <a16:creationId xmlns:a16="http://schemas.microsoft.com/office/drawing/2014/main" id="{333378CF-C6A9-4C23-805D-E1A7B8AAAFEA}"/>
                </a:ext>
              </a:extLst>
            </p:cNvPr>
            <p:cNvSpPr txBox="1"/>
            <p:nvPr/>
          </p:nvSpPr>
          <p:spPr>
            <a:xfrm>
              <a:off x="2004348" y="4560313"/>
              <a:ext cx="25643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  <p:sp>
          <p:nvSpPr>
            <p:cNvPr id="3722" name="TextBox 3721">
              <a:extLst>
                <a:ext uri="{FF2B5EF4-FFF2-40B4-BE49-F238E27FC236}">
                  <a16:creationId xmlns:a16="http://schemas.microsoft.com/office/drawing/2014/main" id="{F23A7443-7095-4E50-9EE9-D87D9CA794F0}"/>
                </a:ext>
              </a:extLst>
            </p:cNvPr>
            <p:cNvSpPr txBox="1"/>
            <p:nvPr/>
          </p:nvSpPr>
          <p:spPr>
            <a:xfrm>
              <a:off x="1985513" y="4307149"/>
              <a:ext cx="26017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11362</TotalTime>
  <Words>134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89</cp:revision>
  <dcterms:created xsi:type="dcterms:W3CDTF">2018-02-18T19:39:47Z</dcterms:created>
  <dcterms:modified xsi:type="dcterms:W3CDTF">2019-04-25T05:55:29Z</dcterms:modified>
</cp:coreProperties>
</file>