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660" y="486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97" name="Rectangle 1896">
            <a:extLst>
              <a:ext uri="{FF2B5EF4-FFF2-40B4-BE49-F238E27FC236}">
                <a16:creationId xmlns:a16="http://schemas.microsoft.com/office/drawing/2014/main" id="{2F35E905-C993-4345-BEA7-0D370D845274}"/>
              </a:ext>
            </a:extLst>
          </p:cNvPr>
          <p:cNvSpPr/>
          <p:nvPr/>
        </p:nvSpPr>
        <p:spPr>
          <a:xfrm>
            <a:off x="0" y="6373639"/>
            <a:ext cx="1219200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8" name="Group 1897">
            <a:extLst>
              <a:ext uri="{FF2B5EF4-FFF2-40B4-BE49-F238E27FC236}">
                <a16:creationId xmlns:a16="http://schemas.microsoft.com/office/drawing/2014/main" id="{F2FDAD27-BBCC-4CF4-A478-327DA81F242A}"/>
              </a:ext>
            </a:extLst>
          </p:cNvPr>
          <p:cNvGrpSpPr/>
          <p:nvPr/>
        </p:nvGrpSpPr>
        <p:grpSpPr>
          <a:xfrm>
            <a:off x="1523555" y="3011030"/>
            <a:ext cx="3848278" cy="3487699"/>
            <a:chOff x="1517089" y="2977869"/>
            <a:chExt cx="3897926" cy="3532695"/>
          </a:xfrm>
        </p:grpSpPr>
        <p:sp>
          <p:nvSpPr>
            <p:cNvPr id="1899" name="Freeform: Shape 1898">
              <a:extLst>
                <a:ext uri="{FF2B5EF4-FFF2-40B4-BE49-F238E27FC236}">
                  <a16:creationId xmlns:a16="http://schemas.microsoft.com/office/drawing/2014/main" id="{93D00D74-CD62-4AE6-956C-24AC318642FE}"/>
                </a:ext>
              </a:extLst>
            </p:cNvPr>
            <p:cNvSpPr>
              <a:spLocks noChangeAspect="1"/>
            </p:cNvSpPr>
            <p:nvPr/>
          </p:nvSpPr>
          <p:spPr>
            <a:xfrm rot="443207">
              <a:off x="2014573" y="3848373"/>
              <a:ext cx="2486485" cy="1862404"/>
            </a:xfrm>
            <a:custGeom>
              <a:avLst/>
              <a:gdLst>
                <a:gd name="connsiteX0" fmla="*/ 137947 w 2472481"/>
                <a:gd name="connsiteY0" fmla="*/ 78176 h 1851915"/>
                <a:gd name="connsiteX1" fmla="*/ 668297 w 2472481"/>
                <a:gd name="connsiteY1" fmla="*/ 78176 h 1851915"/>
                <a:gd name="connsiteX2" fmla="*/ 806244 w 2472481"/>
                <a:gd name="connsiteY2" fmla="*/ 216123 h 1851915"/>
                <a:gd name="connsiteX3" fmla="*/ 806244 w 2472481"/>
                <a:gd name="connsiteY3" fmla="*/ 239425 h 1851915"/>
                <a:gd name="connsiteX4" fmla="*/ 2472481 w 2472481"/>
                <a:gd name="connsiteY4" fmla="*/ 239425 h 1851915"/>
                <a:gd name="connsiteX5" fmla="*/ 2472481 w 2472481"/>
                <a:gd name="connsiteY5" fmla="*/ 1851915 h 1851915"/>
                <a:gd name="connsiteX6" fmla="*/ 0 w 2472481"/>
                <a:gd name="connsiteY6" fmla="*/ 1851915 h 1851915"/>
                <a:gd name="connsiteX7" fmla="*/ 0 w 2472481"/>
                <a:gd name="connsiteY7" fmla="*/ 448788 h 1851915"/>
                <a:gd name="connsiteX8" fmla="*/ 0 w 2472481"/>
                <a:gd name="connsiteY8" fmla="*/ 239425 h 1851915"/>
                <a:gd name="connsiteX9" fmla="*/ 0 w 2472481"/>
                <a:gd name="connsiteY9" fmla="*/ 216123 h 1851915"/>
                <a:gd name="connsiteX10" fmla="*/ 137947 w 2472481"/>
                <a:gd name="connsiteY10" fmla="*/ 78176 h 1851915"/>
                <a:gd name="connsiteX11" fmla="*/ 863163 w 2472481"/>
                <a:gd name="connsiteY11" fmla="*/ 0 h 1851915"/>
                <a:gd name="connsiteX12" fmla="*/ 878231 w 2472481"/>
                <a:gd name="connsiteY12" fmla="*/ 0 h 1851915"/>
                <a:gd name="connsiteX13" fmla="*/ 878231 w 2472481"/>
                <a:gd name="connsiteY13" fmla="*/ 10159 h 18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2481" h="1851915">
                  <a:moveTo>
                    <a:pt x="137947" y="78176"/>
                  </a:moveTo>
                  <a:lnTo>
                    <a:pt x="668297" y="78176"/>
                  </a:lnTo>
                  <a:cubicBezTo>
                    <a:pt x="744484" y="78176"/>
                    <a:pt x="806244" y="139937"/>
                    <a:pt x="806244" y="216123"/>
                  </a:cubicBezTo>
                  <a:lnTo>
                    <a:pt x="806244" y="239425"/>
                  </a:lnTo>
                  <a:lnTo>
                    <a:pt x="2472481" y="239425"/>
                  </a:lnTo>
                  <a:lnTo>
                    <a:pt x="2472481" y="1851915"/>
                  </a:lnTo>
                  <a:lnTo>
                    <a:pt x="0" y="1851915"/>
                  </a:lnTo>
                  <a:lnTo>
                    <a:pt x="0" y="448788"/>
                  </a:lnTo>
                  <a:lnTo>
                    <a:pt x="0" y="239425"/>
                  </a:lnTo>
                  <a:lnTo>
                    <a:pt x="0" y="216123"/>
                  </a:lnTo>
                  <a:cubicBezTo>
                    <a:pt x="0" y="139937"/>
                    <a:pt x="61761" y="78176"/>
                    <a:pt x="137947" y="78176"/>
                  </a:cubicBezTo>
                  <a:close/>
                  <a:moveTo>
                    <a:pt x="863163" y="0"/>
                  </a:moveTo>
                  <a:lnTo>
                    <a:pt x="878231" y="0"/>
                  </a:lnTo>
                  <a:lnTo>
                    <a:pt x="878231" y="101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900" name="Group 1899">
              <a:extLst>
                <a:ext uri="{FF2B5EF4-FFF2-40B4-BE49-F238E27FC236}">
                  <a16:creationId xmlns:a16="http://schemas.microsoft.com/office/drawing/2014/main" id="{6B2AD7D0-936C-4E43-9ABC-B184E424336B}"/>
                </a:ext>
              </a:extLst>
            </p:cNvPr>
            <p:cNvGrpSpPr/>
            <p:nvPr/>
          </p:nvGrpSpPr>
          <p:grpSpPr>
            <a:xfrm>
              <a:off x="2467321" y="2977869"/>
              <a:ext cx="2043117" cy="2110243"/>
              <a:chOff x="1649214" y="2565673"/>
              <a:chExt cx="2043117" cy="2110243"/>
            </a:xfrm>
          </p:grpSpPr>
          <p:sp>
            <p:nvSpPr>
              <p:cNvPr id="1914" name="Rectangle 1913">
                <a:extLst>
                  <a:ext uri="{FF2B5EF4-FFF2-40B4-BE49-F238E27FC236}">
                    <a16:creationId xmlns:a16="http://schemas.microsoft.com/office/drawing/2014/main" id="{65E68661-189F-44C5-A5CC-FC5E8F6BE26A}"/>
                  </a:ext>
                </a:extLst>
              </p:cNvPr>
              <p:cNvSpPr/>
              <p:nvPr/>
            </p:nvSpPr>
            <p:spPr>
              <a:xfrm rot="6548627">
                <a:off x="1639648" y="2659072"/>
                <a:ext cx="2038666" cy="19950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5" name="Freeform: Shape 1914">
                <a:extLst>
                  <a:ext uri="{FF2B5EF4-FFF2-40B4-BE49-F238E27FC236}">
                    <a16:creationId xmlns:a16="http://schemas.microsoft.com/office/drawing/2014/main" id="{C4C0D4D1-8961-40CD-A2E9-97A06EAB106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1934904">
                <a:off x="1649214" y="2565673"/>
                <a:ext cx="2043117" cy="2054485"/>
              </a:xfrm>
              <a:custGeom>
                <a:avLst/>
                <a:gdLst/>
                <a:ahLst/>
                <a:cxnLst/>
                <a:rect l="l" t="t" r="r" b="b"/>
                <a:pathLst>
                  <a:path w="2043117" h="2054485">
                    <a:moveTo>
                      <a:pt x="1505491" y="276210"/>
                    </a:moveTo>
                    <a:lnTo>
                      <a:pt x="1505491" y="220136"/>
                    </a:lnTo>
                    <a:lnTo>
                      <a:pt x="141042" y="220136"/>
                    </a:lnTo>
                    <a:lnTo>
                      <a:pt x="141042" y="276210"/>
                    </a:lnTo>
                    <a:close/>
                    <a:moveTo>
                      <a:pt x="1505491" y="463980"/>
                    </a:moveTo>
                    <a:lnTo>
                      <a:pt x="1505491" y="407907"/>
                    </a:lnTo>
                    <a:lnTo>
                      <a:pt x="141042" y="407907"/>
                    </a:lnTo>
                    <a:lnTo>
                      <a:pt x="141042" y="463980"/>
                    </a:lnTo>
                    <a:close/>
                    <a:moveTo>
                      <a:pt x="1505491" y="651750"/>
                    </a:moveTo>
                    <a:lnTo>
                      <a:pt x="1505491" y="595677"/>
                    </a:lnTo>
                    <a:lnTo>
                      <a:pt x="141042" y="595677"/>
                    </a:lnTo>
                    <a:lnTo>
                      <a:pt x="141042" y="651750"/>
                    </a:lnTo>
                    <a:close/>
                    <a:moveTo>
                      <a:pt x="1505491" y="839521"/>
                    </a:moveTo>
                    <a:lnTo>
                      <a:pt x="1505491" y="783447"/>
                    </a:lnTo>
                    <a:lnTo>
                      <a:pt x="141042" y="783447"/>
                    </a:lnTo>
                    <a:lnTo>
                      <a:pt x="141042" y="839521"/>
                    </a:lnTo>
                    <a:close/>
                    <a:moveTo>
                      <a:pt x="683083" y="1037919"/>
                    </a:moveTo>
                    <a:lnTo>
                      <a:pt x="683083" y="981846"/>
                    </a:lnTo>
                    <a:lnTo>
                      <a:pt x="141042" y="981846"/>
                    </a:lnTo>
                    <a:lnTo>
                      <a:pt x="141042" y="1037919"/>
                    </a:lnTo>
                    <a:close/>
                    <a:moveTo>
                      <a:pt x="683083" y="1225689"/>
                    </a:moveTo>
                    <a:lnTo>
                      <a:pt x="683083" y="1169615"/>
                    </a:lnTo>
                    <a:lnTo>
                      <a:pt x="141042" y="1169615"/>
                    </a:lnTo>
                    <a:lnTo>
                      <a:pt x="141042" y="1225689"/>
                    </a:lnTo>
                    <a:close/>
                    <a:moveTo>
                      <a:pt x="683083" y="1413459"/>
                    </a:moveTo>
                    <a:lnTo>
                      <a:pt x="683083" y="1357385"/>
                    </a:lnTo>
                    <a:lnTo>
                      <a:pt x="141042" y="1357385"/>
                    </a:lnTo>
                    <a:lnTo>
                      <a:pt x="141042" y="1413459"/>
                    </a:lnTo>
                    <a:close/>
                    <a:moveTo>
                      <a:pt x="1505755" y="1452490"/>
                    </a:moveTo>
                    <a:lnTo>
                      <a:pt x="1505755" y="957632"/>
                    </a:lnTo>
                    <a:lnTo>
                      <a:pt x="846280" y="957632"/>
                    </a:lnTo>
                    <a:lnTo>
                      <a:pt x="846280" y="1452490"/>
                    </a:lnTo>
                    <a:close/>
                    <a:moveTo>
                      <a:pt x="1978442" y="1461923"/>
                    </a:moveTo>
                    <a:lnTo>
                      <a:pt x="1978442" y="159218"/>
                    </a:lnTo>
                    <a:cubicBezTo>
                      <a:pt x="1978442" y="145763"/>
                      <a:pt x="1967534" y="134855"/>
                      <a:pt x="1954079" y="134855"/>
                    </a:cubicBezTo>
                    <a:cubicBezTo>
                      <a:pt x="1940624" y="134855"/>
                      <a:pt x="1929716" y="145763"/>
                      <a:pt x="1929716" y="159218"/>
                    </a:cubicBezTo>
                    <a:lnTo>
                      <a:pt x="1929716" y="1461923"/>
                    </a:lnTo>
                    <a:close/>
                    <a:moveTo>
                      <a:pt x="1868531" y="1546757"/>
                    </a:moveTo>
                    <a:lnTo>
                      <a:pt x="1868531" y="113214"/>
                    </a:lnTo>
                    <a:cubicBezTo>
                      <a:pt x="1868531" y="99758"/>
                      <a:pt x="1857624" y="88850"/>
                      <a:pt x="1844168" y="88850"/>
                    </a:cubicBezTo>
                    <a:cubicBezTo>
                      <a:pt x="1830713" y="88850"/>
                      <a:pt x="1819806" y="99758"/>
                      <a:pt x="1819806" y="113214"/>
                    </a:cubicBezTo>
                    <a:lnTo>
                      <a:pt x="1819806" y="1546757"/>
                    </a:lnTo>
                    <a:close/>
                    <a:moveTo>
                      <a:pt x="1742036" y="1677749"/>
                    </a:moveTo>
                    <a:lnTo>
                      <a:pt x="1742036" y="94677"/>
                    </a:lnTo>
                    <a:cubicBezTo>
                      <a:pt x="1742036" y="81222"/>
                      <a:pt x="1731129" y="70314"/>
                      <a:pt x="1717673" y="70314"/>
                    </a:cubicBezTo>
                    <a:cubicBezTo>
                      <a:pt x="1704218" y="70314"/>
                      <a:pt x="1693311" y="81222"/>
                      <a:pt x="1693311" y="94677"/>
                    </a:cubicBezTo>
                    <a:lnTo>
                      <a:pt x="1693311" y="1677749"/>
                    </a:lnTo>
                    <a:close/>
                    <a:moveTo>
                      <a:pt x="1441952" y="1827839"/>
                    </a:moveTo>
                    <a:lnTo>
                      <a:pt x="1407572" y="1827839"/>
                    </a:lnTo>
                    <a:cubicBezTo>
                      <a:pt x="1394699" y="1827839"/>
                      <a:pt x="1385360" y="1826723"/>
                      <a:pt x="1379555" y="1824491"/>
                    </a:cubicBezTo>
                    <a:cubicBezTo>
                      <a:pt x="1371519" y="1821365"/>
                      <a:pt x="1364691" y="1815207"/>
                      <a:pt x="1359073" y="1806017"/>
                    </a:cubicBezTo>
                    <a:cubicBezTo>
                      <a:pt x="1353455" y="1796827"/>
                      <a:pt x="1350646" y="1783674"/>
                      <a:pt x="1350646" y="1766559"/>
                    </a:cubicBezTo>
                    <a:cubicBezTo>
                      <a:pt x="1350646" y="1754206"/>
                      <a:pt x="1352078" y="1743696"/>
                      <a:pt x="1354943" y="1735026"/>
                    </a:cubicBezTo>
                    <a:cubicBezTo>
                      <a:pt x="1357808" y="1726357"/>
                      <a:pt x="1361808" y="1719455"/>
                      <a:pt x="1366942" y="1714321"/>
                    </a:cubicBezTo>
                    <a:cubicBezTo>
                      <a:pt x="1370589" y="1710674"/>
                      <a:pt x="1375481" y="1707847"/>
                      <a:pt x="1381620" y="1705837"/>
                    </a:cubicBezTo>
                    <a:cubicBezTo>
                      <a:pt x="1387760" y="1703828"/>
                      <a:pt x="1396224" y="1702824"/>
                      <a:pt x="1407014" y="1702824"/>
                    </a:cubicBezTo>
                    <a:lnTo>
                      <a:pt x="1441952" y="1702824"/>
                    </a:lnTo>
                    <a:close/>
                    <a:moveTo>
                      <a:pt x="1229797" y="1831411"/>
                    </a:moveTo>
                    <a:cubicBezTo>
                      <a:pt x="1219007" y="1831411"/>
                      <a:pt x="1209277" y="1828676"/>
                      <a:pt x="1200608" y="1823207"/>
                    </a:cubicBezTo>
                    <a:cubicBezTo>
                      <a:pt x="1191939" y="1817737"/>
                      <a:pt x="1185353" y="1810036"/>
                      <a:pt x="1180851" y="1800101"/>
                    </a:cubicBezTo>
                    <a:cubicBezTo>
                      <a:pt x="1176349" y="1790167"/>
                      <a:pt x="1174098" y="1778540"/>
                      <a:pt x="1174098" y="1765220"/>
                    </a:cubicBezTo>
                    <a:cubicBezTo>
                      <a:pt x="1174098" y="1744161"/>
                      <a:pt x="1179363" y="1727901"/>
                      <a:pt x="1189893" y="1716441"/>
                    </a:cubicBezTo>
                    <a:cubicBezTo>
                      <a:pt x="1200422" y="1704982"/>
                      <a:pt x="1213835" y="1699252"/>
                      <a:pt x="1230132" y="1699252"/>
                    </a:cubicBezTo>
                    <a:cubicBezTo>
                      <a:pt x="1246131" y="1699252"/>
                      <a:pt x="1259432" y="1704926"/>
                      <a:pt x="1270036" y="1716274"/>
                    </a:cubicBezTo>
                    <a:cubicBezTo>
                      <a:pt x="1280641" y="1727622"/>
                      <a:pt x="1285943" y="1743156"/>
                      <a:pt x="1285943" y="1762876"/>
                    </a:cubicBezTo>
                    <a:cubicBezTo>
                      <a:pt x="1285943" y="1787507"/>
                      <a:pt x="1280417" y="1805087"/>
                      <a:pt x="1269367" y="1815617"/>
                    </a:cubicBezTo>
                    <a:cubicBezTo>
                      <a:pt x="1258316" y="1826146"/>
                      <a:pt x="1245126" y="1831411"/>
                      <a:pt x="1229797" y="1831411"/>
                    </a:cubicBezTo>
                    <a:close/>
                    <a:moveTo>
                      <a:pt x="313834" y="1847150"/>
                    </a:moveTo>
                    <a:lnTo>
                      <a:pt x="313834" y="1827839"/>
                    </a:lnTo>
                    <a:lnTo>
                      <a:pt x="259921" y="1827839"/>
                    </a:lnTo>
                    <a:lnTo>
                      <a:pt x="259921" y="1683513"/>
                    </a:lnTo>
                    <a:lnTo>
                      <a:pt x="238267" y="1683513"/>
                    </a:lnTo>
                    <a:lnTo>
                      <a:pt x="238267" y="1827839"/>
                    </a:lnTo>
                    <a:lnTo>
                      <a:pt x="184131" y="1827839"/>
                    </a:lnTo>
                    <a:lnTo>
                      <a:pt x="184131" y="1847150"/>
                    </a:lnTo>
                    <a:close/>
                    <a:moveTo>
                      <a:pt x="463704" y="1847150"/>
                    </a:moveTo>
                    <a:lnTo>
                      <a:pt x="463704" y="1683513"/>
                    </a:lnTo>
                    <a:lnTo>
                      <a:pt x="442943" y="1683513"/>
                    </a:lnTo>
                    <a:lnTo>
                      <a:pt x="442943" y="1812101"/>
                    </a:lnTo>
                    <a:lnTo>
                      <a:pt x="356995" y="1683513"/>
                    </a:lnTo>
                    <a:lnTo>
                      <a:pt x="334782" y="1683513"/>
                    </a:lnTo>
                    <a:lnTo>
                      <a:pt x="334782" y="1847150"/>
                    </a:lnTo>
                    <a:lnTo>
                      <a:pt x="355543" y="1847150"/>
                    </a:lnTo>
                    <a:lnTo>
                      <a:pt x="355543" y="1718674"/>
                    </a:lnTo>
                    <a:lnTo>
                      <a:pt x="441492" y="1847150"/>
                    </a:lnTo>
                    <a:close/>
                    <a:moveTo>
                      <a:pt x="615435" y="1847150"/>
                    </a:moveTo>
                    <a:lnTo>
                      <a:pt x="615435" y="1683513"/>
                    </a:lnTo>
                    <a:lnTo>
                      <a:pt x="493321" y="1683513"/>
                    </a:lnTo>
                    <a:lnTo>
                      <a:pt x="493321" y="1702824"/>
                    </a:lnTo>
                    <a:lnTo>
                      <a:pt x="593780" y="1702824"/>
                    </a:lnTo>
                    <a:lnTo>
                      <a:pt x="593780" y="1758523"/>
                    </a:lnTo>
                    <a:lnTo>
                      <a:pt x="503255" y="1758523"/>
                    </a:lnTo>
                    <a:lnTo>
                      <a:pt x="503255" y="1777721"/>
                    </a:lnTo>
                    <a:lnTo>
                      <a:pt x="593780" y="1777721"/>
                    </a:lnTo>
                    <a:lnTo>
                      <a:pt x="593780" y="1827839"/>
                    </a:lnTo>
                    <a:lnTo>
                      <a:pt x="497116" y="1827839"/>
                    </a:lnTo>
                    <a:lnTo>
                      <a:pt x="497116" y="1847150"/>
                    </a:lnTo>
                    <a:close/>
                    <a:moveTo>
                      <a:pt x="797526" y="1847150"/>
                    </a:moveTo>
                    <a:lnTo>
                      <a:pt x="797526" y="1683513"/>
                    </a:lnTo>
                    <a:lnTo>
                      <a:pt x="776653" y="1683513"/>
                    </a:lnTo>
                    <a:lnTo>
                      <a:pt x="776653" y="1822816"/>
                    </a:lnTo>
                    <a:lnTo>
                      <a:pt x="729325" y="1683513"/>
                    </a:lnTo>
                    <a:lnTo>
                      <a:pt x="709792" y="1683513"/>
                    </a:lnTo>
                    <a:lnTo>
                      <a:pt x="662241" y="1820472"/>
                    </a:lnTo>
                    <a:lnTo>
                      <a:pt x="662241" y="1683513"/>
                    </a:lnTo>
                    <a:lnTo>
                      <a:pt x="641368" y="1683513"/>
                    </a:lnTo>
                    <a:lnTo>
                      <a:pt x="641368" y="1847150"/>
                    </a:lnTo>
                    <a:lnTo>
                      <a:pt x="670501" y="1847150"/>
                    </a:lnTo>
                    <a:lnTo>
                      <a:pt x="709680" y="1733296"/>
                    </a:lnTo>
                    <a:cubicBezTo>
                      <a:pt x="713624" y="1721762"/>
                      <a:pt x="716526" y="1713018"/>
                      <a:pt x="718386" y="1707065"/>
                    </a:cubicBezTo>
                    <a:cubicBezTo>
                      <a:pt x="720024" y="1712423"/>
                      <a:pt x="722628" y="1720497"/>
                      <a:pt x="726200" y="1731287"/>
                    </a:cubicBezTo>
                    <a:lnTo>
                      <a:pt x="764932" y="1847150"/>
                    </a:lnTo>
                    <a:close/>
                    <a:moveTo>
                      <a:pt x="958446" y="1847150"/>
                    </a:moveTo>
                    <a:lnTo>
                      <a:pt x="958446" y="1752607"/>
                    </a:lnTo>
                    <a:cubicBezTo>
                      <a:pt x="958446" y="1735268"/>
                      <a:pt x="956363" y="1721595"/>
                      <a:pt x="952195" y="1711586"/>
                    </a:cubicBezTo>
                    <a:cubicBezTo>
                      <a:pt x="948028" y="1701577"/>
                      <a:pt x="941070" y="1693931"/>
                      <a:pt x="931322" y="1688648"/>
                    </a:cubicBezTo>
                    <a:cubicBezTo>
                      <a:pt x="921574" y="1683364"/>
                      <a:pt x="909035" y="1680723"/>
                      <a:pt x="893706" y="1680723"/>
                    </a:cubicBezTo>
                    <a:cubicBezTo>
                      <a:pt x="877930" y="1680723"/>
                      <a:pt x="865187" y="1683755"/>
                      <a:pt x="855476" y="1689820"/>
                    </a:cubicBezTo>
                    <a:cubicBezTo>
                      <a:pt x="845765" y="1695884"/>
                      <a:pt x="839049" y="1703754"/>
                      <a:pt x="835328" y="1713428"/>
                    </a:cubicBezTo>
                    <a:cubicBezTo>
                      <a:pt x="831607" y="1723101"/>
                      <a:pt x="829747" y="1736161"/>
                      <a:pt x="829747" y="1752607"/>
                    </a:cubicBezTo>
                    <a:lnTo>
                      <a:pt x="829747" y="1847150"/>
                    </a:lnTo>
                    <a:lnTo>
                      <a:pt x="851402" y="1847150"/>
                    </a:lnTo>
                    <a:lnTo>
                      <a:pt x="851402" y="1752718"/>
                    </a:lnTo>
                    <a:cubicBezTo>
                      <a:pt x="851402" y="1732180"/>
                      <a:pt x="854787" y="1718302"/>
                      <a:pt x="861559" y="1711084"/>
                    </a:cubicBezTo>
                    <a:cubicBezTo>
                      <a:pt x="868331" y="1703865"/>
                      <a:pt x="879679" y="1700256"/>
                      <a:pt x="895604" y="1700256"/>
                    </a:cubicBezTo>
                    <a:cubicBezTo>
                      <a:pt x="904905" y="1700256"/>
                      <a:pt x="912775" y="1702079"/>
                      <a:pt x="919211" y="1705726"/>
                    </a:cubicBezTo>
                    <a:cubicBezTo>
                      <a:pt x="925648" y="1709372"/>
                      <a:pt x="930187" y="1714562"/>
                      <a:pt x="932829" y="1721297"/>
                    </a:cubicBezTo>
                    <a:cubicBezTo>
                      <a:pt x="935471" y="1728031"/>
                      <a:pt x="936792" y="1738505"/>
                      <a:pt x="936792" y="1752718"/>
                    </a:cubicBezTo>
                    <a:lnTo>
                      <a:pt x="936792" y="1847150"/>
                    </a:lnTo>
                    <a:close/>
                    <a:moveTo>
                      <a:pt x="1463606" y="1847150"/>
                    </a:moveTo>
                    <a:lnTo>
                      <a:pt x="1463606" y="1683513"/>
                    </a:lnTo>
                    <a:lnTo>
                      <a:pt x="1404559" y="1683513"/>
                    </a:lnTo>
                    <a:cubicBezTo>
                      <a:pt x="1394661" y="1683513"/>
                      <a:pt x="1385899" y="1684443"/>
                      <a:pt x="1378272" y="1686304"/>
                    </a:cubicBezTo>
                    <a:cubicBezTo>
                      <a:pt x="1370644" y="1688164"/>
                      <a:pt x="1364133" y="1690899"/>
                      <a:pt x="1358738" y="1694508"/>
                    </a:cubicBezTo>
                    <a:cubicBezTo>
                      <a:pt x="1353343" y="1698117"/>
                      <a:pt x="1348376" y="1703065"/>
                      <a:pt x="1343837" y="1709353"/>
                    </a:cubicBezTo>
                    <a:cubicBezTo>
                      <a:pt x="1339297" y="1715641"/>
                      <a:pt x="1335577" y="1723585"/>
                      <a:pt x="1332675" y="1733185"/>
                    </a:cubicBezTo>
                    <a:cubicBezTo>
                      <a:pt x="1329772" y="1742784"/>
                      <a:pt x="1328321" y="1753797"/>
                      <a:pt x="1328321" y="1766224"/>
                    </a:cubicBezTo>
                    <a:cubicBezTo>
                      <a:pt x="1328321" y="1780810"/>
                      <a:pt x="1330461" y="1793776"/>
                      <a:pt x="1334740" y="1805124"/>
                    </a:cubicBezTo>
                    <a:cubicBezTo>
                      <a:pt x="1339018" y="1816472"/>
                      <a:pt x="1345474" y="1825793"/>
                      <a:pt x="1354106" y="1833085"/>
                    </a:cubicBezTo>
                    <a:cubicBezTo>
                      <a:pt x="1360729" y="1838741"/>
                      <a:pt x="1368728" y="1842648"/>
                      <a:pt x="1378104" y="1844806"/>
                    </a:cubicBezTo>
                    <a:cubicBezTo>
                      <a:pt x="1384802" y="1846368"/>
                      <a:pt x="1394513" y="1847150"/>
                      <a:pt x="1407237" y="1847150"/>
                    </a:cubicBezTo>
                    <a:close/>
                    <a:moveTo>
                      <a:pt x="1049715" y="1849940"/>
                    </a:moveTo>
                    <a:cubicBezTo>
                      <a:pt x="1064151" y="1849940"/>
                      <a:pt x="1077378" y="1846647"/>
                      <a:pt x="1089396" y="1840062"/>
                    </a:cubicBezTo>
                    <a:cubicBezTo>
                      <a:pt x="1101414" y="1833476"/>
                      <a:pt x="1110679" y="1823839"/>
                      <a:pt x="1117190" y="1811152"/>
                    </a:cubicBezTo>
                    <a:cubicBezTo>
                      <a:pt x="1123701" y="1798464"/>
                      <a:pt x="1126957" y="1783600"/>
                      <a:pt x="1126957" y="1766559"/>
                    </a:cubicBezTo>
                    <a:cubicBezTo>
                      <a:pt x="1126957" y="1750932"/>
                      <a:pt x="1124073" y="1736310"/>
                      <a:pt x="1118306" y="1722692"/>
                    </a:cubicBezTo>
                    <a:cubicBezTo>
                      <a:pt x="1112539" y="1709074"/>
                      <a:pt x="1104130" y="1698675"/>
                      <a:pt x="1093080" y="1691494"/>
                    </a:cubicBezTo>
                    <a:cubicBezTo>
                      <a:pt x="1082029" y="1684313"/>
                      <a:pt x="1067686" y="1680723"/>
                      <a:pt x="1050050" y="1680723"/>
                    </a:cubicBezTo>
                    <a:cubicBezTo>
                      <a:pt x="1033009" y="1680723"/>
                      <a:pt x="1018591" y="1685392"/>
                      <a:pt x="1006797" y="1694731"/>
                    </a:cubicBezTo>
                    <a:cubicBezTo>
                      <a:pt x="995002" y="1704070"/>
                      <a:pt x="986835" y="1717632"/>
                      <a:pt x="982296" y="1735417"/>
                    </a:cubicBezTo>
                    <a:lnTo>
                      <a:pt x="1003950" y="1740886"/>
                    </a:lnTo>
                    <a:cubicBezTo>
                      <a:pt x="1006927" y="1727120"/>
                      <a:pt x="1012620" y="1716739"/>
                      <a:pt x="1021028" y="1709744"/>
                    </a:cubicBezTo>
                    <a:cubicBezTo>
                      <a:pt x="1029437" y="1702749"/>
                      <a:pt x="1039706" y="1699252"/>
                      <a:pt x="1051836" y="1699252"/>
                    </a:cubicBezTo>
                    <a:cubicBezTo>
                      <a:pt x="1061807" y="1699252"/>
                      <a:pt x="1071072" y="1701819"/>
                      <a:pt x="1079630" y="1706954"/>
                    </a:cubicBezTo>
                    <a:cubicBezTo>
                      <a:pt x="1088187" y="1712088"/>
                      <a:pt x="1094494" y="1719846"/>
                      <a:pt x="1098549" y="1730227"/>
                    </a:cubicBezTo>
                    <a:cubicBezTo>
                      <a:pt x="1102605" y="1740607"/>
                      <a:pt x="1104633" y="1752755"/>
                      <a:pt x="1104633" y="1766671"/>
                    </a:cubicBezTo>
                    <a:cubicBezTo>
                      <a:pt x="1104633" y="1777461"/>
                      <a:pt x="1102921" y="1787935"/>
                      <a:pt x="1099498" y="1798092"/>
                    </a:cubicBezTo>
                    <a:cubicBezTo>
                      <a:pt x="1096075" y="1808250"/>
                      <a:pt x="1090141" y="1816342"/>
                      <a:pt x="1081695" y="1822370"/>
                    </a:cubicBezTo>
                    <a:cubicBezTo>
                      <a:pt x="1073249" y="1828397"/>
                      <a:pt x="1062738" y="1831411"/>
                      <a:pt x="1050162" y="1831411"/>
                    </a:cubicBezTo>
                    <a:cubicBezTo>
                      <a:pt x="1039223" y="1831411"/>
                      <a:pt x="1030144" y="1828695"/>
                      <a:pt x="1022926" y="1823263"/>
                    </a:cubicBezTo>
                    <a:cubicBezTo>
                      <a:pt x="1015708" y="1817831"/>
                      <a:pt x="1010201" y="1809161"/>
                      <a:pt x="1006406" y="1797255"/>
                    </a:cubicBezTo>
                    <a:lnTo>
                      <a:pt x="985086" y="1802278"/>
                    </a:lnTo>
                    <a:cubicBezTo>
                      <a:pt x="989477" y="1817384"/>
                      <a:pt x="997253" y="1829104"/>
                      <a:pt x="1008415" y="1837439"/>
                    </a:cubicBezTo>
                    <a:cubicBezTo>
                      <a:pt x="1019577" y="1845773"/>
                      <a:pt x="1033344" y="1849940"/>
                      <a:pt x="1049715" y="1849940"/>
                    </a:cubicBezTo>
                    <a:close/>
                    <a:moveTo>
                      <a:pt x="1229909" y="1850052"/>
                    </a:moveTo>
                    <a:cubicBezTo>
                      <a:pt x="1252977" y="1850052"/>
                      <a:pt x="1271804" y="1842369"/>
                      <a:pt x="1286389" y="1827002"/>
                    </a:cubicBezTo>
                    <a:cubicBezTo>
                      <a:pt x="1300974" y="1811636"/>
                      <a:pt x="1308267" y="1790372"/>
                      <a:pt x="1308267" y="1763211"/>
                    </a:cubicBezTo>
                    <a:cubicBezTo>
                      <a:pt x="1308267" y="1748849"/>
                      <a:pt x="1305141" y="1735231"/>
                      <a:pt x="1298891" y="1722357"/>
                    </a:cubicBezTo>
                    <a:cubicBezTo>
                      <a:pt x="1292640" y="1709484"/>
                      <a:pt x="1283450" y="1699326"/>
                      <a:pt x="1271320" y="1691885"/>
                    </a:cubicBezTo>
                    <a:cubicBezTo>
                      <a:pt x="1259191" y="1684443"/>
                      <a:pt x="1245424" y="1680723"/>
                      <a:pt x="1230020" y="1680723"/>
                    </a:cubicBezTo>
                    <a:cubicBezTo>
                      <a:pt x="1215807" y="1680723"/>
                      <a:pt x="1202562" y="1684090"/>
                      <a:pt x="1190283" y="1690824"/>
                    </a:cubicBezTo>
                    <a:cubicBezTo>
                      <a:pt x="1178005" y="1697559"/>
                      <a:pt x="1168517" y="1707474"/>
                      <a:pt x="1161820" y="1720571"/>
                    </a:cubicBezTo>
                    <a:cubicBezTo>
                      <a:pt x="1155123" y="1733668"/>
                      <a:pt x="1151774" y="1748514"/>
                      <a:pt x="1151774" y="1765108"/>
                    </a:cubicBezTo>
                    <a:cubicBezTo>
                      <a:pt x="1151774" y="1781479"/>
                      <a:pt x="1154955" y="1796120"/>
                      <a:pt x="1161318" y="1809031"/>
                    </a:cubicBezTo>
                    <a:cubicBezTo>
                      <a:pt x="1167680" y="1821942"/>
                      <a:pt x="1176926" y="1832006"/>
                      <a:pt x="1189055" y="1839225"/>
                    </a:cubicBezTo>
                    <a:cubicBezTo>
                      <a:pt x="1201185" y="1846443"/>
                      <a:pt x="1214803" y="1850052"/>
                      <a:pt x="1229909" y="1850052"/>
                    </a:cubicBezTo>
                    <a:close/>
                    <a:moveTo>
                      <a:pt x="1682385" y="2054485"/>
                    </a:moveTo>
                    <a:lnTo>
                      <a:pt x="0" y="2054485"/>
                    </a:lnTo>
                    <a:cubicBezTo>
                      <a:pt x="642" y="1457229"/>
                      <a:pt x="1284" y="867032"/>
                      <a:pt x="1926" y="269775"/>
                    </a:cubicBezTo>
                    <a:cubicBezTo>
                      <a:pt x="3049" y="95136"/>
                      <a:pt x="94181" y="8740"/>
                      <a:pt x="261204" y="0"/>
                    </a:cubicBezTo>
                    <a:lnTo>
                      <a:pt x="1786588" y="1"/>
                    </a:lnTo>
                    <a:cubicBezTo>
                      <a:pt x="1858156" y="12713"/>
                      <a:pt x="1897952" y="11636"/>
                      <a:pt x="1951764" y="41325"/>
                    </a:cubicBezTo>
                    <a:cubicBezTo>
                      <a:pt x="2017226" y="97227"/>
                      <a:pt x="2041914" y="136888"/>
                      <a:pt x="2042469" y="233474"/>
                    </a:cubicBezTo>
                    <a:cubicBezTo>
                      <a:pt x="2043928" y="487785"/>
                      <a:pt x="2042468" y="1096564"/>
                      <a:pt x="2042468" y="1564518"/>
                    </a:cubicBezTo>
                    <a:lnTo>
                      <a:pt x="1926804" y="1565469"/>
                    </a:lnTo>
                    <a:cubicBezTo>
                      <a:pt x="1926721" y="1592208"/>
                      <a:pt x="1926685" y="1618448"/>
                      <a:pt x="1926685" y="1644097"/>
                    </a:cubicBezTo>
                    <a:lnTo>
                      <a:pt x="1817785" y="1646258"/>
                    </a:lnTo>
                    <a:lnTo>
                      <a:pt x="1817785" y="1738920"/>
                    </a:lnTo>
                    <a:lnTo>
                      <a:pt x="1708469" y="1741226"/>
                    </a:lnTo>
                    <a:lnTo>
                      <a:pt x="1682637" y="173968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901" name="Rectangle: Rounded Corners 1900">
              <a:extLst>
                <a:ext uri="{FF2B5EF4-FFF2-40B4-BE49-F238E27FC236}">
                  <a16:creationId xmlns:a16="http://schemas.microsoft.com/office/drawing/2014/main" id="{D63F8BFE-C363-49AB-896E-78B156422424}"/>
                </a:ext>
              </a:extLst>
            </p:cNvPr>
            <p:cNvSpPr/>
            <p:nvPr/>
          </p:nvSpPr>
          <p:spPr>
            <a:xfrm>
              <a:off x="2983599" y="6311387"/>
              <a:ext cx="289711" cy="1991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2" name="Rectangle 1901">
              <a:extLst>
                <a:ext uri="{FF2B5EF4-FFF2-40B4-BE49-F238E27FC236}">
                  <a16:creationId xmlns:a16="http://schemas.microsoft.com/office/drawing/2014/main" id="{3F26F847-3C99-413D-A87E-FFB9DF44F250}"/>
                </a:ext>
              </a:extLst>
            </p:cNvPr>
            <p:cNvSpPr/>
            <p:nvPr/>
          </p:nvSpPr>
          <p:spPr>
            <a:xfrm>
              <a:off x="3082734" y="5883626"/>
              <a:ext cx="9144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3" name="Freeform: Shape 1902">
              <a:extLst>
                <a:ext uri="{FF2B5EF4-FFF2-40B4-BE49-F238E27FC236}">
                  <a16:creationId xmlns:a16="http://schemas.microsoft.com/office/drawing/2014/main" id="{42E12AFC-7A09-4103-BF2C-8F53CBAA3A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933" y="4180591"/>
              <a:ext cx="2472481" cy="1773739"/>
            </a:xfrm>
            <a:custGeom>
              <a:avLst/>
              <a:gdLst>
                <a:gd name="connsiteX0" fmla="*/ 137947 w 2472481"/>
                <a:gd name="connsiteY0" fmla="*/ 0 h 1773739"/>
                <a:gd name="connsiteX1" fmla="*/ 668297 w 2472481"/>
                <a:gd name="connsiteY1" fmla="*/ 0 h 1773739"/>
                <a:gd name="connsiteX2" fmla="*/ 806244 w 2472481"/>
                <a:gd name="connsiteY2" fmla="*/ 137947 h 1773739"/>
                <a:gd name="connsiteX3" fmla="*/ 806244 w 2472481"/>
                <a:gd name="connsiteY3" fmla="*/ 161249 h 1773739"/>
                <a:gd name="connsiteX4" fmla="*/ 2472481 w 2472481"/>
                <a:gd name="connsiteY4" fmla="*/ 161249 h 1773739"/>
                <a:gd name="connsiteX5" fmla="*/ 2472481 w 2472481"/>
                <a:gd name="connsiteY5" fmla="*/ 1773739 h 1773739"/>
                <a:gd name="connsiteX6" fmla="*/ 0 w 2472481"/>
                <a:gd name="connsiteY6" fmla="*/ 1773739 h 1773739"/>
                <a:gd name="connsiteX7" fmla="*/ 0 w 2472481"/>
                <a:gd name="connsiteY7" fmla="*/ 370612 h 1773739"/>
                <a:gd name="connsiteX8" fmla="*/ 0 w 2472481"/>
                <a:gd name="connsiteY8" fmla="*/ 161249 h 1773739"/>
                <a:gd name="connsiteX9" fmla="*/ 0 w 2472481"/>
                <a:gd name="connsiteY9" fmla="*/ 137947 h 1773739"/>
                <a:gd name="connsiteX10" fmla="*/ 137947 w 2472481"/>
                <a:gd name="connsiteY10" fmla="*/ 0 h 177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2481" h="1773739">
                  <a:moveTo>
                    <a:pt x="137947" y="0"/>
                  </a:moveTo>
                  <a:lnTo>
                    <a:pt x="668297" y="0"/>
                  </a:lnTo>
                  <a:cubicBezTo>
                    <a:pt x="744484" y="0"/>
                    <a:pt x="806244" y="61761"/>
                    <a:pt x="806244" y="137947"/>
                  </a:cubicBezTo>
                  <a:lnTo>
                    <a:pt x="806244" y="161249"/>
                  </a:lnTo>
                  <a:lnTo>
                    <a:pt x="2472481" y="161249"/>
                  </a:lnTo>
                  <a:lnTo>
                    <a:pt x="2472481" y="1773739"/>
                  </a:lnTo>
                  <a:lnTo>
                    <a:pt x="0" y="1773739"/>
                  </a:lnTo>
                  <a:lnTo>
                    <a:pt x="0" y="370612"/>
                  </a:lnTo>
                  <a:lnTo>
                    <a:pt x="0" y="161249"/>
                  </a:lnTo>
                  <a:lnTo>
                    <a:pt x="0" y="137947"/>
                  </a:lnTo>
                  <a:cubicBezTo>
                    <a:pt x="0" y="61761"/>
                    <a:pt x="61761" y="0"/>
                    <a:pt x="137947" y="0"/>
                  </a:cubicBezTo>
                  <a:close/>
                </a:path>
              </a:pathLst>
            </a:custGeom>
            <a:solidFill>
              <a:schemeClr val="accent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904" name="Group 36">
              <a:extLst>
                <a:ext uri="{FF2B5EF4-FFF2-40B4-BE49-F238E27FC236}">
                  <a16:creationId xmlns:a16="http://schemas.microsoft.com/office/drawing/2014/main" id="{B451F9CC-861F-4BEB-9D3E-87D23AF3AB29}"/>
                </a:ext>
              </a:extLst>
            </p:cNvPr>
            <p:cNvGrpSpPr/>
            <p:nvPr/>
          </p:nvGrpSpPr>
          <p:grpSpPr>
            <a:xfrm>
              <a:off x="1517089" y="3220816"/>
              <a:ext cx="3897926" cy="2574719"/>
              <a:chOff x="2342111" y="3039829"/>
              <a:chExt cx="4302404" cy="2841891"/>
            </a:xfrm>
            <a:solidFill>
              <a:schemeClr val="accent2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905" name="Block Arc 41">
                <a:extLst>
                  <a:ext uri="{FF2B5EF4-FFF2-40B4-BE49-F238E27FC236}">
                    <a16:creationId xmlns:a16="http://schemas.microsoft.com/office/drawing/2014/main" id="{E23159F9-0778-4DB9-AB3E-6E05B82A8A20}"/>
                  </a:ext>
                </a:extLst>
              </p:cNvPr>
              <p:cNvSpPr/>
              <p:nvPr userDrawn="1"/>
            </p:nvSpPr>
            <p:spPr>
              <a:xfrm rot="11393895">
                <a:off x="4917775" y="4126541"/>
                <a:ext cx="1726740" cy="1755179"/>
              </a:xfrm>
              <a:custGeom>
                <a:avLst/>
                <a:gdLst>
                  <a:gd name="connsiteX0" fmla="*/ 1142881 w 1586915"/>
                  <a:gd name="connsiteY0" fmla="*/ 1505832 h 1586915"/>
                  <a:gd name="connsiteX1" fmla="*/ 204244 w 1586915"/>
                  <a:gd name="connsiteY1" fmla="*/ 1324874 h 1586915"/>
                  <a:gd name="connsiteX2" fmla="*/ 120808 w 1586915"/>
                  <a:gd name="connsiteY2" fmla="*/ 372602 h 1586915"/>
                  <a:gd name="connsiteX3" fmla="*/ 1013674 w 1586915"/>
                  <a:gd name="connsiteY3" fmla="*/ 31172 h 1586915"/>
                  <a:gd name="connsiteX4" fmla="*/ 1586910 w 1586915"/>
                  <a:gd name="connsiteY4" fmla="*/ 796146 h 1586915"/>
                  <a:gd name="connsiteX5" fmla="*/ 1485158 w 1586915"/>
                  <a:gd name="connsiteY5" fmla="*/ 795801 h 1586915"/>
                  <a:gd name="connsiteX6" fmla="*/ 985434 w 1586915"/>
                  <a:gd name="connsiteY6" fmla="*/ 128927 h 1586915"/>
                  <a:gd name="connsiteX7" fmla="*/ 207069 w 1586915"/>
                  <a:gd name="connsiteY7" fmla="*/ 426572 h 1586915"/>
                  <a:gd name="connsiteX8" fmla="*/ 279805 w 1586915"/>
                  <a:gd name="connsiteY8" fmla="*/ 1256725 h 1586915"/>
                  <a:gd name="connsiteX9" fmla="*/ 1098071 w 1586915"/>
                  <a:gd name="connsiteY9" fmla="*/ 1414477 h 1586915"/>
                  <a:gd name="connsiteX10" fmla="*/ 1142881 w 1586915"/>
                  <a:gd name="connsiteY10" fmla="*/ 1505832 h 1586915"/>
                  <a:gd name="connsiteX0" fmla="*/ 1055986 w 1564406"/>
                  <a:gd name="connsiteY0" fmla="*/ 1528524 h 1590171"/>
                  <a:gd name="connsiteX1" fmla="*/ 181736 w 1564406"/>
                  <a:gd name="connsiteY1" fmla="*/ 1324941 h 1590171"/>
                  <a:gd name="connsiteX2" fmla="*/ 98300 w 1564406"/>
                  <a:gd name="connsiteY2" fmla="*/ 372669 h 1590171"/>
                  <a:gd name="connsiteX3" fmla="*/ 991166 w 1564406"/>
                  <a:gd name="connsiteY3" fmla="*/ 31239 h 1590171"/>
                  <a:gd name="connsiteX4" fmla="*/ 1564402 w 1564406"/>
                  <a:gd name="connsiteY4" fmla="*/ 796213 h 1590171"/>
                  <a:gd name="connsiteX5" fmla="*/ 1462650 w 1564406"/>
                  <a:gd name="connsiteY5" fmla="*/ 795868 h 1590171"/>
                  <a:gd name="connsiteX6" fmla="*/ 962926 w 1564406"/>
                  <a:gd name="connsiteY6" fmla="*/ 128994 h 1590171"/>
                  <a:gd name="connsiteX7" fmla="*/ 184561 w 1564406"/>
                  <a:gd name="connsiteY7" fmla="*/ 426639 h 1590171"/>
                  <a:gd name="connsiteX8" fmla="*/ 257297 w 1564406"/>
                  <a:gd name="connsiteY8" fmla="*/ 1256792 h 1590171"/>
                  <a:gd name="connsiteX9" fmla="*/ 1075563 w 1564406"/>
                  <a:gd name="connsiteY9" fmla="*/ 1414544 h 1590171"/>
                  <a:gd name="connsiteX10" fmla="*/ 1055986 w 1564406"/>
                  <a:gd name="connsiteY10" fmla="*/ 1528524 h 1590171"/>
                  <a:gd name="connsiteX0" fmla="*/ 1055986 w 1564406"/>
                  <a:gd name="connsiteY0" fmla="*/ 1528524 h 1590171"/>
                  <a:gd name="connsiteX1" fmla="*/ 181736 w 1564406"/>
                  <a:gd name="connsiteY1" fmla="*/ 1324941 h 1590171"/>
                  <a:gd name="connsiteX2" fmla="*/ 98300 w 1564406"/>
                  <a:gd name="connsiteY2" fmla="*/ 372669 h 1590171"/>
                  <a:gd name="connsiteX3" fmla="*/ 991166 w 1564406"/>
                  <a:gd name="connsiteY3" fmla="*/ 31239 h 1590171"/>
                  <a:gd name="connsiteX4" fmla="*/ 1564402 w 1564406"/>
                  <a:gd name="connsiteY4" fmla="*/ 796213 h 1590171"/>
                  <a:gd name="connsiteX5" fmla="*/ 1462650 w 1564406"/>
                  <a:gd name="connsiteY5" fmla="*/ 795868 h 1590171"/>
                  <a:gd name="connsiteX6" fmla="*/ 962926 w 1564406"/>
                  <a:gd name="connsiteY6" fmla="*/ 128994 h 1590171"/>
                  <a:gd name="connsiteX7" fmla="*/ 184561 w 1564406"/>
                  <a:gd name="connsiteY7" fmla="*/ 426639 h 1590171"/>
                  <a:gd name="connsiteX8" fmla="*/ 257297 w 1564406"/>
                  <a:gd name="connsiteY8" fmla="*/ 1256792 h 1590171"/>
                  <a:gd name="connsiteX9" fmla="*/ 1067273 w 1564406"/>
                  <a:gd name="connsiteY9" fmla="*/ 1415990 h 1590171"/>
                  <a:gd name="connsiteX10" fmla="*/ 1055986 w 1564406"/>
                  <a:gd name="connsiteY10" fmla="*/ 1528524 h 159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4406" h="1590171">
                    <a:moveTo>
                      <a:pt x="1055986" y="1528524"/>
                    </a:moveTo>
                    <a:cubicBezTo>
                      <a:pt x="737805" y="1684594"/>
                      <a:pt x="341350" y="1517583"/>
                      <a:pt x="181736" y="1324941"/>
                    </a:cubicBezTo>
                    <a:cubicBezTo>
                      <a:pt x="22122" y="1132299"/>
                      <a:pt x="-89675" y="673106"/>
                      <a:pt x="98300" y="372669"/>
                    </a:cubicBezTo>
                    <a:cubicBezTo>
                      <a:pt x="286274" y="72232"/>
                      <a:pt x="650692" y="-67121"/>
                      <a:pt x="991166" y="31239"/>
                    </a:cubicBezTo>
                    <a:cubicBezTo>
                      <a:pt x="1331640" y="129599"/>
                      <a:pt x="1565603" y="441818"/>
                      <a:pt x="1564402" y="796213"/>
                    </a:cubicBezTo>
                    <a:lnTo>
                      <a:pt x="1462650" y="795868"/>
                    </a:lnTo>
                    <a:cubicBezTo>
                      <a:pt x="1463697" y="486921"/>
                      <a:pt x="1259737" y="214741"/>
                      <a:pt x="962926" y="128994"/>
                    </a:cubicBezTo>
                    <a:cubicBezTo>
                      <a:pt x="666115" y="43248"/>
                      <a:pt x="348430" y="164730"/>
                      <a:pt x="184561" y="426639"/>
                    </a:cubicBezTo>
                    <a:cubicBezTo>
                      <a:pt x="20692" y="688548"/>
                      <a:pt x="50379" y="1027370"/>
                      <a:pt x="257297" y="1256792"/>
                    </a:cubicBezTo>
                    <a:cubicBezTo>
                      <a:pt x="464215" y="1486214"/>
                      <a:pt x="789895" y="1552045"/>
                      <a:pt x="1067273" y="1415990"/>
                    </a:cubicBezTo>
                    <a:cubicBezTo>
                      <a:pt x="1082210" y="1446442"/>
                      <a:pt x="1041049" y="1498072"/>
                      <a:pt x="1055986" y="15285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6" name="Oval 39">
                <a:extLst>
                  <a:ext uri="{FF2B5EF4-FFF2-40B4-BE49-F238E27FC236}">
                    <a16:creationId xmlns:a16="http://schemas.microsoft.com/office/drawing/2014/main" id="{D35C9BB3-E4AD-4C31-AADA-CCFA270A3F33}"/>
                  </a:ext>
                </a:extLst>
              </p:cNvPr>
              <p:cNvSpPr/>
              <p:nvPr userDrawn="1"/>
            </p:nvSpPr>
            <p:spPr>
              <a:xfrm>
                <a:off x="3749239" y="3445177"/>
                <a:ext cx="443765" cy="4437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07" name="Group 40">
                <a:extLst>
                  <a:ext uri="{FF2B5EF4-FFF2-40B4-BE49-F238E27FC236}">
                    <a16:creationId xmlns:a16="http://schemas.microsoft.com/office/drawing/2014/main" id="{4A614605-D725-45C4-8BD6-1682E77EE421}"/>
                  </a:ext>
                </a:extLst>
              </p:cNvPr>
              <p:cNvGrpSpPr/>
              <p:nvPr userDrawn="1"/>
            </p:nvGrpSpPr>
            <p:grpSpPr>
              <a:xfrm rot="1800000">
                <a:off x="4671526" y="3039829"/>
                <a:ext cx="1741002" cy="2036616"/>
                <a:chOff x="323528" y="2428935"/>
                <a:chExt cx="1477349" cy="1728195"/>
              </a:xfrm>
              <a:grpFill/>
            </p:grpSpPr>
            <p:sp>
              <p:nvSpPr>
                <p:cNvPr id="1912" name="Freeform 36">
                  <a:extLst>
                    <a:ext uri="{FF2B5EF4-FFF2-40B4-BE49-F238E27FC236}">
                      <a16:creationId xmlns:a16="http://schemas.microsoft.com/office/drawing/2014/main" id="{559B8BE6-9E6D-4596-AD5E-A1EE021C04D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33606" y="3414044"/>
                  <a:ext cx="1261518" cy="743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5887" h="739769">
                      <a:moveTo>
                        <a:pt x="0" y="0"/>
                      </a:moveTo>
                      <a:lnTo>
                        <a:pt x="101935" y="0"/>
                      </a:lnTo>
                      <a:lnTo>
                        <a:pt x="126181" y="48492"/>
                      </a:lnTo>
                      <a:lnTo>
                        <a:pt x="165558" y="135996"/>
                      </a:lnTo>
                      <a:lnTo>
                        <a:pt x="194726" y="204540"/>
                      </a:lnTo>
                      <a:lnTo>
                        <a:pt x="223893" y="276001"/>
                      </a:lnTo>
                      <a:lnTo>
                        <a:pt x="255978" y="341629"/>
                      </a:lnTo>
                      <a:lnTo>
                        <a:pt x="288062" y="408715"/>
                      </a:lnTo>
                      <a:lnTo>
                        <a:pt x="327439" y="467050"/>
                      </a:lnTo>
                      <a:lnTo>
                        <a:pt x="369732" y="522469"/>
                      </a:lnTo>
                      <a:lnTo>
                        <a:pt x="423693" y="567679"/>
                      </a:lnTo>
                      <a:lnTo>
                        <a:pt x="452861" y="588097"/>
                      </a:lnTo>
                      <a:lnTo>
                        <a:pt x="489320" y="612889"/>
                      </a:lnTo>
                      <a:lnTo>
                        <a:pt x="528697" y="631848"/>
                      </a:lnTo>
                      <a:lnTo>
                        <a:pt x="573907" y="646432"/>
                      </a:lnTo>
                      <a:lnTo>
                        <a:pt x="622034" y="655183"/>
                      </a:lnTo>
                      <a:lnTo>
                        <a:pt x="674536" y="649349"/>
                      </a:lnTo>
                      <a:lnTo>
                        <a:pt x="741622" y="628932"/>
                      </a:lnTo>
                      <a:lnTo>
                        <a:pt x="799957" y="599764"/>
                      </a:lnTo>
                      <a:lnTo>
                        <a:pt x="849543" y="561846"/>
                      </a:lnTo>
                      <a:lnTo>
                        <a:pt x="894753" y="519552"/>
                      </a:lnTo>
                      <a:lnTo>
                        <a:pt x="935588" y="469967"/>
                      </a:lnTo>
                      <a:lnTo>
                        <a:pt x="969131" y="416007"/>
                      </a:lnTo>
                      <a:lnTo>
                        <a:pt x="998298" y="357671"/>
                      </a:lnTo>
                      <a:lnTo>
                        <a:pt x="1027466" y="296419"/>
                      </a:lnTo>
                      <a:lnTo>
                        <a:pt x="1053717" y="236625"/>
                      </a:lnTo>
                      <a:lnTo>
                        <a:pt x="1081427" y="175372"/>
                      </a:lnTo>
                      <a:lnTo>
                        <a:pt x="1107678" y="111203"/>
                      </a:lnTo>
                      <a:lnTo>
                        <a:pt x="1159187" y="0"/>
                      </a:lnTo>
                      <a:lnTo>
                        <a:pt x="1255887" y="0"/>
                      </a:lnTo>
                      <a:lnTo>
                        <a:pt x="1250600" y="10574"/>
                      </a:lnTo>
                      <a:lnTo>
                        <a:pt x="1218515" y="74743"/>
                      </a:lnTo>
                      <a:lnTo>
                        <a:pt x="1186431" y="140371"/>
                      </a:lnTo>
                      <a:lnTo>
                        <a:pt x="1160180" y="207457"/>
                      </a:lnTo>
                      <a:lnTo>
                        <a:pt x="1131012" y="273084"/>
                      </a:lnTo>
                      <a:lnTo>
                        <a:pt x="1101844" y="337254"/>
                      </a:lnTo>
                      <a:lnTo>
                        <a:pt x="1072676" y="399964"/>
                      </a:lnTo>
                      <a:lnTo>
                        <a:pt x="1040592" y="458300"/>
                      </a:lnTo>
                      <a:lnTo>
                        <a:pt x="1004132" y="515177"/>
                      </a:lnTo>
                      <a:lnTo>
                        <a:pt x="964755" y="567679"/>
                      </a:lnTo>
                      <a:lnTo>
                        <a:pt x="919545" y="615806"/>
                      </a:lnTo>
                      <a:lnTo>
                        <a:pt x="868502" y="655183"/>
                      </a:lnTo>
                      <a:lnTo>
                        <a:pt x="810166" y="690184"/>
                      </a:lnTo>
                      <a:lnTo>
                        <a:pt x="744539" y="719352"/>
                      </a:lnTo>
                      <a:lnTo>
                        <a:pt x="670161" y="736852"/>
                      </a:lnTo>
                      <a:lnTo>
                        <a:pt x="605991" y="739769"/>
                      </a:lnTo>
                      <a:lnTo>
                        <a:pt x="544739" y="732477"/>
                      </a:lnTo>
                      <a:lnTo>
                        <a:pt x="489320" y="710601"/>
                      </a:lnTo>
                      <a:lnTo>
                        <a:pt x="436818" y="687267"/>
                      </a:lnTo>
                      <a:lnTo>
                        <a:pt x="391608" y="658099"/>
                      </a:lnTo>
                      <a:lnTo>
                        <a:pt x="353690" y="631848"/>
                      </a:lnTo>
                      <a:lnTo>
                        <a:pt x="308480" y="591013"/>
                      </a:lnTo>
                      <a:lnTo>
                        <a:pt x="269103" y="544345"/>
                      </a:lnTo>
                      <a:lnTo>
                        <a:pt x="237019" y="490385"/>
                      </a:lnTo>
                      <a:lnTo>
                        <a:pt x="207851" y="434966"/>
                      </a:lnTo>
                      <a:lnTo>
                        <a:pt x="181600" y="376630"/>
                      </a:lnTo>
                      <a:lnTo>
                        <a:pt x="155349" y="315378"/>
                      </a:lnTo>
                      <a:lnTo>
                        <a:pt x="115972" y="227874"/>
                      </a:lnTo>
                      <a:lnTo>
                        <a:pt x="70762" y="140371"/>
                      </a:lnTo>
                      <a:lnTo>
                        <a:pt x="25552" y="528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3" name="Freeform 36">
                  <a:extLst>
                    <a:ext uri="{FF2B5EF4-FFF2-40B4-BE49-F238E27FC236}">
                      <a16:creationId xmlns:a16="http://schemas.microsoft.com/office/drawing/2014/main" id="{2CD49675-53D7-4E45-9D48-4DC986179BF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3528" y="2428935"/>
                  <a:ext cx="1477349" cy="988423"/>
                </a:xfrm>
                <a:custGeom>
                  <a:avLst/>
                  <a:gdLst>
                    <a:gd name="connsiteX0" fmla="*/ 1012825 w 1608138"/>
                    <a:gd name="connsiteY0" fmla="*/ 4763 h 1075928"/>
                    <a:gd name="connsiteX1" fmla="*/ 1062038 w 1608138"/>
                    <a:gd name="connsiteY1" fmla="*/ 4763 h 1075928"/>
                    <a:gd name="connsiteX2" fmla="*/ 1108075 w 1608138"/>
                    <a:gd name="connsiteY2" fmla="*/ 17463 h 1075928"/>
                    <a:gd name="connsiteX3" fmla="*/ 1157288 w 1608138"/>
                    <a:gd name="connsiteY3" fmla="*/ 36513 h 1075928"/>
                    <a:gd name="connsiteX4" fmla="*/ 1201738 w 1608138"/>
                    <a:gd name="connsiteY4" fmla="*/ 57150 h 1075928"/>
                    <a:gd name="connsiteX5" fmla="*/ 1241425 w 1608138"/>
                    <a:gd name="connsiteY5" fmla="*/ 74613 h 1075928"/>
                    <a:gd name="connsiteX6" fmla="*/ 1301750 w 1608138"/>
                    <a:gd name="connsiteY6" fmla="*/ 106363 h 1075928"/>
                    <a:gd name="connsiteX7" fmla="*/ 1365250 w 1608138"/>
                    <a:gd name="connsiteY7" fmla="*/ 149225 h 1075928"/>
                    <a:gd name="connsiteX8" fmla="*/ 1423988 w 1608138"/>
                    <a:gd name="connsiteY8" fmla="*/ 198438 h 1075928"/>
                    <a:gd name="connsiteX9" fmla="*/ 1474788 w 1608138"/>
                    <a:gd name="connsiteY9" fmla="*/ 258763 h 1075928"/>
                    <a:gd name="connsiteX10" fmla="*/ 1520826 w 1608138"/>
                    <a:gd name="connsiteY10" fmla="*/ 328613 h 1075928"/>
                    <a:gd name="connsiteX11" fmla="*/ 1558926 w 1608138"/>
                    <a:gd name="connsiteY11" fmla="*/ 406400 h 1075928"/>
                    <a:gd name="connsiteX12" fmla="*/ 1587501 w 1608138"/>
                    <a:gd name="connsiteY12" fmla="*/ 490538 h 1075928"/>
                    <a:gd name="connsiteX13" fmla="*/ 1604963 w 1608138"/>
                    <a:gd name="connsiteY13" fmla="*/ 579438 h 1075928"/>
                    <a:gd name="connsiteX14" fmla="*/ 1608138 w 1608138"/>
                    <a:gd name="connsiteY14" fmla="*/ 677863 h 1075928"/>
                    <a:gd name="connsiteX15" fmla="*/ 1597026 w 1608138"/>
                    <a:gd name="connsiteY15" fmla="*/ 779463 h 1075928"/>
                    <a:gd name="connsiteX16" fmla="*/ 1576388 w 1608138"/>
                    <a:gd name="connsiteY16" fmla="*/ 865188 h 1075928"/>
                    <a:gd name="connsiteX17" fmla="*/ 1547813 w 1608138"/>
                    <a:gd name="connsiteY17" fmla="*/ 942975 h 1075928"/>
                    <a:gd name="connsiteX18" fmla="*/ 1516063 w 1608138"/>
                    <a:gd name="connsiteY18" fmla="*/ 1017588 h 1075928"/>
                    <a:gd name="connsiteX19" fmla="*/ 1486893 w 1608138"/>
                    <a:gd name="connsiteY19" fmla="*/ 1075928 h 1075928"/>
                    <a:gd name="connsiteX20" fmla="*/ 1381632 w 1608138"/>
                    <a:gd name="connsiteY20" fmla="*/ 1075928 h 1075928"/>
                    <a:gd name="connsiteX21" fmla="*/ 1482660 w 1608138"/>
                    <a:gd name="connsiteY21" fmla="*/ 831030 h 1075928"/>
                    <a:gd name="connsiteX22" fmla="*/ 1506538 w 1608138"/>
                    <a:gd name="connsiteY22" fmla="*/ 762000 h 1075928"/>
                    <a:gd name="connsiteX23" fmla="*/ 1509713 w 1608138"/>
                    <a:gd name="connsiteY23" fmla="*/ 685800 h 1075928"/>
                    <a:gd name="connsiteX24" fmla="*/ 1506538 w 1608138"/>
                    <a:gd name="connsiteY24" fmla="*/ 608013 h 1075928"/>
                    <a:gd name="connsiteX25" fmla="*/ 1495426 w 1608138"/>
                    <a:gd name="connsiteY25" fmla="*/ 536575 h 1075928"/>
                    <a:gd name="connsiteX26" fmla="*/ 1477963 w 1608138"/>
                    <a:gd name="connsiteY26" fmla="*/ 466725 h 1075928"/>
                    <a:gd name="connsiteX27" fmla="*/ 1457326 w 1608138"/>
                    <a:gd name="connsiteY27" fmla="*/ 403225 h 1075928"/>
                    <a:gd name="connsiteX28" fmla="*/ 1431926 w 1608138"/>
                    <a:gd name="connsiteY28" fmla="*/ 354013 h 1075928"/>
                    <a:gd name="connsiteX29" fmla="*/ 1389063 w 1608138"/>
                    <a:gd name="connsiteY29" fmla="*/ 296863 h 1075928"/>
                    <a:gd name="connsiteX30" fmla="*/ 1336675 w 1608138"/>
                    <a:gd name="connsiteY30" fmla="*/ 239713 h 1075928"/>
                    <a:gd name="connsiteX31" fmla="*/ 1273175 w 1608138"/>
                    <a:gd name="connsiteY31" fmla="*/ 190500 h 1075928"/>
                    <a:gd name="connsiteX32" fmla="*/ 1201738 w 1608138"/>
                    <a:gd name="connsiteY32" fmla="*/ 149225 h 1075928"/>
                    <a:gd name="connsiteX33" fmla="*/ 1125538 w 1608138"/>
                    <a:gd name="connsiteY33" fmla="*/ 127000 h 1075928"/>
                    <a:gd name="connsiteX34" fmla="*/ 1096963 w 1608138"/>
                    <a:gd name="connsiteY34" fmla="*/ 123825 h 1075928"/>
                    <a:gd name="connsiteX35" fmla="*/ 1071563 w 1608138"/>
                    <a:gd name="connsiteY35" fmla="*/ 131763 h 1075928"/>
                    <a:gd name="connsiteX36" fmla="*/ 1042988 w 1608138"/>
                    <a:gd name="connsiteY36" fmla="*/ 138113 h 1075928"/>
                    <a:gd name="connsiteX37" fmla="*/ 1012825 w 1608138"/>
                    <a:gd name="connsiteY37" fmla="*/ 146050 h 1075928"/>
                    <a:gd name="connsiteX38" fmla="*/ 981075 w 1608138"/>
                    <a:gd name="connsiteY38" fmla="*/ 144463 h 1075928"/>
                    <a:gd name="connsiteX39" fmla="*/ 966788 w 1608138"/>
                    <a:gd name="connsiteY39" fmla="*/ 127000 h 1075928"/>
                    <a:gd name="connsiteX40" fmla="*/ 958850 w 1608138"/>
                    <a:gd name="connsiteY40" fmla="*/ 100013 h 1075928"/>
                    <a:gd name="connsiteX41" fmla="*/ 955675 w 1608138"/>
                    <a:gd name="connsiteY41" fmla="*/ 71438 h 1075928"/>
                    <a:gd name="connsiteX42" fmla="*/ 962025 w 1608138"/>
                    <a:gd name="connsiteY42" fmla="*/ 42863 h 1075928"/>
                    <a:gd name="connsiteX43" fmla="*/ 966788 w 1608138"/>
                    <a:gd name="connsiteY43" fmla="*/ 17463 h 1075928"/>
                    <a:gd name="connsiteX44" fmla="*/ 1012825 w 1608138"/>
                    <a:gd name="connsiteY44" fmla="*/ 4763 h 1075928"/>
                    <a:gd name="connsiteX45" fmla="*/ 595313 w 1608138"/>
                    <a:gd name="connsiteY45" fmla="*/ 0 h 1075928"/>
                    <a:gd name="connsiteX46" fmla="*/ 638175 w 1608138"/>
                    <a:gd name="connsiteY46" fmla="*/ 4763 h 1075928"/>
                    <a:gd name="connsiteX47" fmla="*/ 644525 w 1608138"/>
                    <a:gd name="connsiteY47" fmla="*/ 7938 h 1075928"/>
                    <a:gd name="connsiteX48" fmla="*/ 649288 w 1608138"/>
                    <a:gd name="connsiteY48" fmla="*/ 11113 h 1075928"/>
                    <a:gd name="connsiteX49" fmla="*/ 652463 w 1608138"/>
                    <a:gd name="connsiteY49" fmla="*/ 14288 h 1075928"/>
                    <a:gd name="connsiteX50" fmla="*/ 655638 w 1608138"/>
                    <a:gd name="connsiteY50" fmla="*/ 14288 h 1075928"/>
                    <a:gd name="connsiteX51" fmla="*/ 658813 w 1608138"/>
                    <a:gd name="connsiteY51" fmla="*/ 19050 h 1075928"/>
                    <a:gd name="connsiteX52" fmla="*/ 663575 w 1608138"/>
                    <a:gd name="connsiteY52" fmla="*/ 25400 h 1075928"/>
                    <a:gd name="connsiteX53" fmla="*/ 676275 w 1608138"/>
                    <a:gd name="connsiteY53" fmla="*/ 53975 h 1075928"/>
                    <a:gd name="connsiteX54" fmla="*/ 676275 w 1608138"/>
                    <a:gd name="connsiteY54" fmla="*/ 85725 h 1075928"/>
                    <a:gd name="connsiteX55" fmla="*/ 666750 w 1608138"/>
                    <a:gd name="connsiteY55" fmla="*/ 114300 h 1075928"/>
                    <a:gd name="connsiteX56" fmla="*/ 649288 w 1608138"/>
                    <a:gd name="connsiteY56" fmla="*/ 138113 h 1075928"/>
                    <a:gd name="connsiteX57" fmla="*/ 617538 w 1608138"/>
                    <a:gd name="connsiteY57" fmla="*/ 149225 h 1075928"/>
                    <a:gd name="connsiteX58" fmla="*/ 585788 w 1608138"/>
                    <a:gd name="connsiteY58" fmla="*/ 149225 h 1075928"/>
                    <a:gd name="connsiteX59" fmla="*/ 550863 w 1608138"/>
                    <a:gd name="connsiteY59" fmla="*/ 141288 h 1075928"/>
                    <a:gd name="connsiteX60" fmla="*/ 517525 w 1608138"/>
                    <a:gd name="connsiteY60" fmla="*/ 131763 h 1075928"/>
                    <a:gd name="connsiteX61" fmla="*/ 479425 w 1608138"/>
                    <a:gd name="connsiteY61" fmla="*/ 128588 h 1075928"/>
                    <a:gd name="connsiteX62" fmla="*/ 441325 w 1608138"/>
                    <a:gd name="connsiteY62" fmla="*/ 131763 h 1075928"/>
                    <a:gd name="connsiteX63" fmla="*/ 360363 w 1608138"/>
                    <a:gd name="connsiteY63" fmla="*/ 158750 h 1075928"/>
                    <a:gd name="connsiteX64" fmla="*/ 292100 w 1608138"/>
                    <a:gd name="connsiteY64" fmla="*/ 198438 h 1075928"/>
                    <a:gd name="connsiteX65" fmla="*/ 231775 w 1608138"/>
                    <a:gd name="connsiteY65" fmla="*/ 250825 h 1075928"/>
                    <a:gd name="connsiteX66" fmla="*/ 182563 w 1608138"/>
                    <a:gd name="connsiteY66" fmla="*/ 307975 h 1075928"/>
                    <a:gd name="connsiteX67" fmla="*/ 141288 w 1608138"/>
                    <a:gd name="connsiteY67" fmla="*/ 377825 h 1075928"/>
                    <a:gd name="connsiteX68" fmla="*/ 109538 w 1608138"/>
                    <a:gd name="connsiteY68" fmla="*/ 455613 h 1075928"/>
                    <a:gd name="connsiteX69" fmla="*/ 98425 w 1608138"/>
                    <a:gd name="connsiteY69" fmla="*/ 512763 h 1075928"/>
                    <a:gd name="connsiteX70" fmla="*/ 92075 w 1608138"/>
                    <a:gd name="connsiteY70" fmla="*/ 576263 h 1075928"/>
                    <a:gd name="connsiteX71" fmla="*/ 95250 w 1608138"/>
                    <a:gd name="connsiteY71" fmla="*/ 642938 h 1075928"/>
                    <a:gd name="connsiteX72" fmla="*/ 101600 w 1608138"/>
                    <a:gd name="connsiteY72" fmla="*/ 709613 h 1075928"/>
                    <a:gd name="connsiteX73" fmla="*/ 109538 w 1608138"/>
                    <a:gd name="connsiteY73" fmla="*/ 773113 h 1075928"/>
                    <a:gd name="connsiteX74" fmla="*/ 123825 w 1608138"/>
                    <a:gd name="connsiteY74" fmla="*/ 825500 h 1075928"/>
                    <a:gd name="connsiteX75" fmla="*/ 161925 w 1608138"/>
                    <a:gd name="connsiteY75" fmla="*/ 928688 h 1075928"/>
                    <a:gd name="connsiteX76" fmla="*/ 207963 w 1608138"/>
                    <a:gd name="connsiteY76" fmla="*/ 1030288 h 1075928"/>
                    <a:gd name="connsiteX77" fmla="*/ 230783 w 1608138"/>
                    <a:gd name="connsiteY77" fmla="*/ 1075928 h 1075928"/>
                    <a:gd name="connsiteX78" fmla="*/ 119823 w 1608138"/>
                    <a:gd name="connsiteY78" fmla="*/ 1075928 h 1075928"/>
                    <a:gd name="connsiteX79" fmla="*/ 101600 w 1608138"/>
                    <a:gd name="connsiteY79" fmla="*/ 1038225 h 1075928"/>
                    <a:gd name="connsiteX80" fmla="*/ 60325 w 1608138"/>
                    <a:gd name="connsiteY80" fmla="*/ 938213 h 1075928"/>
                    <a:gd name="connsiteX81" fmla="*/ 28575 w 1608138"/>
                    <a:gd name="connsiteY81" fmla="*/ 830263 h 1075928"/>
                    <a:gd name="connsiteX82" fmla="*/ 14288 w 1608138"/>
                    <a:gd name="connsiteY82" fmla="*/ 769938 h 1075928"/>
                    <a:gd name="connsiteX83" fmla="*/ 6350 w 1608138"/>
                    <a:gd name="connsiteY83" fmla="*/ 700088 h 1075928"/>
                    <a:gd name="connsiteX84" fmla="*/ 0 w 1608138"/>
                    <a:gd name="connsiteY84" fmla="*/ 628650 h 1075928"/>
                    <a:gd name="connsiteX85" fmla="*/ 0 w 1608138"/>
                    <a:gd name="connsiteY85" fmla="*/ 554038 h 1075928"/>
                    <a:gd name="connsiteX86" fmla="*/ 9525 w 1608138"/>
                    <a:gd name="connsiteY86" fmla="*/ 487363 h 1075928"/>
                    <a:gd name="connsiteX87" fmla="*/ 23813 w 1608138"/>
                    <a:gd name="connsiteY87" fmla="*/ 423863 h 1075928"/>
                    <a:gd name="connsiteX88" fmla="*/ 52388 w 1608138"/>
                    <a:gd name="connsiteY88" fmla="*/ 342900 h 1075928"/>
                    <a:gd name="connsiteX89" fmla="*/ 95250 w 1608138"/>
                    <a:gd name="connsiteY89" fmla="*/ 271463 h 1075928"/>
                    <a:gd name="connsiteX90" fmla="*/ 144463 w 1608138"/>
                    <a:gd name="connsiteY90" fmla="*/ 204788 h 1075928"/>
                    <a:gd name="connsiteX91" fmla="*/ 204788 w 1608138"/>
                    <a:gd name="connsiteY91" fmla="*/ 146050 h 1075928"/>
                    <a:gd name="connsiteX92" fmla="*/ 271463 w 1608138"/>
                    <a:gd name="connsiteY92" fmla="*/ 96838 h 1075928"/>
                    <a:gd name="connsiteX93" fmla="*/ 346075 w 1608138"/>
                    <a:gd name="connsiteY93" fmla="*/ 63500 h 1075928"/>
                    <a:gd name="connsiteX94" fmla="*/ 395288 w 1608138"/>
                    <a:gd name="connsiteY94" fmla="*/ 49213 h 1075928"/>
                    <a:gd name="connsiteX95" fmla="*/ 447675 w 1608138"/>
                    <a:gd name="connsiteY95" fmla="*/ 36513 h 1075928"/>
                    <a:gd name="connsiteX96" fmla="*/ 500063 w 1608138"/>
                    <a:gd name="connsiteY96" fmla="*/ 28575 h 1075928"/>
                    <a:gd name="connsiteX97" fmla="*/ 549275 w 1608138"/>
                    <a:gd name="connsiteY97" fmla="*/ 17463 h 1075928"/>
                    <a:gd name="connsiteX98" fmla="*/ 595313 w 1608138"/>
                    <a:gd name="connsiteY98" fmla="*/ 0 h 1075928"/>
                    <a:gd name="connsiteX0" fmla="*/ 1012825 w 1608138"/>
                    <a:gd name="connsiteY0" fmla="*/ 4763 h 1075928"/>
                    <a:gd name="connsiteX1" fmla="*/ 1062038 w 1608138"/>
                    <a:gd name="connsiteY1" fmla="*/ 4763 h 1075928"/>
                    <a:gd name="connsiteX2" fmla="*/ 1108075 w 1608138"/>
                    <a:gd name="connsiteY2" fmla="*/ 17463 h 1075928"/>
                    <a:gd name="connsiteX3" fmla="*/ 1157288 w 1608138"/>
                    <a:gd name="connsiteY3" fmla="*/ 36513 h 1075928"/>
                    <a:gd name="connsiteX4" fmla="*/ 1201738 w 1608138"/>
                    <a:gd name="connsiteY4" fmla="*/ 57150 h 1075928"/>
                    <a:gd name="connsiteX5" fmla="*/ 1241425 w 1608138"/>
                    <a:gd name="connsiteY5" fmla="*/ 74613 h 1075928"/>
                    <a:gd name="connsiteX6" fmla="*/ 1301750 w 1608138"/>
                    <a:gd name="connsiteY6" fmla="*/ 106363 h 1075928"/>
                    <a:gd name="connsiteX7" fmla="*/ 1365250 w 1608138"/>
                    <a:gd name="connsiteY7" fmla="*/ 149225 h 1075928"/>
                    <a:gd name="connsiteX8" fmla="*/ 1423988 w 1608138"/>
                    <a:gd name="connsiteY8" fmla="*/ 198438 h 1075928"/>
                    <a:gd name="connsiteX9" fmla="*/ 1474788 w 1608138"/>
                    <a:gd name="connsiteY9" fmla="*/ 258763 h 1075928"/>
                    <a:gd name="connsiteX10" fmla="*/ 1520826 w 1608138"/>
                    <a:gd name="connsiteY10" fmla="*/ 328613 h 1075928"/>
                    <a:gd name="connsiteX11" fmla="*/ 1558926 w 1608138"/>
                    <a:gd name="connsiteY11" fmla="*/ 406400 h 1075928"/>
                    <a:gd name="connsiteX12" fmla="*/ 1587501 w 1608138"/>
                    <a:gd name="connsiteY12" fmla="*/ 490538 h 1075928"/>
                    <a:gd name="connsiteX13" fmla="*/ 1604963 w 1608138"/>
                    <a:gd name="connsiteY13" fmla="*/ 579438 h 1075928"/>
                    <a:gd name="connsiteX14" fmla="*/ 1608138 w 1608138"/>
                    <a:gd name="connsiteY14" fmla="*/ 677863 h 1075928"/>
                    <a:gd name="connsiteX15" fmla="*/ 1597026 w 1608138"/>
                    <a:gd name="connsiteY15" fmla="*/ 779463 h 1075928"/>
                    <a:gd name="connsiteX16" fmla="*/ 1576388 w 1608138"/>
                    <a:gd name="connsiteY16" fmla="*/ 865188 h 1075928"/>
                    <a:gd name="connsiteX17" fmla="*/ 1547813 w 1608138"/>
                    <a:gd name="connsiteY17" fmla="*/ 942975 h 1075928"/>
                    <a:gd name="connsiteX18" fmla="*/ 1516063 w 1608138"/>
                    <a:gd name="connsiteY18" fmla="*/ 1017588 h 1075928"/>
                    <a:gd name="connsiteX19" fmla="*/ 1486893 w 1608138"/>
                    <a:gd name="connsiteY19" fmla="*/ 1075928 h 1075928"/>
                    <a:gd name="connsiteX20" fmla="*/ 1381632 w 1608138"/>
                    <a:gd name="connsiteY20" fmla="*/ 1075928 h 1075928"/>
                    <a:gd name="connsiteX21" fmla="*/ 1482660 w 1608138"/>
                    <a:gd name="connsiteY21" fmla="*/ 831030 h 1075928"/>
                    <a:gd name="connsiteX22" fmla="*/ 1502249 w 1608138"/>
                    <a:gd name="connsiteY22" fmla="*/ 754570 h 1075928"/>
                    <a:gd name="connsiteX23" fmla="*/ 1509713 w 1608138"/>
                    <a:gd name="connsiteY23" fmla="*/ 685800 h 1075928"/>
                    <a:gd name="connsiteX24" fmla="*/ 1506538 w 1608138"/>
                    <a:gd name="connsiteY24" fmla="*/ 608013 h 1075928"/>
                    <a:gd name="connsiteX25" fmla="*/ 1495426 w 1608138"/>
                    <a:gd name="connsiteY25" fmla="*/ 536575 h 1075928"/>
                    <a:gd name="connsiteX26" fmla="*/ 1477963 w 1608138"/>
                    <a:gd name="connsiteY26" fmla="*/ 466725 h 1075928"/>
                    <a:gd name="connsiteX27" fmla="*/ 1457326 w 1608138"/>
                    <a:gd name="connsiteY27" fmla="*/ 403225 h 1075928"/>
                    <a:gd name="connsiteX28" fmla="*/ 1431926 w 1608138"/>
                    <a:gd name="connsiteY28" fmla="*/ 354013 h 1075928"/>
                    <a:gd name="connsiteX29" fmla="*/ 1389063 w 1608138"/>
                    <a:gd name="connsiteY29" fmla="*/ 296863 h 1075928"/>
                    <a:gd name="connsiteX30" fmla="*/ 1336675 w 1608138"/>
                    <a:gd name="connsiteY30" fmla="*/ 239713 h 1075928"/>
                    <a:gd name="connsiteX31" fmla="*/ 1273175 w 1608138"/>
                    <a:gd name="connsiteY31" fmla="*/ 190500 h 1075928"/>
                    <a:gd name="connsiteX32" fmla="*/ 1201738 w 1608138"/>
                    <a:gd name="connsiteY32" fmla="*/ 149225 h 1075928"/>
                    <a:gd name="connsiteX33" fmla="*/ 1125538 w 1608138"/>
                    <a:gd name="connsiteY33" fmla="*/ 127000 h 1075928"/>
                    <a:gd name="connsiteX34" fmla="*/ 1096963 w 1608138"/>
                    <a:gd name="connsiteY34" fmla="*/ 123825 h 1075928"/>
                    <a:gd name="connsiteX35" fmla="*/ 1071563 w 1608138"/>
                    <a:gd name="connsiteY35" fmla="*/ 131763 h 1075928"/>
                    <a:gd name="connsiteX36" fmla="*/ 1042988 w 1608138"/>
                    <a:gd name="connsiteY36" fmla="*/ 138113 h 1075928"/>
                    <a:gd name="connsiteX37" fmla="*/ 1012825 w 1608138"/>
                    <a:gd name="connsiteY37" fmla="*/ 146050 h 1075928"/>
                    <a:gd name="connsiteX38" fmla="*/ 981075 w 1608138"/>
                    <a:gd name="connsiteY38" fmla="*/ 144463 h 1075928"/>
                    <a:gd name="connsiteX39" fmla="*/ 966788 w 1608138"/>
                    <a:gd name="connsiteY39" fmla="*/ 127000 h 1075928"/>
                    <a:gd name="connsiteX40" fmla="*/ 958850 w 1608138"/>
                    <a:gd name="connsiteY40" fmla="*/ 100013 h 1075928"/>
                    <a:gd name="connsiteX41" fmla="*/ 955675 w 1608138"/>
                    <a:gd name="connsiteY41" fmla="*/ 71438 h 1075928"/>
                    <a:gd name="connsiteX42" fmla="*/ 962025 w 1608138"/>
                    <a:gd name="connsiteY42" fmla="*/ 42863 h 1075928"/>
                    <a:gd name="connsiteX43" fmla="*/ 966788 w 1608138"/>
                    <a:gd name="connsiteY43" fmla="*/ 17463 h 1075928"/>
                    <a:gd name="connsiteX44" fmla="*/ 1012825 w 1608138"/>
                    <a:gd name="connsiteY44" fmla="*/ 4763 h 1075928"/>
                    <a:gd name="connsiteX45" fmla="*/ 595313 w 1608138"/>
                    <a:gd name="connsiteY45" fmla="*/ 0 h 1075928"/>
                    <a:gd name="connsiteX46" fmla="*/ 638175 w 1608138"/>
                    <a:gd name="connsiteY46" fmla="*/ 4763 h 1075928"/>
                    <a:gd name="connsiteX47" fmla="*/ 644525 w 1608138"/>
                    <a:gd name="connsiteY47" fmla="*/ 7938 h 1075928"/>
                    <a:gd name="connsiteX48" fmla="*/ 649288 w 1608138"/>
                    <a:gd name="connsiteY48" fmla="*/ 11113 h 1075928"/>
                    <a:gd name="connsiteX49" fmla="*/ 652463 w 1608138"/>
                    <a:gd name="connsiteY49" fmla="*/ 14288 h 1075928"/>
                    <a:gd name="connsiteX50" fmla="*/ 655638 w 1608138"/>
                    <a:gd name="connsiteY50" fmla="*/ 14288 h 1075928"/>
                    <a:gd name="connsiteX51" fmla="*/ 658813 w 1608138"/>
                    <a:gd name="connsiteY51" fmla="*/ 19050 h 1075928"/>
                    <a:gd name="connsiteX52" fmla="*/ 663575 w 1608138"/>
                    <a:gd name="connsiteY52" fmla="*/ 25400 h 1075928"/>
                    <a:gd name="connsiteX53" fmla="*/ 676275 w 1608138"/>
                    <a:gd name="connsiteY53" fmla="*/ 53975 h 1075928"/>
                    <a:gd name="connsiteX54" fmla="*/ 676275 w 1608138"/>
                    <a:gd name="connsiteY54" fmla="*/ 85725 h 1075928"/>
                    <a:gd name="connsiteX55" fmla="*/ 666750 w 1608138"/>
                    <a:gd name="connsiteY55" fmla="*/ 114300 h 1075928"/>
                    <a:gd name="connsiteX56" fmla="*/ 649288 w 1608138"/>
                    <a:gd name="connsiteY56" fmla="*/ 138113 h 1075928"/>
                    <a:gd name="connsiteX57" fmla="*/ 617538 w 1608138"/>
                    <a:gd name="connsiteY57" fmla="*/ 149225 h 1075928"/>
                    <a:gd name="connsiteX58" fmla="*/ 585788 w 1608138"/>
                    <a:gd name="connsiteY58" fmla="*/ 149225 h 1075928"/>
                    <a:gd name="connsiteX59" fmla="*/ 550863 w 1608138"/>
                    <a:gd name="connsiteY59" fmla="*/ 141288 h 1075928"/>
                    <a:gd name="connsiteX60" fmla="*/ 517525 w 1608138"/>
                    <a:gd name="connsiteY60" fmla="*/ 131763 h 1075928"/>
                    <a:gd name="connsiteX61" fmla="*/ 479425 w 1608138"/>
                    <a:gd name="connsiteY61" fmla="*/ 128588 h 1075928"/>
                    <a:gd name="connsiteX62" fmla="*/ 441325 w 1608138"/>
                    <a:gd name="connsiteY62" fmla="*/ 131763 h 1075928"/>
                    <a:gd name="connsiteX63" fmla="*/ 360363 w 1608138"/>
                    <a:gd name="connsiteY63" fmla="*/ 158750 h 1075928"/>
                    <a:gd name="connsiteX64" fmla="*/ 292100 w 1608138"/>
                    <a:gd name="connsiteY64" fmla="*/ 198438 h 1075928"/>
                    <a:gd name="connsiteX65" fmla="*/ 231775 w 1608138"/>
                    <a:gd name="connsiteY65" fmla="*/ 250825 h 1075928"/>
                    <a:gd name="connsiteX66" fmla="*/ 182563 w 1608138"/>
                    <a:gd name="connsiteY66" fmla="*/ 307975 h 1075928"/>
                    <a:gd name="connsiteX67" fmla="*/ 141288 w 1608138"/>
                    <a:gd name="connsiteY67" fmla="*/ 377825 h 1075928"/>
                    <a:gd name="connsiteX68" fmla="*/ 109538 w 1608138"/>
                    <a:gd name="connsiteY68" fmla="*/ 455613 h 1075928"/>
                    <a:gd name="connsiteX69" fmla="*/ 98425 w 1608138"/>
                    <a:gd name="connsiteY69" fmla="*/ 512763 h 1075928"/>
                    <a:gd name="connsiteX70" fmla="*/ 92075 w 1608138"/>
                    <a:gd name="connsiteY70" fmla="*/ 576263 h 1075928"/>
                    <a:gd name="connsiteX71" fmla="*/ 95250 w 1608138"/>
                    <a:gd name="connsiteY71" fmla="*/ 642938 h 1075928"/>
                    <a:gd name="connsiteX72" fmla="*/ 101600 w 1608138"/>
                    <a:gd name="connsiteY72" fmla="*/ 709613 h 1075928"/>
                    <a:gd name="connsiteX73" fmla="*/ 109538 w 1608138"/>
                    <a:gd name="connsiteY73" fmla="*/ 773113 h 1075928"/>
                    <a:gd name="connsiteX74" fmla="*/ 123825 w 1608138"/>
                    <a:gd name="connsiteY74" fmla="*/ 825500 h 1075928"/>
                    <a:gd name="connsiteX75" fmla="*/ 161925 w 1608138"/>
                    <a:gd name="connsiteY75" fmla="*/ 928688 h 1075928"/>
                    <a:gd name="connsiteX76" fmla="*/ 207963 w 1608138"/>
                    <a:gd name="connsiteY76" fmla="*/ 1030288 h 1075928"/>
                    <a:gd name="connsiteX77" fmla="*/ 230783 w 1608138"/>
                    <a:gd name="connsiteY77" fmla="*/ 1075928 h 1075928"/>
                    <a:gd name="connsiteX78" fmla="*/ 119823 w 1608138"/>
                    <a:gd name="connsiteY78" fmla="*/ 1075928 h 1075928"/>
                    <a:gd name="connsiteX79" fmla="*/ 101600 w 1608138"/>
                    <a:gd name="connsiteY79" fmla="*/ 1038225 h 1075928"/>
                    <a:gd name="connsiteX80" fmla="*/ 60325 w 1608138"/>
                    <a:gd name="connsiteY80" fmla="*/ 938213 h 1075928"/>
                    <a:gd name="connsiteX81" fmla="*/ 28575 w 1608138"/>
                    <a:gd name="connsiteY81" fmla="*/ 830263 h 1075928"/>
                    <a:gd name="connsiteX82" fmla="*/ 14288 w 1608138"/>
                    <a:gd name="connsiteY82" fmla="*/ 769938 h 1075928"/>
                    <a:gd name="connsiteX83" fmla="*/ 6350 w 1608138"/>
                    <a:gd name="connsiteY83" fmla="*/ 700088 h 1075928"/>
                    <a:gd name="connsiteX84" fmla="*/ 0 w 1608138"/>
                    <a:gd name="connsiteY84" fmla="*/ 628650 h 1075928"/>
                    <a:gd name="connsiteX85" fmla="*/ 0 w 1608138"/>
                    <a:gd name="connsiteY85" fmla="*/ 554038 h 1075928"/>
                    <a:gd name="connsiteX86" fmla="*/ 9525 w 1608138"/>
                    <a:gd name="connsiteY86" fmla="*/ 487363 h 1075928"/>
                    <a:gd name="connsiteX87" fmla="*/ 23813 w 1608138"/>
                    <a:gd name="connsiteY87" fmla="*/ 423863 h 1075928"/>
                    <a:gd name="connsiteX88" fmla="*/ 52388 w 1608138"/>
                    <a:gd name="connsiteY88" fmla="*/ 342900 h 1075928"/>
                    <a:gd name="connsiteX89" fmla="*/ 95250 w 1608138"/>
                    <a:gd name="connsiteY89" fmla="*/ 271463 h 1075928"/>
                    <a:gd name="connsiteX90" fmla="*/ 144463 w 1608138"/>
                    <a:gd name="connsiteY90" fmla="*/ 204788 h 1075928"/>
                    <a:gd name="connsiteX91" fmla="*/ 204788 w 1608138"/>
                    <a:gd name="connsiteY91" fmla="*/ 146050 h 1075928"/>
                    <a:gd name="connsiteX92" fmla="*/ 271463 w 1608138"/>
                    <a:gd name="connsiteY92" fmla="*/ 96838 h 1075928"/>
                    <a:gd name="connsiteX93" fmla="*/ 346075 w 1608138"/>
                    <a:gd name="connsiteY93" fmla="*/ 63500 h 1075928"/>
                    <a:gd name="connsiteX94" fmla="*/ 395288 w 1608138"/>
                    <a:gd name="connsiteY94" fmla="*/ 49213 h 1075928"/>
                    <a:gd name="connsiteX95" fmla="*/ 447675 w 1608138"/>
                    <a:gd name="connsiteY95" fmla="*/ 36513 h 1075928"/>
                    <a:gd name="connsiteX96" fmla="*/ 500063 w 1608138"/>
                    <a:gd name="connsiteY96" fmla="*/ 28575 h 1075928"/>
                    <a:gd name="connsiteX97" fmla="*/ 549275 w 1608138"/>
                    <a:gd name="connsiteY97" fmla="*/ 17463 h 1075928"/>
                    <a:gd name="connsiteX98" fmla="*/ 595313 w 1608138"/>
                    <a:gd name="connsiteY98" fmla="*/ 0 h 1075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</a:cxnLst>
                  <a:rect l="l" t="t" r="r" b="b"/>
                  <a:pathLst>
                    <a:path w="1608138" h="1075928">
                      <a:moveTo>
                        <a:pt x="1012825" y="4763"/>
                      </a:moveTo>
                      <a:lnTo>
                        <a:pt x="1062038" y="4763"/>
                      </a:lnTo>
                      <a:lnTo>
                        <a:pt x="1108075" y="17463"/>
                      </a:lnTo>
                      <a:lnTo>
                        <a:pt x="1157288" y="36513"/>
                      </a:lnTo>
                      <a:lnTo>
                        <a:pt x="1201738" y="57150"/>
                      </a:lnTo>
                      <a:lnTo>
                        <a:pt x="1241425" y="74613"/>
                      </a:lnTo>
                      <a:lnTo>
                        <a:pt x="1301750" y="106363"/>
                      </a:lnTo>
                      <a:lnTo>
                        <a:pt x="1365250" y="149225"/>
                      </a:lnTo>
                      <a:lnTo>
                        <a:pt x="1423988" y="198438"/>
                      </a:lnTo>
                      <a:lnTo>
                        <a:pt x="1474788" y="258763"/>
                      </a:lnTo>
                      <a:lnTo>
                        <a:pt x="1520826" y="328613"/>
                      </a:lnTo>
                      <a:lnTo>
                        <a:pt x="1558926" y="406400"/>
                      </a:lnTo>
                      <a:lnTo>
                        <a:pt x="1587501" y="490538"/>
                      </a:lnTo>
                      <a:lnTo>
                        <a:pt x="1604963" y="579438"/>
                      </a:lnTo>
                      <a:lnTo>
                        <a:pt x="1608138" y="677863"/>
                      </a:lnTo>
                      <a:lnTo>
                        <a:pt x="1597026" y="779463"/>
                      </a:lnTo>
                      <a:lnTo>
                        <a:pt x="1576388" y="865188"/>
                      </a:lnTo>
                      <a:lnTo>
                        <a:pt x="1547813" y="942975"/>
                      </a:lnTo>
                      <a:lnTo>
                        <a:pt x="1516063" y="1017588"/>
                      </a:lnTo>
                      <a:lnTo>
                        <a:pt x="1486893" y="1075928"/>
                      </a:lnTo>
                      <a:lnTo>
                        <a:pt x="1381632" y="1075928"/>
                      </a:lnTo>
                      <a:lnTo>
                        <a:pt x="1482660" y="831030"/>
                      </a:lnTo>
                      <a:lnTo>
                        <a:pt x="1502249" y="754570"/>
                      </a:lnTo>
                      <a:lnTo>
                        <a:pt x="1509713" y="685800"/>
                      </a:lnTo>
                      <a:lnTo>
                        <a:pt x="1506538" y="608013"/>
                      </a:lnTo>
                      <a:lnTo>
                        <a:pt x="1495426" y="536575"/>
                      </a:lnTo>
                      <a:lnTo>
                        <a:pt x="1477963" y="466725"/>
                      </a:lnTo>
                      <a:lnTo>
                        <a:pt x="1457326" y="403225"/>
                      </a:lnTo>
                      <a:lnTo>
                        <a:pt x="1431926" y="354013"/>
                      </a:lnTo>
                      <a:lnTo>
                        <a:pt x="1389063" y="296863"/>
                      </a:lnTo>
                      <a:lnTo>
                        <a:pt x="1336675" y="239713"/>
                      </a:lnTo>
                      <a:lnTo>
                        <a:pt x="1273175" y="190500"/>
                      </a:lnTo>
                      <a:lnTo>
                        <a:pt x="1201738" y="149225"/>
                      </a:lnTo>
                      <a:lnTo>
                        <a:pt x="1125538" y="127000"/>
                      </a:lnTo>
                      <a:lnTo>
                        <a:pt x="1096963" y="123825"/>
                      </a:lnTo>
                      <a:lnTo>
                        <a:pt x="1071563" y="131763"/>
                      </a:lnTo>
                      <a:lnTo>
                        <a:pt x="1042988" y="138113"/>
                      </a:lnTo>
                      <a:lnTo>
                        <a:pt x="1012825" y="146050"/>
                      </a:lnTo>
                      <a:lnTo>
                        <a:pt x="981075" y="144463"/>
                      </a:lnTo>
                      <a:lnTo>
                        <a:pt x="966788" y="127000"/>
                      </a:lnTo>
                      <a:lnTo>
                        <a:pt x="958850" y="100013"/>
                      </a:lnTo>
                      <a:lnTo>
                        <a:pt x="955675" y="71438"/>
                      </a:lnTo>
                      <a:lnTo>
                        <a:pt x="962025" y="42863"/>
                      </a:lnTo>
                      <a:lnTo>
                        <a:pt x="966788" y="17463"/>
                      </a:lnTo>
                      <a:lnTo>
                        <a:pt x="1012825" y="4763"/>
                      </a:lnTo>
                      <a:close/>
                      <a:moveTo>
                        <a:pt x="595313" y="0"/>
                      </a:moveTo>
                      <a:lnTo>
                        <a:pt x="638175" y="4763"/>
                      </a:lnTo>
                      <a:lnTo>
                        <a:pt x="644525" y="7938"/>
                      </a:lnTo>
                      <a:lnTo>
                        <a:pt x="649288" y="11113"/>
                      </a:lnTo>
                      <a:lnTo>
                        <a:pt x="652463" y="14288"/>
                      </a:lnTo>
                      <a:lnTo>
                        <a:pt x="655638" y="14288"/>
                      </a:lnTo>
                      <a:lnTo>
                        <a:pt x="658813" y="19050"/>
                      </a:lnTo>
                      <a:lnTo>
                        <a:pt x="663575" y="25400"/>
                      </a:lnTo>
                      <a:lnTo>
                        <a:pt x="676275" y="53975"/>
                      </a:lnTo>
                      <a:lnTo>
                        <a:pt x="676275" y="85725"/>
                      </a:lnTo>
                      <a:lnTo>
                        <a:pt x="666750" y="114300"/>
                      </a:lnTo>
                      <a:lnTo>
                        <a:pt x="649288" y="138113"/>
                      </a:lnTo>
                      <a:lnTo>
                        <a:pt x="617538" y="149225"/>
                      </a:lnTo>
                      <a:lnTo>
                        <a:pt x="585788" y="149225"/>
                      </a:lnTo>
                      <a:lnTo>
                        <a:pt x="550863" y="141288"/>
                      </a:lnTo>
                      <a:lnTo>
                        <a:pt x="517525" y="131763"/>
                      </a:lnTo>
                      <a:lnTo>
                        <a:pt x="479425" y="128588"/>
                      </a:lnTo>
                      <a:lnTo>
                        <a:pt x="441325" y="131763"/>
                      </a:lnTo>
                      <a:lnTo>
                        <a:pt x="360363" y="158750"/>
                      </a:lnTo>
                      <a:lnTo>
                        <a:pt x="292100" y="198438"/>
                      </a:lnTo>
                      <a:lnTo>
                        <a:pt x="231775" y="250825"/>
                      </a:lnTo>
                      <a:lnTo>
                        <a:pt x="182563" y="307975"/>
                      </a:lnTo>
                      <a:lnTo>
                        <a:pt x="141288" y="377825"/>
                      </a:lnTo>
                      <a:lnTo>
                        <a:pt x="109538" y="455613"/>
                      </a:lnTo>
                      <a:lnTo>
                        <a:pt x="98425" y="512763"/>
                      </a:lnTo>
                      <a:lnTo>
                        <a:pt x="92075" y="576263"/>
                      </a:lnTo>
                      <a:lnTo>
                        <a:pt x="95250" y="642938"/>
                      </a:lnTo>
                      <a:lnTo>
                        <a:pt x="101600" y="709613"/>
                      </a:lnTo>
                      <a:lnTo>
                        <a:pt x="109538" y="773113"/>
                      </a:lnTo>
                      <a:lnTo>
                        <a:pt x="123825" y="825500"/>
                      </a:lnTo>
                      <a:lnTo>
                        <a:pt x="161925" y="928688"/>
                      </a:lnTo>
                      <a:lnTo>
                        <a:pt x="207963" y="1030288"/>
                      </a:lnTo>
                      <a:lnTo>
                        <a:pt x="230783" y="1075928"/>
                      </a:lnTo>
                      <a:lnTo>
                        <a:pt x="119823" y="1075928"/>
                      </a:lnTo>
                      <a:lnTo>
                        <a:pt x="101600" y="1038225"/>
                      </a:lnTo>
                      <a:lnTo>
                        <a:pt x="60325" y="938213"/>
                      </a:lnTo>
                      <a:lnTo>
                        <a:pt x="28575" y="830263"/>
                      </a:lnTo>
                      <a:lnTo>
                        <a:pt x="14288" y="769938"/>
                      </a:lnTo>
                      <a:lnTo>
                        <a:pt x="6350" y="700088"/>
                      </a:lnTo>
                      <a:lnTo>
                        <a:pt x="0" y="628650"/>
                      </a:lnTo>
                      <a:lnTo>
                        <a:pt x="0" y="554038"/>
                      </a:lnTo>
                      <a:lnTo>
                        <a:pt x="9525" y="487363"/>
                      </a:lnTo>
                      <a:lnTo>
                        <a:pt x="23813" y="423863"/>
                      </a:lnTo>
                      <a:lnTo>
                        <a:pt x="52388" y="342900"/>
                      </a:lnTo>
                      <a:lnTo>
                        <a:pt x="95250" y="271463"/>
                      </a:lnTo>
                      <a:lnTo>
                        <a:pt x="144463" y="204788"/>
                      </a:lnTo>
                      <a:lnTo>
                        <a:pt x="204788" y="146050"/>
                      </a:lnTo>
                      <a:lnTo>
                        <a:pt x="271463" y="96838"/>
                      </a:lnTo>
                      <a:lnTo>
                        <a:pt x="346075" y="63500"/>
                      </a:lnTo>
                      <a:lnTo>
                        <a:pt x="395288" y="49213"/>
                      </a:lnTo>
                      <a:lnTo>
                        <a:pt x="447675" y="36513"/>
                      </a:lnTo>
                      <a:lnTo>
                        <a:pt x="500063" y="28575"/>
                      </a:lnTo>
                      <a:lnTo>
                        <a:pt x="549275" y="17463"/>
                      </a:lnTo>
                      <a:lnTo>
                        <a:pt x="595313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08" name="Block Arc 42">
                <a:extLst>
                  <a:ext uri="{FF2B5EF4-FFF2-40B4-BE49-F238E27FC236}">
                    <a16:creationId xmlns:a16="http://schemas.microsoft.com/office/drawing/2014/main" id="{F7F403D3-3DE9-4C24-BC54-D7F0F624CC20}"/>
                  </a:ext>
                </a:extLst>
              </p:cNvPr>
              <p:cNvSpPr/>
              <p:nvPr userDrawn="1"/>
            </p:nvSpPr>
            <p:spPr>
              <a:xfrm rot="16200000">
                <a:off x="3627701" y="3323641"/>
                <a:ext cx="686840" cy="686840"/>
              </a:xfrm>
              <a:prstGeom prst="blockArc">
                <a:avLst>
                  <a:gd name="adj1" fmla="val 10678508"/>
                  <a:gd name="adj2" fmla="val 10599768"/>
                  <a:gd name="adj3" fmla="val 678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9" name="Block Arc 43">
                <a:extLst>
                  <a:ext uri="{FF2B5EF4-FFF2-40B4-BE49-F238E27FC236}">
                    <a16:creationId xmlns:a16="http://schemas.microsoft.com/office/drawing/2014/main" id="{FAFC4A20-10CE-44B5-B613-E1265EA807A0}"/>
                  </a:ext>
                </a:extLst>
              </p:cNvPr>
              <p:cNvSpPr/>
              <p:nvPr/>
            </p:nvSpPr>
            <p:spPr>
              <a:xfrm rot="11709428">
                <a:off x="2342111" y="3372937"/>
                <a:ext cx="1751585" cy="1751585"/>
              </a:xfrm>
              <a:prstGeom prst="blockArc">
                <a:avLst>
                  <a:gd name="adj1" fmla="val 17343917"/>
                  <a:gd name="adj2" fmla="val 5611155"/>
                  <a:gd name="adj3" fmla="val 628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0" name="Block Arc 44">
                <a:extLst>
                  <a:ext uri="{FF2B5EF4-FFF2-40B4-BE49-F238E27FC236}">
                    <a16:creationId xmlns:a16="http://schemas.microsoft.com/office/drawing/2014/main" id="{1F599901-99E0-4FF9-8DD0-85C75A7C8B2D}"/>
                  </a:ext>
                </a:extLst>
              </p:cNvPr>
              <p:cNvSpPr/>
              <p:nvPr/>
            </p:nvSpPr>
            <p:spPr>
              <a:xfrm rot="7548487">
                <a:off x="2339074" y="3403028"/>
                <a:ext cx="1751585" cy="1679257"/>
              </a:xfrm>
              <a:prstGeom prst="blockArc">
                <a:avLst>
                  <a:gd name="adj1" fmla="val 15487191"/>
                  <a:gd name="adj2" fmla="val 11645"/>
                  <a:gd name="adj3" fmla="val 641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1" name="Block Arc 45">
                <a:extLst>
                  <a:ext uri="{FF2B5EF4-FFF2-40B4-BE49-F238E27FC236}">
                    <a16:creationId xmlns:a16="http://schemas.microsoft.com/office/drawing/2014/main" id="{083BF1E4-C1F3-4770-BB1E-3E32AAD69FB1}"/>
                  </a:ext>
                </a:extLst>
              </p:cNvPr>
              <p:cNvSpPr/>
              <p:nvPr/>
            </p:nvSpPr>
            <p:spPr>
              <a:xfrm rot="5400000">
                <a:off x="2333003" y="3403028"/>
                <a:ext cx="1751585" cy="1679257"/>
              </a:xfrm>
              <a:prstGeom prst="blockArc">
                <a:avLst>
                  <a:gd name="adj1" fmla="val 15019300"/>
                  <a:gd name="adj2" fmla="val 17775969"/>
                  <a:gd name="adj3" fmla="val 620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916" name="Group 1915">
            <a:extLst>
              <a:ext uri="{FF2B5EF4-FFF2-40B4-BE49-F238E27FC236}">
                <a16:creationId xmlns:a16="http://schemas.microsoft.com/office/drawing/2014/main" id="{689B97D5-E51E-4460-AD20-8A101976B5F5}"/>
              </a:ext>
            </a:extLst>
          </p:cNvPr>
          <p:cNvGrpSpPr/>
          <p:nvPr/>
        </p:nvGrpSpPr>
        <p:grpSpPr>
          <a:xfrm flipH="1">
            <a:off x="1046" y="1520385"/>
            <a:ext cx="2464439" cy="2332165"/>
            <a:chOff x="4895069" y="1259511"/>
            <a:chExt cx="2496234" cy="2362253"/>
          </a:xfrm>
        </p:grpSpPr>
        <p:sp>
          <p:nvSpPr>
            <p:cNvPr id="1917" name="Freeform: Shape 1916">
              <a:extLst>
                <a:ext uri="{FF2B5EF4-FFF2-40B4-BE49-F238E27FC236}">
                  <a16:creationId xmlns:a16="http://schemas.microsoft.com/office/drawing/2014/main" id="{A781E119-C16F-484E-B18A-190B69D41B78}"/>
                </a:ext>
              </a:extLst>
            </p:cNvPr>
            <p:cNvSpPr/>
            <p:nvPr/>
          </p:nvSpPr>
          <p:spPr>
            <a:xfrm rot="20145370">
              <a:off x="4983464" y="1259511"/>
              <a:ext cx="787419" cy="2362253"/>
            </a:xfrm>
            <a:custGeom>
              <a:avLst/>
              <a:gdLst>
                <a:gd name="connsiteX0" fmla="*/ 332445 w 461376"/>
                <a:gd name="connsiteY0" fmla="*/ 1024880 h 1384128"/>
                <a:gd name="connsiteX1" fmla="*/ 332445 w 461376"/>
                <a:gd name="connsiteY1" fmla="*/ 352040 h 1384128"/>
                <a:gd name="connsiteX2" fmla="*/ 380505 w 461376"/>
                <a:gd name="connsiteY2" fmla="*/ 323204 h 1384128"/>
                <a:gd name="connsiteX3" fmla="*/ 438177 w 461376"/>
                <a:gd name="connsiteY3" fmla="*/ 196325 h 1384128"/>
                <a:gd name="connsiteX4" fmla="*/ 428565 w 461376"/>
                <a:gd name="connsiteY4" fmla="*/ 142498 h 1384128"/>
                <a:gd name="connsiteX5" fmla="*/ 338212 w 461376"/>
                <a:gd name="connsiteY5" fmla="*/ 29076 h 1384128"/>
                <a:gd name="connsiteX6" fmla="*/ 313221 w 461376"/>
                <a:gd name="connsiteY6" fmla="*/ 54068 h 1384128"/>
                <a:gd name="connsiteX7" fmla="*/ 313221 w 461376"/>
                <a:gd name="connsiteY7" fmla="*/ 204015 h 1384128"/>
                <a:gd name="connsiteX8" fmla="*/ 276696 w 461376"/>
                <a:gd name="connsiteY8" fmla="*/ 240540 h 1384128"/>
                <a:gd name="connsiteX9" fmla="*/ 192110 w 461376"/>
                <a:gd name="connsiteY9" fmla="*/ 240540 h 1384128"/>
                <a:gd name="connsiteX10" fmla="*/ 155584 w 461376"/>
                <a:gd name="connsiteY10" fmla="*/ 204015 h 1384128"/>
                <a:gd name="connsiteX11" fmla="*/ 155584 w 461376"/>
                <a:gd name="connsiteY11" fmla="*/ 54068 h 1384128"/>
                <a:gd name="connsiteX12" fmla="*/ 130593 w 461376"/>
                <a:gd name="connsiteY12" fmla="*/ 29076 h 1384128"/>
                <a:gd name="connsiteX13" fmla="*/ 40240 w 461376"/>
                <a:gd name="connsiteY13" fmla="*/ 142498 h 1384128"/>
                <a:gd name="connsiteX14" fmla="*/ 30628 w 461376"/>
                <a:gd name="connsiteY14" fmla="*/ 196325 h 1384128"/>
                <a:gd name="connsiteX15" fmla="*/ 88300 w 461376"/>
                <a:gd name="connsiteY15" fmla="*/ 323204 h 1384128"/>
                <a:gd name="connsiteX16" fmla="*/ 136360 w 461376"/>
                <a:gd name="connsiteY16" fmla="*/ 352040 h 1384128"/>
                <a:gd name="connsiteX17" fmla="*/ 136360 w 461376"/>
                <a:gd name="connsiteY17" fmla="*/ 1022957 h 1384128"/>
                <a:gd name="connsiteX18" fmla="*/ 51775 w 461376"/>
                <a:gd name="connsiteY18" fmla="*/ 1174827 h 1384128"/>
                <a:gd name="connsiteX19" fmla="*/ 232480 w 461376"/>
                <a:gd name="connsiteY19" fmla="*/ 1355533 h 1384128"/>
                <a:gd name="connsiteX20" fmla="*/ 413186 w 461376"/>
                <a:gd name="connsiteY20" fmla="*/ 1174827 h 1384128"/>
                <a:gd name="connsiteX21" fmla="*/ 332445 w 461376"/>
                <a:gd name="connsiteY21" fmla="*/ 1024880 h 1384128"/>
                <a:gd name="connsiteX22" fmla="*/ 288230 w 461376"/>
                <a:gd name="connsiteY22" fmla="*/ 1269025 h 1384128"/>
                <a:gd name="connsiteX23" fmla="*/ 182498 w 461376"/>
                <a:gd name="connsiteY23" fmla="*/ 1269025 h 1384128"/>
                <a:gd name="connsiteX24" fmla="*/ 128671 w 461376"/>
                <a:gd name="connsiteY24" fmla="*/ 1176749 h 1384128"/>
                <a:gd name="connsiteX25" fmla="*/ 182498 w 461376"/>
                <a:gd name="connsiteY25" fmla="*/ 1084474 h 1384128"/>
                <a:gd name="connsiteX26" fmla="*/ 288230 w 461376"/>
                <a:gd name="connsiteY26" fmla="*/ 1084474 h 1384128"/>
                <a:gd name="connsiteX27" fmla="*/ 342057 w 461376"/>
                <a:gd name="connsiteY27" fmla="*/ 1176749 h 1384128"/>
                <a:gd name="connsiteX28" fmla="*/ 288230 w 461376"/>
                <a:gd name="connsiteY28" fmla="*/ 1269025 h 138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61376" h="1384128">
                  <a:moveTo>
                    <a:pt x="332445" y="1024880"/>
                  </a:moveTo>
                  <a:lnTo>
                    <a:pt x="332445" y="352040"/>
                  </a:lnTo>
                  <a:lnTo>
                    <a:pt x="380505" y="323204"/>
                  </a:lnTo>
                  <a:cubicBezTo>
                    <a:pt x="424720" y="296290"/>
                    <a:pt x="445867" y="246308"/>
                    <a:pt x="438177" y="196325"/>
                  </a:cubicBezTo>
                  <a:lnTo>
                    <a:pt x="428565" y="142498"/>
                  </a:lnTo>
                  <a:cubicBezTo>
                    <a:pt x="420876" y="98283"/>
                    <a:pt x="382428" y="29076"/>
                    <a:pt x="338212" y="29076"/>
                  </a:cubicBezTo>
                  <a:cubicBezTo>
                    <a:pt x="324756" y="29076"/>
                    <a:pt x="313221" y="40611"/>
                    <a:pt x="313221" y="54068"/>
                  </a:cubicBezTo>
                  <a:lnTo>
                    <a:pt x="313221" y="204015"/>
                  </a:lnTo>
                  <a:cubicBezTo>
                    <a:pt x="313221" y="223239"/>
                    <a:pt x="297842" y="240540"/>
                    <a:pt x="276696" y="240540"/>
                  </a:cubicBezTo>
                  <a:lnTo>
                    <a:pt x="192110" y="240540"/>
                  </a:lnTo>
                  <a:cubicBezTo>
                    <a:pt x="172886" y="240540"/>
                    <a:pt x="155584" y="225161"/>
                    <a:pt x="155584" y="204015"/>
                  </a:cubicBezTo>
                  <a:lnTo>
                    <a:pt x="155584" y="54068"/>
                  </a:lnTo>
                  <a:cubicBezTo>
                    <a:pt x="155584" y="40611"/>
                    <a:pt x="144050" y="29076"/>
                    <a:pt x="130593" y="29076"/>
                  </a:cubicBezTo>
                  <a:cubicBezTo>
                    <a:pt x="86378" y="29076"/>
                    <a:pt x="47930" y="100205"/>
                    <a:pt x="40240" y="142498"/>
                  </a:cubicBezTo>
                  <a:lnTo>
                    <a:pt x="30628" y="196325"/>
                  </a:lnTo>
                  <a:cubicBezTo>
                    <a:pt x="22939" y="246308"/>
                    <a:pt x="44085" y="296290"/>
                    <a:pt x="88300" y="323204"/>
                  </a:cubicBezTo>
                  <a:lnTo>
                    <a:pt x="136360" y="352040"/>
                  </a:lnTo>
                  <a:lnTo>
                    <a:pt x="136360" y="1022957"/>
                  </a:lnTo>
                  <a:cubicBezTo>
                    <a:pt x="86378" y="1055638"/>
                    <a:pt x="51775" y="1111388"/>
                    <a:pt x="51775" y="1174827"/>
                  </a:cubicBezTo>
                  <a:cubicBezTo>
                    <a:pt x="51775" y="1274792"/>
                    <a:pt x="132516" y="1355533"/>
                    <a:pt x="232480" y="1355533"/>
                  </a:cubicBezTo>
                  <a:cubicBezTo>
                    <a:pt x="332445" y="1355533"/>
                    <a:pt x="413186" y="1274792"/>
                    <a:pt x="413186" y="1174827"/>
                  </a:cubicBezTo>
                  <a:cubicBezTo>
                    <a:pt x="415108" y="1113310"/>
                    <a:pt x="382428" y="1055638"/>
                    <a:pt x="332445" y="1024880"/>
                  </a:cubicBezTo>
                  <a:close/>
                  <a:moveTo>
                    <a:pt x="288230" y="1269025"/>
                  </a:moveTo>
                  <a:lnTo>
                    <a:pt x="182498" y="1269025"/>
                  </a:lnTo>
                  <a:lnTo>
                    <a:pt x="128671" y="1176749"/>
                  </a:lnTo>
                  <a:lnTo>
                    <a:pt x="182498" y="1084474"/>
                  </a:lnTo>
                  <a:lnTo>
                    <a:pt x="288230" y="1084474"/>
                  </a:lnTo>
                  <a:lnTo>
                    <a:pt x="342057" y="1176749"/>
                  </a:lnTo>
                  <a:lnTo>
                    <a:pt x="288230" y="1269025"/>
                  </a:lnTo>
                  <a:close/>
                </a:path>
              </a:pathLst>
            </a:custGeom>
            <a:solidFill>
              <a:schemeClr val="accent2"/>
            </a:solidFill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18" name="Group 1917">
              <a:extLst>
                <a:ext uri="{FF2B5EF4-FFF2-40B4-BE49-F238E27FC236}">
                  <a16:creationId xmlns:a16="http://schemas.microsoft.com/office/drawing/2014/main" id="{DDFF25AF-C406-4E9E-B99D-DB5E7288B79A}"/>
                </a:ext>
              </a:extLst>
            </p:cNvPr>
            <p:cNvGrpSpPr/>
            <p:nvPr/>
          </p:nvGrpSpPr>
          <p:grpSpPr>
            <a:xfrm>
              <a:off x="4895069" y="1926906"/>
              <a:ext cx="2496234" cy="929978"/>
              <a:chOff x="8943600" y="2224312"/>
              <a:chExt cx="1432038" cy="533509"/>
            </a:xfrm>
          </p:grpSpPr>
          <p:sp>
            <p:nvSpPr>
              <p:cNvPr id="1919" name="Freeform 20">
                <a:extLst>
                  <a:ext uri="{FF2B5EF4-FFF2-40B4-BE49-F238E27FC236}">
                    <a16:creationId xmlns:a16="http://schemas.microsoft.com/office/drawing/2014/main" id="{CE33C6B5-A704-4BA3-8390-1496B2DC2C2F}"/>
                  </a:ext>
                </a:extLst>
              </p:cNvPr>
              <p:cNvSpPr/>
              <p:nvPr/>
            </p:nvSpPr>
            <p:spPr>
              <a:xfrm flipH="1">
                <a:off x="8943600" y="2224312"/>
                <a:ext cx="532626" cy="533509"/>
              </a:xfrm>
              <a:custGeom>
                <a:avLst/>
                <a:gdLst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980502"/>
                  <a:gd name="connsiteX1" fmla="*/ 0 w 1086928"/>
                  <a:gd name="connsiteY1" fmla="*/ 267418 h 980502"/>
                  <a:gd name="connsiteX2" fmla="*/ 0 w 1086928"/>
                  <a:gd name="connsiteY2" fmla="*/ 854014 h 980502"/>
                  <a:gd name="connsiteX3" fmla="*/ 362309 w 1086928"/>
                  <a:gd name="connsiteY3" fmla="*/ 966157 h 980502"/>
                  <a:gd name="connsiteX4" fmla="*/ 934932 w 1086928"/>
                  <a:gd name="connsiteY4" fmla="*/ 946794 h 980502"/>
                  <a:gd name="connsiteX5" fmla="*/ 974785 w 1086928"/>
                  <a:gd name="connsiteY5" fmla="*/ 785003 h 980502"/>
                  <a:gd name="connsiteX6" fmla="*/ 1017917 w 1086928"/>
                  <a:gd name="connsiteY6" fmla="*/ 612474 h 980502"/>
                  <a:gd name="connsiteX7" fmla="*/ 1086928 w 1086928"/>
                  <a:gd name="connsiteY7" fmla="*/ 431320 h 980502"/>
                  <a:gd name="connsiteX8" fmla="*/ 1069675 w 1086928"/>
                  <a:gd name="connsiteY8" fmla="*/ 215659 h 980502"/>
                  <a:gd name="connsiteX9" fmla="*/ 974785 w 1086928"/>
                  <a:gd name="connsiteY9" fmla="*/ 172527 h 980502"/>
                  <a:gd name="connsiteX10" fmla="*/ 491706 w 1086928"/>
                  <a:gd name="connsiteY10" fmla="*/ 181154 h 980502"/>
                  <a:gd name="connsiteX11" fmla="*/ 595223 w 1086928"/>
                  <a:gd name="connsiteY11" fmla="*/ 0 h 980502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81929 w 1086928"/>
                  <a:gd name="connsiteY5" fmla="*/ 820721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11" fmla="*/ 925407 w 1086928"/>
                  <a:gd name="connsiteY11" fmla="*/ 996801 h 996801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05589"/>
                  <a:gd name="connsiteX1" fmla="*/ 981929 w 1086928"/>
                  <a:gd name="connsiteY1" fmla="*/ 820721 h 1005589"/>
                  <a:gd name="connsiteX2" fmla="*/ 1017917 w 1086928"/>
                  <a:gd name="connsiteY2" fmla="*/ 612474 h 1005589"/>
                  <a:gd name="connsiteX3" fmla="*/ 1086928 w 1086928"/>
                  <a:gd name="connsiteY3" fmla="*/ 431320 h 1005589"/>
                  <a:gd name="connsiteX4" fmla="*/ 1069675 w 1086928"/>
                  <a:gd name="connsiteY4" fmla="*/ 215659 h 1005589"/>
                  <a:gd name="connsiteX5" fmla="*/ 974785 w 1086928"/>
                  <a:gd name="connsiteY5" fmla="*/ 172527 h 1005589"/>
                  <a:gd name="connsiteX6" fmla="*/ 491706 w 1086928"/>
                  <a:gd name="connsiteY6" fmla="*/ 181154 h 1005589"/>
                  <a:gd name="connsiteX7" fmla="*/ 595223 w 1086928"/>
                  <a:gd name="connsiteY7" fmla="*/ 0 h 1005589"/>
                  <a:gd name="connsiteX8" fmla="*/ 0 w 1086928"/>
                  <a:gd name="connsiteY8" fmla="*/ 267418 h 1005589"/>
                  <a:gd name="connsiteX9" fmla="*/ 0 w 1086928"/>
                  <a:gd name="connsiteY9" fmla="*/ 854014 h 1005589"/>
                  <a:gd name="connsiteX10" fmla="*/ 362309 w 1086928"/>
                  <a:gd name="connsiteY10" fmla="*/ 966157 h 1005589"/>
                  <a:gd name="connsiteX11" fmla="*/ 925407 w 1086928"/>
                  <a:gd name="connsiteY11" fmla="*/ 996801 h 1005589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69675"/>
                  <a:gd name="connsiteY0" fmla="*/ 825484 h 1013821"/>
                  <a:gd name="connsiteX1" fmla="*/ 1027442 w 1069675"/>
                  <a:gd name="connsiteY1" fmla="*/ 638668 h 1013821"/>
                  <a:gd name="connsiteX2" fmla="*/ 1051209 w 1069675"/>
                  <a:gd name="connsiteY2" fmla="*/ 447988 h 1013821"/>
                  <a:gd name="connsiteX3" fmla="*/ 1069675 w 1069675"/>
                  <a:gd name="connsiteY3" fmla="*/ 215659 h 1013821"/>
                  <a:gd name="connsiteX4" fmla="*/ 974785 w 1069675"/>
                  <a:gd name="connsiteY4" fmla="*/ 172527 h 1013821"/>
                  <a:gd name="connsiteX5" fmla="*/ 491706 w 1069675"/>
                  <a:gd name="connsiteY5" fmla="*/ 181154 h 1013821"/>
                  <a:gd name="connsiteX6" fmla="*/ 595223 w 1069675"/>
                  <a:gd name="connsiteY6" fmla="*/ 0 h 1013821"/>
                  <a:gd name="connsiteX7" fmla="*/ 0 w 1069675"/>
                  <a:gd name="connsiteY7" fmla="*/ 267418 h 1013821"/>
                  <a:gd name="connsiteX8" fmla="*/ 0 w 1069675"/>
                  <a:gd name="connsiteY8" fmla="*/ 854014 h 1013821"/>
                  <a:gd name="connsiteX9" fmla="*/ 362309 w 1069675"/>
                  <a:gd name="connsiteY9" fmla="*/ 966157 h 1013821"/>
                  <a:gd name="connsiteX10" fmla="*/ 925407 w 1069675"/>
                  <a:gd name="connsiteY10" fmla="*/ 996801 h 1013821"/>
                  <a:gd name="connsiteX11" fmla="*/ 977167 w 1069675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53006 w 1083772"/>
                  <a:gd name="connsiteY3" fmla="*/ 182321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107851"/>
                  <a:gd name="connsiteY0" fmla="*/ 825484 h 1013821"/>
                  <a:gd name="connsiteX1" fmla="*/ 1027442 w 1107851"/>
                  <a:gd name="connsiteY1" fmla="*/ 638668 h 1013821"/>
                  <a:gd name="connsiteX2" fmla="*/ 1051209 w 1107851"/>
                  <a:gd name="connsiteY2" fmla="*/ 447988 h 1013821"/>
                  <a:gd name="connsiteX3" fmla="*/ 1053006 w 1107851"/>
                  <a:gd name="connsiteY3" fmla="*/ 182321 h 1013821"/>
                  <a:gd name="connsiteX4" fmla="*/ 974785 w 1107851"/>
                  <a:gd name="connsiteY4" fmla="*/ 172527 h 1013821"/>
                  <a:gd name="connsiteX5" fmla="*/ 491706 w 1107851"/>
                  <a:gd name="connsiteY5" fmla="*/ 181154 h 1013821"/>
                  <a:gd name="connsiteX6" fmla="*/ 595223 w 1107851"/>
                  <a:gd name="connsiteY6" fmla="*/ 0 h 1013821"/>
                  <a:gd name="connsiteX7" fmla="*/ 0 w 1107851"/>
                  <a:gd name="connsiteY7" fmla="*/ 267418 h 1013821"/>
                  <a:gd name="connsiteX8" fmla="*/ 0 w 1107851"/>
                  <a:gd name="connsiteY8" fmla="*/ 854014 h 1013821"/>
                  <a:gd name="connsiteX9" fmla="*/ 362309 w 1107851"/>
                  <a:gd name="connsiteY9" fmla="*/ 966157 h 1013821"/>
                  <a:gd name="connsiteX10" fmla="*/ 925407 w 1107851"/>
                  <a:gd name="connsiteY10" fmla="*/ 996801 h 1013821"/>
                  <a:gd name="connsiteX11" fmla="*/ 977167 w 1107851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491706 w 1109996"/>
                  <a:gd name="connsiteY5" fmla="*/ 137941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70238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70238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54840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9996" h="961395">
                    <a:moveTo>
                      <a:pt x="986692" y="798181"/>
                    </a:moveTo>
                    <a:cubicBezTo>
                      <a:pt x="1020437" y="768328"/>
                      <a:pt x="1117840" y="723644"/>
                      <a:pt x="1027442" y="611365"/>
                    </a:cubicBezTo>
                    <a:cubicBezTo>
                      <a:pt x="1094896" y="577967"/>
                      <a:pt x="1129012" y="444558"/>
                      <a:pt x="1055972" y="380204"/>
                    </a:cubicBezTo>
                    <a:cubicBezTo>
                      <a:pt x="1119277" y="319430"/>
                      <a:pt x="1137338" y="230079"/>
                      <a:pt x="1053006" y="155018"/>
                    </a:cubicBezTo>
                    <a:cubicBezTo>
                      <a:pt x="1003120" y="144609"/>
                      <a:pt x="1000859" y="148489"/>
                      <a:pt x="974785" y="145224"/>
                    </a:cubicBezTo>
                    <a:cubicBezTo>
                      <a:pt x="797211" y="151905"/>
                      <a:pt x="677372" y="180024"/>
                      <a:pt x="530205" y="146831"/>
                    </a:cubicBezTo>
                    <a:cubicBezTo>
                      <a:pt x="526829" y="97365"/>
                      <a:pt x="560212" y="79359"/>
                      <a:pt x="589856" y="0"/>
                    </a:cubicBezTo>
                    <a:cubicBezTo>
                      <a:pt x="270678" y="48883"/>
                      <a:pt x="181155" y="148100"/>
                      <a:pt x="0" y="240115"/>
                    </a:cubicBezTo>
                    <a:lnTo>
                      <a:pt x="0" y="826711"/>
                    </a:lnTo>
                    <a:cubicBezTo>
                      <a:pt x="69011" y="829586"/>
                      <a:pt x="189780" y="918726"/>
                      <a:pt x="362309" y="938854"/>
                    </a:cubicBezTo>
                    <a:cubicBezTo>
                      <a:pt x="516544" y="962652"/>
                      <a:pt x="753082" y="965162"/>
                      <a:pt x="884927" y="957592"/>
                    </a:cubicBezTo>
                    <a:cubicBezTo>
                      <a:pt x="1065985" y="953196"/>
                      <a:pt x="1049459" y="839615"/>
                      <a:pt x="986692" y="79818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20" name="Rectangle 1919">
                <a:extLst>
                  <a:ext uri="{FF2B5EF4-FFF2-40B4-BE49-F238E27FC236}">
                    <a16:creationId xmlns:a16="http://schemas.microsoft.com/office/drawing/2014/main" id="{CE77927E-090D-4CF6-AB2B-3D48112E64AB}"/>
                  </a:ext>
                </a:extLst>
              </p:cNvPr>
              <p:cNvSpPr/>
              <p:nvPr/>
            </p:nvSpPr>
            <p:spPr>
              <a:xfrm flipH="1">
                <a:off x="9644206" y="2327390"/>
                <a:ext cx="731432" cy="4304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921" name="Rectangle 1920">
                <a:extLst>
                  <a:ext uri="{FF2B5EF4-FFF2-40B4-BE49-F238E27FC236}">
                    <a16:creationId xmlns:a16="http://schemas.microsoft.com/office/drawing/2014/main" id="{E8A0FB1D-DCF4-4F1E-96D9-646C3CFAFAC0}"/>
                  </a:ext>
                </a:extLst>
              </p:cNvPr>
              <p:cNvSpPr/>
              <p:nvPr/>
            </p:nvSpPr>
            <p:spPr>
              <a:xfrm flipH="1">
                <a:off x="9476226" y="2347203"/>
                <a:ext cx="167981" cy="343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922" name="Rounded Rectangle 13">
            <a:extLst>
              <a:ext uri="{FF2B5EF4-FFF2-40B4-BE49-F238E27FC236}">
                <a16:creationId xmlns:a16="http://schemas.microsoft.com/office/drawing/2014/main" id="{E108DBD9-7940-4B8B-B149-1F7BE727D559}"/>
              </a:ext>
            </a:extLst>
          </p:cNvPr>
          <p:cNvSpPr/>
          <p:nvPr/>
        </p:nvSpPr>
        <p:spPr>
          <a:xfrm>
            <a:off x="6502390" y="3337569"/>
            <a:ext cx="4937338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3" name="Rounded Rectangle 14">
            <a:extLst>
              <a:ext uri="{FF2B5EF4-FFF2-40B4-BE49-F238E27FC236}">
                <a16:creationId xmlns:a16="http://schemas.microsoft.com/office/drawing/2014/main" id="{9E4BC482-B413-43D7-B682-6F420A9AF7A5}"/>
              </a:ext>
            </a:extLst>
          </p:cNvPr>
          <p:cNvSpPr/>
          <p:nvPr/>
        </p:nvSpPr>
        <p:spPr>
          <a:xfrm>
            <a:off x="6502390" y="4715189"/>
            <a:ext cx="4937338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4" name="TextBox 1923">
            <a:extLst>
              <a:ext uri="{FF2B5EF4-FFF2-40B4-BE49-F238E27FC236}">
                <a16:creationId xmlns:a16="http://schemas.microsoft.com/office/drawing/2014/main" id="{BDA1B079-A52D-49A8-B3DF-A52D9AEA659E}"/>
              </a:ext>
            </a:extLst>
          </p:cNvPr>
          <p:cNvSpPr txBox="1"/>
          <p:nvPr/>
        </p:nvSpPr>
        <p:spPr>
          <a:xfrm>
            <a:off x="8763501" y="337057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25" name="TextBox 1924">
            <a:extLst>
              <a:ext uri="{FF2B5EF4-FFF2-40B4-BE49-F238E27FC236}">
                <a16:creationId xmlns:a16="http://schemas.microsoft.com/office/drawing/2014/main" id="{6DE4C110-C446-4FA1-BD35-C47C6353A060}"/>
              </a:ext>
            </a:extLst>
          </p:cNvPr>
          <p:cNvSpPr txBox="1"/>
          <p:nvPr/>
        </p:nvSpPr>
        <p:spPr>
          <a:xfrm>
            <a:off x="8763501" y="47294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926" name="TextBox 1925">
            <a:extLst>
              <a:ext uri="{FF2B5EF4-FFF2-40B4-BE49-F238E27FC236}">
                <a16:creationId xmlns:a16="http://schemas.microsoft.com/office/drawing/2014/main" id="{F92E2C10-538F-4D62-BD7F-BE8CBC85025C}"/>
              </a:ext>
            </a:extLst>
          </p:cNvPr>
          <p:cNvSpPr txBox="1"/>
          <p:nvPr/>
        </p:nvSpPr>
        <p:spPr>
          <a:xfrm>
            <a:off x="6835470" y="3981810"/>
            <a:ext cx="435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1927" name="TextBox 1926">
            <a:extLst>
              <a:ext uri="{FF2B5EF4-FFF2-40B4-BE49-F238E27FC236}">
                <a16:creationId xmlns:a16="http://schemas.microsoft.com/office/drawing/2014/main" id="{A009C9DE-9453-4014-A4DA-5AF73526BEFD}"/>
              </a:ext>
            </a:extLst>
          </p:cNvPr>
          <p:cNvSpPr txBox="1"/>
          <p:nvPr/>
        </p:nvSpPr>
        <p:spPr>
          <a:xfrm>
            <a:off x="6835470" y="5404094"/>
            <a:ext cx="435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1928" name="Rectangle 1">
            <a:extLst>
              <a:ext uri="{FF2B5EF4-FFF2-40B4-BE49-F238E27FC236}">
                <a16:creationId xmlns:a16="http://schemas.microsoft.com/office/drawing/2014/main" id="{7B38BB54-AD61-4CD8-911A-B9F8878DE827}"/>
              </a:ext>
            </a:extLst>
          </p:cNvPr>
          <p:cNvSpPr/>
          <p:nvPr/>
        </p:nvSpPr>
        <p:spPr>
          <a:xfrm>
            <a:off x="6502389" y="1723985"/>
            <a:ext cx="5081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929" name="TextBox 1928">
            <a:extLst>
              <a:ext uri="{FF2B5EF4-FFF2-40B4-BE49-F238E27FC236}">
                <a16:creationId xmlns:a16="http://schemas.microsoft.com/office/drawing/2014/main" id="{ED8359D2-9FDF-4C28-B117-B7802E338C30}"/>
              </a:ext>
            </a:extLst>
          </p:cNvPr>
          <p:cNvSpPr txBox="1"/>
          <p:nvPr/>
        </p:nvSpPr>
        <p:spPr>
          <a:xfrm>
            <a:off x="6502389" y="2061372"/>
            <a:ext cx="5081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930" name="Rounded Rectangle 8">
            <a:extLst>
              <a:ext uri="{FF2B5EF4-FFF2-40B4-BE49-F238E27FC236}">
                <a16:creationId xmlns:a16="http://schemas.microsoft.com/office/drawing/2014/main" id="{4A898AA3-1DF1-4ADD-8722-310321E16EAC}"/>
              </a:ext>
            </a:extLst>
          </p:cNvPr>
          <p:cNvSpPr>
            <a:spLocks noChangeAspect="1"/>
          </p:cNvSpPr>
          <p:nvPr/>
        </p:nvSpPr>
        <p:spPr>
          <a:xfrm>
            <a:off x="7771567" y="3484015"/>
            <a:ext cx="720000" cy="464883"/>
          </a:xfrm>
          <a:custGeom>
            <a:avLst/>
            <a:gdLst/>
            <a:ahLst/>
            <a:cxnLst/>
            <a:rect l="l" t="t" r="r" b="b"/>
            <a:pathLst>
              <a:path w="3903331" h="2520264">
                <a:moveTo>
                  <a:pt x="979557" y="2088232"/>
                </a:moveTo>
                <a:lnTo>
                  <a:pt x="1699637" y="2088232"/>
                </a:lnTo>
                <a:lnTo>
                  <a:pt x="1699637" y="2376264"/>
                </a:lnTo>
                <a:lnTo>
                  <a:pt x="2183836" y="2376264"/>
                </a:lnTo>
                <a:cubicBezTo>
                  <a:pt x="2223601" y="2376264"/>
                  <a:pt x="2255836" y="2408499"/>
                  <a:pt x="2255836" y="2448264"/>
                </a:cubicBezTo>
                <a:lnTo>
                  <a:pt x="2255836" y="2520264"/>
                </a:lnTo>
                <a:lnTo>
                  <a:pt x="423358" y="2520264"/>
                </a:lnTo>
                <a:lnTo>
                  <a:pt x="423358" y="2448264"/>
                </a:lnTo>
                <a:cubicBezTo>
                  <a:pt x="423358" y="2408499"/>
                  <a:pt x="455593" y="2376264"/>
                  <a:pt x="495358" y="2376264"/>
                </a:cubicBezTo>
                <a:lnTo>
                  <a:pt x="979557" y="2376264"/>
                </a:lnTo>
                <a:close/>
                <a:moveTo>
                  <a:pt x="3399275" y="1789990"/>
                </a:moveTo>
                <a:cubicBezTo>
                  <a:pt x="3458928" y="1789990"/>
                  <a:pt x="3507287" y="1838349"/>
                  <a:pt x="3507287" y="1898002"/>
                </a:cubicBezTo>
                <a:cubicBezTo>
                  <a:pt x="3507287" y="1957655"/>
                  <a:pt x="3458928" y="2006014"/>
                  <a:pt x="3399275" y="2006014"/>
                </a:cubicBezTo>
                <a:cubicBezTo>
                  <a:pt x="3339622" y="2006014"/>
                  <a:pt x="3291263" y="1957655"/>
                  <a:pt x="3291263" y="1898002"/>
                </a:cubicBezTo>
                <a:cubicBezTo>
                  <a:pt x="3291263" y="1838349"/>
                  <a:pt x="3339622" y="1789990"/>
                  <a:pt x="3399275" y="1789990"/>
                </a:cubicBezTo>
                <a:close/>
                <a:moveTo>
                  <a:pt x="1339597" y="1746047"/>
                </a:moveTo>
                <a:cubicBezTo>
                  <a:pt x="1279944" y="1746047"/>
                  <a:pt x="1231585" y="1794406"/>
                  <a:pt x="1231585" y="1854059"/>
                </a:cubicBezTo>
                <a:cubicBezTo>
                  <a:pt x="1231585" y="1913712"/>
                  <a:pt x="1279944" y="1962071"/>
                  <a:pt x="1339597" y="1962071"/>
                </a:cubicBezTo>
                <a:cubicBezTo>
                  <a:pt x="1399250" y="1962071"/>
                  <a:pt x="1447609" y="1913712"/>
                  <a:pt x="1447609" y="1854059"/>
                </a:cubicBezTo>
                <a:cubicBezTo>
                  <a:pt x="1447609" y="1794406"/>
                  <a:pt x="1399250" y="1746047"/>
                  <a:pt x="1339597" y="1746047"/>
                </a:cubicBezTo>
                <a:close/>
                <a:moveTo>
                  <a:pt x="3399275" y="1692573"/>
                </a:moveTo>
                <a:cubicBezTo>
                  <a:pt x="3285820" y="1692573"/>
                  <a:pt x="3193846" y="1784547"/>
                  <a:pt x="3193846" y="1898002"/>
                </a:cubicBezTo>
                <a:cubicBezTo>
                  <a:pt x="3193846" y="2011457"/>
                  <a:pt x="3285820" y="2103431"/>
                  <a:pt x="3399275" y="2103431"/>
                </a:cubicBezTo>
                <a:cubicBezTo>
                  <a:pt x="3512730" y="2103431"/>
                  <a:pt x="3604704" y="2011457"/>
                  <a:pt x="3604704" y="1898002"/>
                </a:cubicBezTo>
                <a:cubicBezTo>
                  <a:pt x="3604704" y="1784547"/>
                  <a:pt x="3512730" y="1692573"/>
                  <a:pt x="3399275" y="1692573"/>
                </a:cubicBezTo>
                <a:close/>
                <a:moveTo>
                  <a:pt x="3118980" y="1080112"/>
                </a:moveTo>
                <a:cubicBezTo>
                  <a:pt x="3074938" y="1080112"/>
                  <a:pt x="3039235" y="1115815"/>
                  <a:pt x="3039235" y="1159857"/>
                </a:cubicBezTo>
                <a:lnTo>
                  <a:pt x="3039235" y="1180387"/>
                </a:lnTo>
                <a:cubicBezTo>
                  <a:pt x="3039235" y="1224429"/>
                  <a:pt x="3074938" y="1260132"/>
                  <a:pt x="3118980" y="1260132"/>
                </a:cubicBezTo>
                <a:lnTo>
                  <a:pt x="3679570" y="1260132"/>
                </a:lnTo>
                <a:cubicBezTo>
                  <a:pt x="3723612" y="1260132"/>
                  <a:pt x="3759315" y="1224429"/>
                  <a:pt x="3759315" y="1180387"/>
                </a:cubicBezTo>
                <a:lnTo>
                  <a:pt x="3759315" y="1159857"/>
                </a:lnTo>
                <a:cubicBezTo>
                  <a:pt x="3759315" y="1115815"/>
                  <a:pt x="3723612" y="1080112"/>
                  <a:pt x="3679570" y="1080112"/>
                </a:cubicBezTo>
                <a:close/>
                <a:moveTo>
                  <a:pt x="3118980" y="782689"/>
                </a:moveTo>
                <a:cubicBezTo>
                  <a:pt x="3074938" y="782689"/>
                  <a:pt x="3039235" y="818392"/>
                  <a:pt x="3039235" y="862434"/>
                </a:cubicBezTo>
                <a:lnTo>
                  <a:pt x="3039235" y="882964"/>
                </a:lnTo>
                <a:cubicBezTo>
                  <a:pt x="3039235" y="927006"/>
                  <a:pt x="3074938" y="962709"/>
                  <a:pt x="3118980" y="962709"/>
                </a:cubicBezTo>
                <a:lnTo>
                  <a:pt x="3679570" y="962709"/>
                </a:lnTo>
                <a:cubicBezTo>
                  <a:pt x="3723612" y="962709"/>
                  <a:pt x="3759315" y="927006"/>
                  <a:pt x="3759315" y="882964"/>
                </a:cubicBezTo>
                <a:lnTo>
                  <a:pt x="3759315" y="862434"/>
                </a:lnTo>
                <a:cubicBezTo>
                  <a:pt x="3759315" y="818392"/>
                  <a:pt x="3723612" y="782689"/>
                  <a:pt x="3679570" y="782689"/>
                </a:cubicBezTo>
                <a:close/>
                <a:moveTo>
                  <a:pt x="3118980" y="485267"/>
                </a:moveTo>
                <a:cubicBezTo>
                  <a:pt x="3074938" y="485267"/>
                  <a:pt x="3039235" y="520970"/>
                  <a:pt x="3039235" y="565012"/>
                </a:cubicBezTo>
                <a:lnTo>
                  <a:pt x="3039235" y="585542"/>
                </a:lnTo>
                <a:cubicBezTo>
                  <a:pt x="3039235" y="629584"/>
                  <a:pt x="3074938" y="665287"/>
                  <a:pt x="3118980" y="665287"/>
                </a:cubicBezTo>
                <a:lnTo>
                  <a:pt x="3679570" y="665287"/>
                </a:lnTo>
                <a:cubicBezTo>
                  <a:pt x="3723612" y="665287"/>
                  <a:pt x="3759315" y="629584"/>
                  <a:pt x="3759315" y="585542"/>
                </a:cubicBezTo>
                <a:lnTo>
                  <a:pt x="3759315" y="565012"/>
                </a:lnTo>
                <a:cubicBezTo>
                  <a:pt x="3759315" y="520970"/>
                  <a:pt x="3723612" y="485267"/>
                  <a:pt x="3679570" y="485267"/>
                </a:cubicBezTo>
                <a:close/>
                <a:moveTo>
                  <a:pt x="3118980" y="187845"/>
                </a:moveTo>
                <a:cubicBezTo>
                  <a:pt x="3074938" y="187845"/>
                  <a:pt x="3039235" y="223548"/>
                  <a:pt x="3039235" y="267590"/>
                </a:cubicBezTo>
                <a:lnTo>
                  <a:pt x="3039235" y="288120"/>
                </a:lnTo>
                <a:cubicBezTo>
                  <a:pt x="3039235" y="332162"/>
                  <a:pt x="3074938" y="367865"/>
                  <a:pt x="3118980" y="367865"/>
                </a:cubicBezTo>
                <a:lnTo>
                  <a:pt x="3679570" y="367865"/>
                </a:lnTo>
                <a:cubicBezTo>
                  <a:pt x="3723612" y="367865"/>
                  <a:pt x="3759315" y="332162"/>
                  <a:pt x="3759315" y="288120"/>
                </a:cubicBezTo>
                <a:lnTo>
                  <a:pt x="3759315" y="267590"/>
                </a:lnTo>
                <a:cubicBezTo>
                  <a:pt x="3759315" y="223548"/>
                  <a:pt x="3723612" y="187845"/>
                  <a:pt x="3679570" y="187845"/>
                </a:cubicBezTo>
                <a:close/>
                <a:moveTo>
                  <a:pt x="331244" y="170684"/>
                </a:moveTo>
                <a:cubicBezTo>
                  <a:pt x="243611" y="170684"/>
                  <a:pt x="172570" y="241725"/>
                  <a:pt x="172570" y="329358"/>
                </a:cubicBezTo>
                <a:lnTo>
                  <a:pt x="172570" y="1516738"/>
                </a:lnTo>
                <a:cubicBezTo>
                  <a:pt x="172570" y="1604371"/>
                  <a:pt x="243611" y="1675412"/>
                  <a:pt x="331244" y="1675412"/>
                </a:cubicBezTo>
                <a:lnTo>
                  <a:pt x="2347950" y="1675412"/>
                </a:lnTo>
                <a:cubicBezTo>
                  <a:pt x="2435583" y="1675412"/>
                  <a:pt x="2506624" y="1604371"/>
                  <a:pt x="2506624" y="1516738"/>
                </a:cubicBezTo>
                <a:lnTo>
                  <a:pt x="2506624" y="329358"/>
                </a:lnTo>
                <a:cubicBezTo>
                  <a:pt x="2506624" y="241725"/>
                  <a:pt x="2435583" y="170684"/>
                  <a:pt x="2347950" y="170684"/>
                </a:cubicBezTo>
                <a:close/>
                <a:moveTo>
                  <a:pt x="3020709" y="0"/>
                </a:moveTo>
                <a:lnTo>
                  <a:pt x="3777841" y="0"/>
                </a:lnTo>
                <a:cubicBezTo>
                  <a:pt x="3847147" y="0"/>
                  <a:pt x="3903331" y="56184"/>
                  <a:pt x="3903331" y="125490"/>
                </a:cubicBezTo>
                <a:lnTo>
                  <a:pt x="3903331" y="2394774"/>
                </a:lnTo>
                <a:cubicBezTo>
                  <a:pt x="3903331" y="2464080"/>
                  <a:pt x="3847147" y="2520264"/>
                  <a:pt x="3777841" y="2520264"/>
                </a:cubicBezTo>
                <a:lnTo>
                  <a:pt x="3020709" y="2520264"/>
                </a:lnTo>
                <a:cubicBezTo>
                  <a:pt x="2951403" y="2520264"/>
                  <a:pt x="2895219" y="2464080"/>
                  <a:pt x="2895219" y="2394774"/>
                </a:cubicBezTo>
                <a:lnTo>
                  <a:pt x="2895219" y="125490"/>
                </a:lnTo>
                <a:cubicBezTo>
                  <a:pt x="2895219" y="56184"/>
                  <a:pt x="2951403" y="0"/>
                  <a:pt x="3020709" y="0"/>
                </a:cubicBezTo>
                <a:close/>
                <a:moveTo>
                  <a:pt x="243661" y="0"/>
                </a:moveTo>
                <a:lnTo>
                  <a:pt x="2435534" y="0"/>
                </a:lnTo>
                <a:cubicBezTo>
                  <a:pt x="2570104" y="0"/>
                  <a:pt x="2679195" y="109091"/>
                  <a:pt x="2679195" y="243661"/>
                </a:cubicBezTo>
                <a:lnTo>
                  <a:pt x="2679195" y="1772563"/>
                </a:lnTo>
                <a:cubicBezTo>
                  <a:pt x="2679195" y="1907133"/>
                  <a:pt x="2570104" y="2016224"/>
                  <a:pt x="2435534" y="2016224"/>
                </a:cubicBezTo>
                <a:lnTo>
                  <a:pt x="243661" y="2016224"/>
                </a:lnTo>
                <a:cubicBezTo>
                  <a:pt x="109091" y="2016224"/>
                  <a:pt x="0" y="1907133"/>
                  <a:pt x="0" y="1772563"/>
                </a:cubicBezTo>
                <a:lnTo>
                  <a:pt x="0" y="243661"/>
                </a:lnTo>
                <a:cubicBezTo>
                  <a:pt x="0" y="109091"/>
                  <a:pt x="109091" y="0"/>
                  <a:pt x="24366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31" name="Rounded Rectangle 12">
            <a:extLst>
              <a:ext uri="{FF2B5EF4-FFF2-40B4-BE49-F238E27FC236}">
                <a16:creationId xmlns:a16="http://schemas.microsoft.com/office/drawing/2014/main" id="{2C21EC35-BC23-4AAA-9F03-86D82E36C580}"/>
              </a:ext>
            </a:extLst>
          </p:cNvPr>
          <p:cNvSpPr>
            <a:spLocks noChangeAspect="1"/>
          </p:cNvSpPr>
          <p:nvPr/>
        </p:nvSpPr>
        <p:spPr>
          <a:xfrm>
            <a:off x="7977170" y="4848862"/>
            <a:ext cx="452157" cy="538826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120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57</cp:revision>
  <dcterms:created xsi:type="dcterms:W3CDTF">2018-02-18T19:39:47Z</dcterms:created>
  <dcterms:modified xsi:type="dcterms:W3CDTF">2019-04-24T07:08:14Z</dcterms:modified>
</cp:coreProperties>
</file>