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496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91" d="100"/>
          <a:sy n="91" d="100"/>
        </p:scale>
        <p:origin x="660" y="372"/>
      </p:cViewPr>
      <p:guideLst>
        <p:guide orient="horz" pos="2496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>
          <a:xfrm>
            <a:off x="0" y="1005381"/>
            <a:ext cx="12192000" cy="419379"/>
          </a:xfrm>
        </p:spPr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1870" name="Rounded Rectangle 8">
            <a:extLst>
              <a:ext uri="{FF2B5EF4-FFF2-40B4-BE49-F238E27FC236}">
                <a16:creationId xmlns:a16="http://schemas.microsoft.com/office/drawing/2014/main" id="{76EF471A-2822-466D-896A-7E639072BBFD}"/>
              </a:ext>
            </a:extLst>
          </p:cNvPr>
          <p:cNvSpPr>
            <a:spLocks noChangeAspect="1"/>
          </p:cNvSpPr>
          <p:nvPr/>
        </p:nvSpPr>
        <p:spPr>
          <a:xfrm>
            <a:off x="6225563" y="1711619"/>
            <a:ext cx="4522838" cy="2920264"/>
          </a:xfrm>
          <a:custGeom>
            <a:avLst/>
            <a:gdLst/>
            <a:ahLst/>
            <a:cxnLst/>
            <a:rect l="l" t="t" r="r" b="b"/>
            <a:pathLst>
              <a:path w="3903331" h="2520264">
                <a:moveTo>
                  <a:pt x="979557" y="2088232"/>
                </a:moveTo>
                <a:lnTo>
                  <a:pt x="1699637" y="2088232"/>
                </a:lnTo>
                <a:lnTo>
                  <a:pt x="1699637" y="2376264"/>
                </a:lnTo>
                <a:lnTo>
                  <a:pt x="2183836" y="2376264"/>
                </a:lnTo>
                <a:cubicBezTo>
                  <a:pt x="2223601" y="2376264"/>
                  <a:pt x="2255836" y="2408499"/>
                  <a:pt x="2255836" y="2448264"/>
                </a:cubicBezTo>
                <a:lnTo>
                  <a:pt x="2255836" y="2520264"/>
                </a:lnTo>
                <a:lnTo>
                  <a:pt x="423358" y="2520264"/>
                </a:lnTo>
                <a:lnTo>
                  <a:pt x="423358" y="2448264"/>
                </a:lnTo>
                <a:cubicBezTo>
                  <a:pt x="423358" y="2408499"/>
                  <a:pt x="455593" y="2376264"/>
                  <a:pt x="495358" y="2376264"/>
                </a:cubicBezTo>
                <a:lnTo>
                  <a:pt x="979557" y="2376264"/>
                </a:lnTo>
                <a:close/>
                <a:moveTo>
                  <a:pt x="3399275" y="1789990"/>
                </a:moveTo>
                <a:cubicBezTo>
                  <a:pt x="3458928" y="1789990"/>
                  <a:pt x="3507287" y="1838349"/>
                  <a:pt x="3507287" y="1898002"/>
                </a:cubicBezTo>
                <a:cubicBezTo>
                  <a:pt x="3507287" y="1957655"/>
                  <a:pt x="3458928" y="2006014"/>
                  <a:pt x="3399275" y="2006014"/>
                </a:cubicBezTo>
                <a:cubicBezTo>
                  <a:pt x="3339622" y="2006014"/>
                  <a:pt x="3291263" y="1957655"/>
                  <a:pt x="3291263" y="1898002"/>
                </a:cubicBezTo>
                <a:cubicBezTo>
                  <a:pt x="3291263" y="1838349"/>
                  <a:pt x="3339622" y="1789990"/>
                  <a:pt x="3399275" y="1789990"/>
                </a:cubicBezTo>
                <a:close/>
                <a:moveTo>
                  <a:pt x="1339597" y="1746047"/>
                </a:moveTo>
                <a:cubicBezTo>
                  <a:pt x="1279944" y="1746047"/>
                  <a:pt x="1231585" y="1794406"/>
                  <a:pt x="1231585" y="1854059"/>
                </a:cubicBezTo>
                <a:cubicBezTo>
                  <a:pt x="1231585" y="1913712"/>
                  <a:pt x="1279944" y="1962071"/>
                  <a:pt x="1339597" y="1962071"/>
                </a:cubicBezTo>
                <a:cubicBezTo>
                  <a:pt x="1399250" y="1962071"/>
                  <a:pt x="1447609" y="1913712"/>
                  <a:pt x="1447609" y="1854059"/>
                </a:cubicBezTo>
                <a:cubicBezTo>
                  <a:pt x="1447609" y="1794406"/>
                  <a:pt x="1399250" y="1746047"/>
                  <a:pt x="1339597" y="1746047"/>
                </a:cubicBezTo>
                <a:close/>
                <a:moveTo>
                  <a:pt x="3399275" y="1692573"/>
                </a:moveTo>
                <a:cubicBezTo>
                  <a:pt x="3285820" y="1692573"/>
                  <a:pt x="3193846" y="1784547"/>
                  <a:pt x="3193846" y="1898002"/>
                </a:cubicBezTo>
                <a:cubicBezTo>
                  <a:pt x="3193846" y="2011457"/>
                  <a:pt x="3285820" y="2103431"/>
                  <a:pt x="3399275" y="2103431"/>
                </a:cubicBezTo>
                <a:cubicBezTo>
                  <a:pt x="3512730" y="2103431"/>
                  <a:pt x="3604704" y="2011457"/>
                  <a:pt x="3604704" y="1898002"/>
                </a:cubicBezTo>
                <a:cubicBezTo>
                  <a:pt x="3604704" y="1784547"/>
                  <a:pt x="3512730" y="1692573"/>
                  <a:pt x="3399275" y="1692573"/>
                </a:cubicBezTo>
                <a:close/>
                <a:moveTo>
                  <a:pt x="3118980" y="1080112"/>
                </a:moveTo>
                <a:cubicBezTo>
                  <a:pt x="3074938" y="1080112"/>
                  <a:pt x="3039235" y="1115815"/>
                  <a:pt x="3039235" y="1159857"/>
                </a:cubicBezTo>
                <a:lnTo>
                  <a:pt x="3039235" y="1180387"/>
                </a:lnTo>
                <a:cubicBezTo>
                  <a:pt x="3039235" y="1224429"/>
                  <a:pt x="3074938" y="1260132"/>
                  <a:pt x="3118980" y="1260132"/>
                </a:cubicBezTo>
                <a:lnTo>
                  <a:pt x="3679570" y="1260132"/>
                </a:lnTo>
                <a:cubicBezTo>
                  <a:pt x="3723612" y="1260132"/>
                  <a:pt x="3759315" y="1224429"/>
                  <a:pt x="3759315" y="1180387"/>
                </a:cubicBezTo>
                <a:lnTo>
                  <a:pt x="3759315" y="1159857"/>
                </a:lnTo>
                <a:cubicBezTo>
                  <a:pt x="3759315" y="1115815"/>
                  <a:pt x="3723612" y="1080112"/>
                  <a:pt x="3679570" y="1080112"/>
                </a:cubicBezTo>
                <a:close/>
                <a:moveTo>
                  <a:pt x="3118980" y="782689"/>
                </a:moveTo>
                <a:cubicBezTo>
                  <a:pt x="3074938" y="782689"/>
                  <a:pt x="3039235" y="818392"/>
                  <a:pt x="3039235" y="862434"/>
                </a:cubicBezTo>
                <a:lnTo>
                  <a:pt x="3039235" y="882964"/>
                </a:lnTo>
                <a:cubicBezTo>
                  <a:pt x="3039235" y="927006"/>
                  <a:pt x="3074938" y="962709"/>
                  <a:pt x="3118980" y="962709"/>
                </a:cubicBezTo>
                <a:lnTo>
                  <a:pt x="3679570" y="962709"/>
                </a:lnTo>
                <a:cubicBezTo>
                  <a:pt x="3723612" y="962709"/>
                  <a:pt x="3759315" y="927006"/>
                  <a:pt x="3759315" y="882964"/>
                </a:cubicBezTo>
                <a:lnTo>
                  <a:pt x="3759315" y="862434"/>
                </a:lnTo>
                <a:cubicBezTo>
                  <a:pt x="3759315" y="818392"/>
                  <a:pt x="3723612" y="782689"/>
                  <a:pt x="3679570" y="782689"/>
                </a:cubicBezTo>
                <a:close/>
                <a:moveTo>
                  <a:pt x="3118980" y="485267"/>
                </a:moveTo>
                <a:cubicBezTo>
                  <a:pt x="3074938" y="485267"/>
                  <a:pt x="3039235" y="520970"/>
                  <a:pt x="3039235" y="565012"/>
                </a:cubicBezTo>
                <a:lnTo>
                  <a:pt x="3039235" y="585542"/>
                </a:lnTo>
                <a:cubicBezTo>
                  <a:pt x="3039235" y="629584"/>
                  <a:pt x="3074938" y="665287"/>
                  <a:pt x="3118980" y="665287"/>
                </a:cubicBezTo>
                <a:lnTo>
                  <a:pt x="3679570" y="665287"/>
                </a:lnTo>
                <a:cubicBezTo>
                  <a:pt x="3723612" y="665287"/>
                  <a:pt x="3759315" y="629584"/>
                  <a:pt x="3759315" y="585542"/>
                </a:cubicBezTo>
                <a:lnTo>
                  <a:pt x="3759315" y="565012"/>
                </a:lnTo>
                <a:cubicBezTo>
                  <a:pt x="3759315" y="520970"/>
                  <a:pt x="3723612" y="485267"/>
                  <a:pt x="3679570" y="485267"/>
                </a:cubicBezTo>
                <a:close/>
                <a:moveTo>
                  <a:pt x="3118980" y="187845"/>
                </a:moveTo>
                <a:cubicBezTo>
                  <a:pt x="3074938" y="187845"/>
                  <a:pt x="3039235" y="223548"/>
                  <a:pt x="3039235" y="267590"/>
                </a:cubicBezTo>
                <a:lnTo>
                  <a:pt x="3039235" y="288120"/>
                </a:lnTo>
                <a:cubicBezTo>
                  <a:pt x="3039235" y="332162"/>
                  <a:pt x="3074938" y="367865"/>
                  <a:pt x="3118980" y="367865"/>
                </a:cubicBezTo>
                <a:lnTo>
                  <a:pt x="3679570" y="367865"/>
                </a:lnTo>
                <a:cubicBezTo>
                  <a:pt x="3723612" y="367865"/>
                  <a:pt x="3759315" y="332162"/>
                  <a:pt x="3759315" y="288120"/>
                </a:cubicBezTo>
                <a:lnTo>
                  <a:pt x="3759315" y="267590"/>
                </a:lnTo>
                <a:cubicBezTo>
                  <a:pt x="3759315" y="223548"/>
                  <a:pt x="3723612" y="187845"/>
                  <a:pt x="3679570" y="187845"/>
                </a:cubicBezTo>
                <a:close/>
                <a:moveTo>
                  <a:pt x="331244" y="170684"/>
                </a:moveTo>
                <a:cubicBezTo>
                  <a:pt x="243611" y="170684"/>
                  <a:pt x="172570" y="241725"/>
                  <a:pt x="172570" y="329358"/>
                </a:cubicBezTo>
                <a:lnTo>
                  <a:pt x="172570" y="1516738"/>
                </a:lnTo>
                <a:cubicBezTo>
                  <a:pt x="172570" y="1604371"/>
                  <a:pt x="243611" y="1675412"/>
                  <a:pt x="331244" y="1675412"/>
                </a:cubicBezTo>
                <a:lnTo>
                  <a:pt x="2347950" y="1675412"/>
                </a:lnTo>
                <a:cubicBezTo>
                  <a:pt x="2435583" y="1675412"/>
                  <a:pt x="2506624" y="1604371"/>
                  <a:pt x="2506624" y="1516738"/>
                </a:cubicBezTo>
                <a:lnTo>
                  <a:pt x="2506624" y="329358"/>
                </a:lnTo>
                <a:cubicBezTo>
                  <a:pt x="2506624" y="241725"/>
                  <a:pt x="2435583" y="170684"/>
                  <a:pt x="2347950" y="170684"/>
                </a:cubicBezTo>
                <a:close/>
                <a:moveTo>
                  <a:pt x="3020709" y="0"/>
                </a:moveTo>
                <a:lnTo>
                  <a:pt x="3777841" y="0"/>
                </a:lnTo>
                <a:cubicBezTo>
                  <a:pt x="3847147" y="0"/>
                  <a:pt x="3903331" y="56184"/>
                  <a:pt x="3903331" y="125490"/>
                </a:cubicBezTo>
                <a:lnTo>
                  <a:pt x="3903331" y="2394774"/>
                </a:lnTo>
                <a:cubicBezTo>
                  <a:pt x="3903331" y="2464080"/>
                  <a:pt x="3847147" y="2520264"/>
                  <a:pt x="3777841" y="2520264"/>
                </a:cubicBezTo>
                <a:lnTo>
                  <a:pt x="3020709" y="2520264"/>
                </a:lnTo>
                <a:cubicBezTo>
                  <a:pt x="2951403" y="2520264"/>
                  <a:pt x="2895219" y="2464080"/>
                  <a:pt x="2895219" y="2394774"/>
                </a:cubicBezTo>
                <a:lnTo>
                  <a:pt x="2895219" y="125490"/>
                </a:lnTo>
                <a:cubicBezTo>
                  <a:pt x="2895219" y="56184"/>
                  <a:pt x="2951403" y="0"/>
                  <a:pt x="3020709" y="0"/>
                </a:cubicBezTo>
                <a:close/>
                <a:moveTo>
                  <a:pt x="243661" y="0"/>
                </a:moveTo>
                <a:lnTo>
                  <a:pt x="2435534" y="0"/>
                </a:lnTo>
                <a:cubicBezTo>
                  <a:pt x="2570104" y="0"/>
                  <a:pt x="2679195" y="109091"/>
                  <a:pt x="2679195" y="243661"/>
                </a:cubicBezTo>
                <a:lnTo>
                  <a:pt x="2679195" y="1772563"/>
                </a:lnTo>
                <a:cubicBezTo>
                  <a:pt x="2679195" y="1907133"/>
                  <a:pt x="2570104" y="2016224"/>
                  <a:pt x="2435534" y="2016224"/>
                </a:cubicBezTo>
                <a:lnTo>
                  <a:pt x="243661" y="2016224"/>
                </a:lnTo>
                <a:cubicBezTo>
                  <a:pt x="109091" y="2016224"/>
                  <a:pt x="0" y="1907133"/>
                  <a:pt x="0" y="1772563"/>
                </a:cubicBezTo>
                <a:lnTo>
                  <a:pt x="0" y="243661"/>
                </a:lnTo>
                <a:cubicBezTo>
                  <a:pt x="0" y="109091"/>
                  <a:pt x="109091" y="0"/>
                  <a:pt x="243661" y="0"/>
                </a:cubicBezTo>
                <a:close/>
              </a:path>
            </a:pathLst>
          </a:cu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1871" name="Oval 7">
            <a:extLst>
              <a:ext uri="{FF2B5EF4-FFF2-40B4-BE49-F238E27FC236}">
                <a16:creationId xmlns:a16="http://schemas.microsoft.com/office/drawing/2014/main" id="{13205721-EB4D-4D6C-BC67-0FEA4FD1A210}"/>
              </a:ext>
            </a:extLst>
          </p:cNvPr>
          <p:cNvSpPr>
            <a:spLocks noChangeAspect="1"/>
          </p:cNvSpPr>
          <p:nvPr/>
        </p:nvSpPr>
        <p:spPr>
          <a:xfrm rot="19399853">
            <a:off x="10200431" y="4314324"/>
            <a:ext cx="1559161" cy="1899750"/>
          </a:xfrm>
          <a:custGeom>
            <a:avLst/>
            <a:gdLst>
              <a:gd name="connsiteX0" fmla="*/ 1048235 w 3149886"/>
              <a:gd name="connsiteY0" fmla="*/ 955278 h 3973870"/>
              <a:gd name="connsiteX1" fmla="*/ 1221426 w 3149886"/>
              <a:gd name="connsiteY1" fmla="*/ 1255837 h 3973870"/>
              <a:gd name="connsiteX2" fmla="*/ 1048235 w 3149886"/>
              <a:gd name="connsiteY2" fmla="*/ 1556396 h 3973870"/>
              <a:gd name="connsiteX3" fmla="*/ 875044 w 3149886"/>
              <a:gd name="connsiteY3" fmla="*/ 1255837 h 3973870"/>
              <a:gd name="connsiteX4" fmla="*/ 1048235 w 3149886"/>
              <a:gd name="connsiteY4" fmla="*/ 955278 h 3973870"/>
              <a:gd name="connsiteX5" fmla="*/ 805954 w 3149886"/>
              <a:gd name="connsiteY5" fmla="*/ 648071 h 3973870"/>
              <a:gd name="connsiteX6" fmla="*/ 805954 w 3149886"/>
              <a:gd name="connsiteY6" fmla="*/ 1853034 h 3973870"/>
              <a:gd name="connsiteX7" fmla="*/ 956357 w 3149886"/>
              <a:gd name="connsiteY7" fmla="*/ 2051540 h 3973870"/>
              <a:gd name="connsiteX8" fmla="*/ 956356 w 3149886"/>
              <a:gd name="connsiteY8" fmla="*/ 2473030 h 3973870"/>
              <a:gd name="connsiteX9" fmla="*/ 1047771 w 3149886"/>
              <a:gd name="connsiteY9" fmla="*/ 2564445 h 3973870"/>
              <a:gd name="connsiteX10" fmla="*/ 1139186 w 3149886"/>
              <a:gd name="connsiteY10" fmla="*/ 2473030 h 3973870"/>
              <a:gd name="connsiteX11" fmla="*/ 1139186 w 3149886"/>
              <a:gd name="connsiteY11" fmla="*/ 2051828 h 3973870"/>
              <a:gd name="connsiteX12" fmla="*/ 1290517 w 3149886"/>
              <a:gd name="connsiteY12" fmla="*/ 1853034 h 3973870"/>
              <a:gd name="connsiteX13" fmla="*/ 1290517 w 3149886"/>
              <a:gd name="connsiteY13" fmla="*/ 649328 h 3973870"/>
              <a:gd name="connsiteX14" fmla="*/ 2088232 w 3149886"/>
              <a:gd name="connsiteY14" fmla="*/ 1560875 h 3973870"/>
              <a:gd name="connsiteX15" fmla="*/ 2088232 w 3149886"/>
              <a:gd name="connsiteY15" fmla="*/ 2137870 h 3973870"/>
              <a:gd name="connsiteX16" fmla="*/ 2088233 w 3149886"/>
              <a:gd name="connsiteY16" fmla="*/ 2137870 h 3973870"/>
              <a:gd name="connsiteX17" fmla="*/ 2088233 w 3149886"/>
              <a:gd name="connsiteY17" fmla="*/ 3055870 h 3973870"/>
              <a:gd name="connsiteX18" fmla="*/ 1170233 w 3149886"/>
              <a:gd name="connsiteY18" fmla="*/ 3973870 h 3973870"/>
              <a:gd name="connsiteX19" fmla="*/ 918001 w 3149886"/>
              <a:gd name="connsiteY19" fmla="*/ 3973870 h 3973870"/>
              <a:gd name="connsiteX20" fmla="*/ 1 w 3149886"/>
              <a:gd name="connsiteY20" fmla="*/ 3055870 h 3973870"/>
              <a:gd name="connsiteX21" fmla="*/ 1 w 3149886"/>
              <a:gd name="connsiteY21" fmla="*/ 2152339 h 3973870"/>
              <a:gd name="connsiteX22" fmla="*/ 0 w 3149886"/>
              <a:gd name="connsiteY22" fmla="*/ 2152339 h 3973870"/>
              <a:gd name="connsiteX23" fmla="*/ 0 w 3149886"/>
              <a:gd name="connsiteY23" fmla="*/ 1560875 h 3973870"/>
              <a:gd name="connsiteX24" fmla="*/ 805954 w 3149886"/>
              <a:gd name="connsiteY24" fmla="*/ 648071 h 3973870"/>
              <a:gd name="connsiteX25" fmla="*/ 1619797 w 3149886"/>
              <a:gd name="connsiteY25" fmla="*/ 91 h 3973870"/>
              <a:gd name="connsiteX26" fmla="*/ 1945434 w 3149886"/>
              <a:gd name="connsiteY26" fmla="*/ 94215 h 3973870"/>
              <a:gd name="connsiteX27" fmla="*/ 2255221 w 3149886"/>
              <a:gd name="connsiteY27" fmla="*/ 627780 h 3973870"/>
              <a:gd name="connsiteX28" fmla="*/ 2257891 w 3149886"/>
              <a:gd name="connsiteY28" fmla="*/ 627572 h 3973870"/>
              <a:gd name="connsiteX29" fmla="*/ 2553934 w 3149886"/>
              <a:gd name="connsiteY29" fmla="*/ 1053951 h 3973870"/>
              <a:gd name="connsiteX30" fmla="*/ 3149886 w 3149886"/>
              <a:gd name="connsiteY30" fmla="*/ 152302 h 3973870"/>
              <a:gd name="connsiteX31" fmla="*/ 3025265 w 3149886"/>
              <a:gd name="connsiteY31" fmla="*/ 1181594 h 3973870"/>
              <a:gd name="connsiteX32" fmla="*/ 2497514 w 3149886"/>
              <a:gd name="connsiteY32" fmla="*/ 1175460 h 3973870"/>
              <a:gd name="connsiteX33" fmla="*/ 2128339 w 3149886"/>
              <a:gd name="connsiteY33" fmla="*/ 665512 h 3973870"/>
              <a:gd name="connsiteX34" fmla="*/ 2122734 w 3149886"/>
              <a:gd name="connsiteY34" fmla="*/ 665324 h 3973870"/>
              <a:gd name="connsiteX35" fmla="*/ 1875870 w 3149886"/>
              <a:gd name="connsiteY35" fmla="*/ 208708 h 3973870"/>
              <a:gd name="connsiteX36" fmla="*/ 1356867 w 3149886"/>
              <a:gd name="connsiteY36" fmla="*/ 199997 h 3973870"/>
              <a:gd name="connsiteX37" fmla="*/ 1094818 w 3149886"/>
              <a:gd name="connsiteY37" fmla="*/ 648071 h 3973870"/>
              <a:gd name="connsiteX38" fmla="*/ 960849 w 3149886"/>
              <a:gd name="connsiteY38" fmla="*/ 648071 h 3973870"/>
              <a:gd name="connsiteX39" fmla="*/ 1291185 w 3149886"/>
              <a:gd name="connsiteY39" fmla="*/ 83234 h 3973870"/>
              <a:gd name="connsiteX40" fmla="*/ 1619797 w 3149886"/>
              <a:gd name="connsiteY40" fmla="*/ 91 h 3973870"/>
              <a:gd name="connsiteX0" fmla="*/ 1048235 w 3298489"/>
              <a:gd name="connsiteY0" fmla="*/ 955278 h 3973870"/>
              <a:gd name="connsiteX1" fmla="*/ 1221426 w 3298489"/>
              <a:gd name="connsiteY1" fmla="*/ 1255837 h 3973870"/>
              <a:gd name="connsiteX2" fmla="*/ 1048235 w 3298489"/>
              <a:gd name="connsiteY2" fmla="*/ 1556396 h 3973870"/>
              <a:gd name="connsiteX3" fmla="*/ 875044 w 3298489"/>
              <a:gd name="connsiteY3" fmla="*/ 1255837 h 3973870"/>
              <a:gd name="connsiteX4" fmla="*/ 1048235 w 3298489"/>
              <a:gd name="connsiteY4" fmla="*/ 955278 h 3973870"/>
              <a:gd name="connsiteX5" fmla="*/ 805954 w 3298489"/>
              <a:gd name="connsiteY5" fmla="*/ 648071 h 3973870"/>
              <a:gd name="connsiteX6" fmla="*/ 805954 w 3298489"/>
              <a:gd name="connsiteY6" fmla="*/ 1853034 h 3973870"/>
              <a:gd name="connsiteX7" fmla="*/ 956357 w 3298489"/>
              <a:gd name="connsiteY7" fmla="*/ 2051540 h 3973870"/>
              <a:gd name="connsiteX8" fmla="*/ 956356 w 3298489"/>
              <a:gd name="connsiteY8" fmla="*/ 2473030 h 3973870"/>
              <a:gd name="connsiteX9" fmla="*/ 1047771 w 3298489"/>
              <a:gd name="connsiteY9" fmla="*/ 2564445 h 3973870"/>
              <a:gd name="connsiteX10" fmla="*/ 1139186 w 3298489"/>
              <a:gd name="connsiteY10" fmla="*/ 2473030 h 3973870"/>
              <a:gd name="connsiteX11" fmla="*/ 1139186 w 3298489"/>
              <a:gd name="connsiteY11" fmla="*/ 2051828 h 3973870"/>
              <a:gd name="connsiteX12" fmla="*/ 1290517 w 3298489"/>
              <a:gd name="connsiteY12" fmla="*/ 1853034 h 3973870"/>
              <a:gd name="connsiteX13" fmla="*/ 1290517 w 3298489"/>
              <a:gd name="connsiteY13" fmla="*/ 649328 h 3973870"/>
              <a:gd name="connsiteX14" fmla="*/ 2088232 w 3298489"/>
              <a:gd name="connsiteY14" fmla="*/ 1560875 h 3973870"/>
              <a:gd name="connsiteX15" fmla="*/ 2088232 w 3298489"/>
              <a:gd name="connsiteY15" fmla="*/ 2137870 h 3973870"/>
              <a:gd name="connsiteX16" fmla="*/ 2088233 w 3298489"/>
              <a:gd name="connsiteY16" fmla="*/ 2137870 h 3973870"/>
              <a:gd name="connsiteX17" fmla="*/ 2088233 w 3298489"/>
              <a:gd name="connsiteY17" fmla="*/ 3055870 h 3973870"/>
              <a:gd name="connsiteX18" fmla="*/ 1170233 w 3298489"/>
              <a:gd name="connsiteY18" fmla="*/ 3973870 h 3973870"/>
              <a:gd name="connsiteX19" fmla="*/ 918001 w 3298489"/>
              <a:gd name="connsiteY19" fmla="*/ 3973870 h 3973870"/>
              <a:gd name="connsiteX20" fmla="*/ 1 w 3298489"/>
              <a:gd name="connsiteY20" fmla="*/ 3055870 h 3973870"/>
              <a:gd name="connsiteX21" fmla="*/ 1 w 3298489"/>
              <a:gd name="connsiteY21" fmla="*/ 2152339 h 3973870"/>
              <a:gd name="connsiteX22" fmla="*/ 0 w 3298489"/>
              <a:gd name="connsiteY22" fmla="*/ 2152339 h 3973870"/>
              <a:gd name="connsiteX23" fmla="*/ 0 w 3298489"/>
              <a:gd name="connsiteY23" fmla="*/ 1560875 h 3973870"/>
              <a:gd name="connsiteX24" fmla="*/ 805954 w 3298489"/>
              <a:gd name="connsiteY24" fmla="*/ 648071 h 3973870"/>
              <a:gd name="connsiteX25" fmla="*/ 1619797 w 3298489"/>
              <a:gd name="connsiteY25" fmla="*/ 91 h 3973870"/>
              <a:gd name="connsiteX26" fmla="*/ 1945434 w 3298489"/>
              <a:gd name="connsiteY26" fmla="*/ 94215 h 3973870"/>
              <a:gd name="connsiteX27" fmla="*/ 2255221 w 3298489"/>
              <a:gd name="connsiteY27" fmla="*/ 627780 h 3973870"/>
              <a:gd name="connsiteX28" fmla="*/ 2257891 w 3298489"/>
              <a:gd name="connsiteY28" fmla="*/ 627572 h 3973870"/>
              <a:gd name="connsiteX29" fmla="*/ 2553934 w 3298489"/>
              <a:gd name="connsiteY29" fmla="*/ 1053951 h 3973870"/>
              <a:gd name="connsiteX30" fmla="*/ 3149886 w 3298489"/>
              <a:gd name="connsiteY30" fmla="*/ 152302 h 3973870"/>
              <a:gd name="connsiteX31" fmla="*/ 3298489 w 3298489"/>
              <a:gd name="connsiteY31" fmla="*/ 190914 h 3973870"/>
              <a:gd name="connsiteX32" fmla="*/ 2497514 w 3298489"/>
              <a:gd name="connsiteY32" fmla="*/ 1175460 h 3973870"/>
              <a:gd name="connsiteX33" fmla="*/ 2128339 w 3298489"/>
              <a:gd name="connsiteY33" fmla="*/ 665512 h 3973870"/>
              <a:gd name="connsiteX34" fmla="*/ 2122734 w 3298489"/>
              <a:gd name="connsiteY34" fmla="*/ 665324 h 3973870"/>
              <a:gd name="connsiteX35" fmla="*/ 1875870 w 3298489"/>
              <a:gd name="connsiteY35" fmla="*/ 208708 h 3973870"/>
              <a:gd name="connsiteX36" fmla="*/ 1356867 w 3298489"/>
              <a:gd name="connsiteY36" fmla="*/ 199997 h 3973870"/>
              <a:gd name="connsiteX37" fmla="*/ 1094818 w 3298489"/>
              <a:gd name="connsiteY37" fmla="*/ 648071 h 3973870"/>
              <a:gd name="connsiteX38" fmla="*/ 960849 w 3298489"/>
              <a:gd name="connsiteY38" fmla="*/ 648071 h 3973870"/>
              <a:gd name="connsiteX39" fmla="*/ 1291185 w 3298489"/>
              <a:gd name="connsiteY39" fmla="*/ 83234 h 3973870"/>
              <a:gd name="connsiteX40" fmla="*/ 1619797 w 3298489"/>
              <a:gd name="connsiteY40" fmla="*/ 91 h 3973870"/>
              <a:gd name="connsiteX0" fmla="*/ 1048235 w 3351708"/>
              <a:gd name="connsiteY0" fmla="*/ 955278 h 3973870"/>
              <a:gd name="connsiteX1" fmla="*/ 1221426 w 3351708"/>
              <a:gd name="connsiteY1" fmla="*/ 1255837 h 3973870"/>
              <a:gd name="connsiteX2" fmla="*/ 1048235 w 3351708"/>
              <a:gd name="connsiteY2" fmla="*/ 1556396 h 3973870"/>
              <a:gd name="connsiteX3" fmla="*/ 875044 w 3351708"/>
              <a:gd name="connsiteY3" fmla="*/ 1255837 h 3973870"/>
              <a:gd name="connsiteX4" fmla="*/ 1048235 w 3351708"/>
              <a:gd name="connsiteY4" fmla="*/ 955278 h 3973870"/>
              <a:gd name="connsiteX5" fmla="*/ 805954 w 3351708"/>
              <a:gd name="connsiteY5" fmla="*/ 648071 h 3973870"/>
              <a:gd name="connsiteX6" fmla="*/ 805954 w 3351708"/>
              <a:gd name="connsiteY6" fmla="*/ 1853034 h 3973870"/>
              <a:gd name="connsiteX7" fmla="*/ 956357 w 3351708"/>
              <a:gd name="connsiteY7" fmla="*/ 2051540 h 3973870"/>
              <a:gd name="connsiteX8" fmla="*/ 956356 w 3351708"/>
              <a:gd name="connsiteY8" fmla="*/ 2473030 h 3973870"/>
              <a:gd name="connsiteX9" fmla="*/ 1047771 w 3351708"/>
              <a:gd name="connsiteY9" fmla="*/ 2564445 h 3973870"/>
              <a:gd name="connsiteX10" fmla="*/ 1139186 w 3351708"/>
              <a:gd name="connsiteY10" fmla="*/ 2473030 h 3973870"/>
              <a:gd name="connsiteX11" fmla="*/ 1139186 w 3351708"/>
              <a:gd name="connsiteY11" fmla="*/ 2051828 h 3973870"/>
              <a:gd name="connsiteX12" fmla="*/ 1290517 w 3351708"/>
              <a:gd name="connsiteY12" fmla="*/ 1853034 h 3973870"/>
              <a:gd name="connsiteX13" fmla="*/ 1290517 w 3351708"/>
              <a:gd name="connsiteY13" fmla="*/ 649328 h 3973870"/>
              <a:gd name="connsiteX14" fmla="*/ 2088232 w 3351708"/>
              <a:gd name="connsiteY14" fmla="*/ 1560875 h 3973870"/>
              <a:gd name="connsiteX15" fmla="*/ 2088232 w 3351708"/>
              <a:gd name="connsiteY15" fmla="*/ 2137870 h 3973870"/>
              <a:gd name="connsiteX16" fmla="*/ 2088233 w 3351708"/>
              <a:gd name="connsiteY16" fmla="*/ 2137870 h 3973870"/>
              <a:gd name="connsiteX17" fmla="*/ 2088233 w 3351708"/>
              <a:gd name="connsiteY17" fmla="*/ 3055870 h 3973870"/>
              <a:gd name="connsiteX18" fmla="*/ 1170233 w 3351708"/>
              <a:gd name="connsiteY18" fmla="*/ 3973870 h 3973870"/>
              <a:gd name="connsiteX19" fmla="*/ 918001 w 3351708"/>
              <a:gd name="connsiteY19" fmla="*/ 3973870 h 3973870"/>
              <a:gd name="connsiteX20" fmla="*/ 1 w 3351708"/>
              <a:gd name="connsiteY20" fmla="*/ 3055870 h 3973870"/>
              <a:gd name="connsiteX21" fmla="*/ 1 w 3351708"/>
              <a:gd name="connsiteY21" fmla="*/ 2152339 h 3973870"/>
              <a:gd name="connsiteX22" fmla="*/ 0 w 3351708"/>
              <a:gd name="connsiteY22" fmla="*/ 2152339 h 3973870"/>
              <a:gd name="connsiteX23" fmla="*/ 0 w 3351708"/>
              <a:gd name="connsiteY23" fmla="*/ 1560875 h 3973870"/>
              <a:gd name="connsiteX24" fmla="*/ 805954 w 3351708"/>
              <a:gd name="connsiteY24" fmla="*/ 648071 h 3973870"/>
              <a:gd name="connsiteX25" fmla="*/ 1619797 w 3351708"/>
              <a:gd name="connsiteY25" fmla="*/ 91 h 3973870"/>
              <a:gd name="connsiteX26" fmla="*/ 1945434 w 3351708"/>
              <a:gd name="connsiteY26" fmla="*/ 94215 h 3973870"/>
              <a:gd name="connsiteX27" fmla="*/ 2255221 w 3351708"/>
              <a:gd name="connsiteY27" fmla="*/ 627780 h 3973870"/>
              <a:gd name="connsiteX28" fmla="*/ 2257891 w 3351708"/>
              <a:gd name="connsiteY28" fmla="*/ 627572 h 3973870"/>
              <a:gd name="connsiteX29" fmla="*/ 2553934 w 3351708"/>
              <a:gd name="connsiteY29" fmla="*/ 1053951 h 3973870"/>
              <a:gd name="connsiteX30" fmla="*/ 3149886 w 3351708"/>
              <a:gd name="connsiteY30" fmla="*/ 152302 h 3973870"/>
              <a:gd name="connsiteX31" fmla="*/ 3298489 w 3351708"/>
              <a:gd name="connsiteY31" fmla="*/ 190914 h 3973870"/>
              <a:gd name="connsiteX32" fmla="*/ 2497514 w 3351708"/>
              <a:gd name="connsiteY32" fmla="*/ 1175460 h 3973870"/>
              <a:gd name="connsiteX33" fmla="*/ 2128339 w 3351708"/>
              <a:gd name="connsiteY33" fmla="*/ 665512 h 3973870"/>
              <a:gd name="connsiteX34" fmla="*/ 2122734 w 3351708"/>
              <a:gd name="connsiteY34" fmla="*/ 665324 h 3973870"/>
              <a:gd name="connsiteX35" fmla="*/ 1875870 w 3351708"/>
              <a:gd name="connsiteY35" fmla="*/ 208708 h 3973870"/>
              <a:gd name="connsiteX36" fmla="*/ 1356867 w 3351708"/>
              <a:gd name="connsiteY36" fmla="*/ 199997 h 3973870"/>
              <a:gd name="connsiteX37" fmla="*/ 1094818 w 3351708"/>
              <a:gd name="connsiteY37" fmla="*/ 648071 h 3973870"/>
              <a:gd name="connsiteX38" fmla="*/ 960849 w 3351708"/>
              <a:gd name="connsiteY38" fmla="*/ 648071 h 3973870"/>
              <a:gd name="connsiteX39" fmla="*/ 1291185 w 3351708"/>
              <a:gd name="connsiteY39" fmla="*/ 83234 h 3973870"/>
              <a:gd name="connsiteX40" fmla="*/ 1619797 w 3351708"/>
              <a:gd name="connsiteY40" fmla="*/ 91 h 3973870"/>
              <a:gd name="connsiteX0" fmla="*/ 1048235 w 3351710"/>
              <a:gd name="connsiteY0" fmla="*/ 955278 h 3973870"/>
              <a:gd name="connsiteX1" fmla="*/ 1221426 w 3351710"/>
              <a:gd name="connsiteY1" fmla="*/ 1255837 h 3973870"/>
              <a:gd name="connsiteX2" fmla="*/ 1048235 w 3351710"/>
              <a:gd name="connsiteY2" fmla="*/ 1556396 h 3973870"/>
              <a:gd name="connsiteX3" fmla="*/ 875044 w 3351710"/>
              <a:gd name="connsiteY3" fmla="*/ 1255837 h 3973870"/>
              <a:gd name="connsiteX4" fmla="*/ 1048235 w 3351710"/>
              <a:gd name="connsiteY4" fmla="*/ 955278 h 3973870"/>
              <a:gd name="connsiteX5" fmla="*/ 805954 w 3351710"/>
              <a:gd name="connsiteY5" fmla="*/ 648071 h 3973870"/>
              <a:gd name="connsiteX6" fmla="*/ 805954 w 3351710"/>
              <a:gd name="connsiteY6" fmla="*/ 1853034 h 3973870"/>
              <a:gd name="connsiteX7" fmla="*/ 956357 w 3351710"/>
              <a:gd name="connsiteY7" fmla="*/ 2051540 h 3973870"/>
              <a:gd name="connsiteX8" fmla="*/ 956356 w 3351710"/>
              <a:gd name="connsiteY8" fmla="*/ 2473030 h 3973870"/>
              <a:gd name="connsiteX9" fmla="*/ 1047771 w 3351710"/>
              <a:gd name="connsiteY9" fmla="*/ 2564445 h 3973870"/>
              <a:gd name="connsiteX10" fmla="*/ 1139186 w 3351710"/>
              <a:gd name="connsiteY10" fmla="*/ 2473030 h 3973870"/>
              <a:gd name="connsiteX11" fmla="*/ 1139186 w 3351710"/>
              <a:gd name="connsiteY11" fmla="*/ 2051828 h 3973870"/>
              <a:gd name="connsiteX12" fmla="*/ 1290517 w 3351710"/>
              <a:gd name="connsiteY12" fmla="*/ 1853034 h 3973870"/>
              <a:gd name="connsiteX13" fmla="*/ 1290517 w 3351710"/>
              <a:gd name="connsiteY13" fmla="*/ 649328 h 3973870"/>
              <a:gd name="connsiteX14" fmla="*/ 2088232 w 3351710"/>
              <a:gd name="connsiteY14" fmla="*/ 1560875 h 3973870"/>
              <a:gd name="connsiteX15" fmla="*/ 2088232 w 3351710"/>
              <a:gd name="connsiteY15" fmla="*/ 2137870 h 3973870"/>
              <a:gd name="connsiteX16" fmla="*/ 2088233 w 3351710"/>
              <a:gd name="connsiteY16" fmla="*/ 2137870 h 3973870"/>
              <a:gd name="connsiteX17" fmla="*/ 2088233 w 3351710"/>
              <a:gd name="connsiteY17" fmla="*/ 3055870 h 3973870"/>
              <a:gd name="connsiteX18" fmla="*/ 1170233 w 3351710"/>
              <a:gd name="connsiteY18" fmla="*/ 3973870 h 3973870"/>
              <a:gd name="connsiteX19" fmla="*/ 918001 w 3351710"/>
              <a:gd name="connsiteY19" fmla="*/ 3973870 h 3973870"/>
              <a:gd name="connsiteX20" fmla="*/ 1 w 3351710"/>
              <a:gd name="connsiteY20" fmla="*/ 3055870 h 3973870"/>
              <a:gd name="connsiteX21" fmla="*/ 1 w 3351710"/>
              <a:gd name="connsiteY21" fmla="*/ 2152339 h 3973870"/>
              <a:gd name="connsiteX22" fmla="*/ 0 w 3351710"/>
              <a:gd name="connsiteY22" fmla="*/ 2152339 h 3973870"/>
              <a:gd name="connsiteX23" fmla="*/ 0 w 3351710"/>
              <a:gd name="connsiteY23" fmla="*/ 1560875 h 3973870"/>
              <a:gd name="connsiteX24" fmla="*/ 805954 w 3351710"/>
              <a:gd name="connsiteY24" fmla="*/ 648071 h 3973870"/>
              <a:gd name="connsiteX25" fmla="*/ 1619797 w 3351710"/>
              <a:gd name="connsiteY25" fmla="*/ 91 h 3973870"/>
              <a:gd name="connsiteX26" fmla="*/ 1945434 w 3351710"/>
              <a:gd name="connsiteY26" fmla="*/ 94215 h 3973870"/>
              <a:gd name="connsiteX27" fmla="*/ 2255221 w 3351710"/>
              <a:gd name="connsiteY27" fmla="*/ 627780 h 3973870"/>
              <a:gd name="connsiteX28" fmla="*/ 2257891 w 3351710"/>
              <a:gd name="connsiteY28" fmla="*/ 627572 h 3973870"/>
              <a:gd name="connsiteX29" fmla="*/ 2553934 w 3351710"/>
              <a:gd name="connsiteY29" fmla="*/ 1053951 h 3973870"/>
              <a:gd name="connsiteX30" fmla="*/ 3149886 w 3351710"/>
              <a:gd name="connsiteY30" fmla="*/ 152302 h 3973870"/>
              <a:gd name="connsiteX31" fmla="*/ 3298489 w 3351710"/>
              <a:gd name="connsiteY31" fmla="*/ 190914 h 3973870"/>
              <a:gd name="connsiteX32" fmla="*/ 2497514 w 3351710"/>
              <a:gd name="connsiteY32" fmla="*/ 1175460 h 3973870"/>
              <a:gd name="connsiteX33" fmla="*/ 2128339 w 3351710"/>
              <a:gd name="connsiteY33" fmla="*/ 665512 h 3973870"/>
              <a:gd name="connsiteX34" fmla="*/ 2122734 w 3351710"/>
              <a:gd name="connsiteY34" fmla="*/ 665324 h 3973870"/>
              <a:gd name="connsiteX35" fmla="*/ 1875870 w 3351710"/>
              <a:gd name="connsiteY35" fmla="*/ 208708 h 3973870"/>
              <a:gd name="connsiteX36" fmla="*/ 1356867 w 3351710"/>
              <a:gd name="connsiteY36" fmla="*/ 199997 h 3973870"/>
              <a:gd name="connsiteX37" fmla="*/ 1094818 w 3351710"/>
              <a:gd name="connsiteY37" fmla="*/ 648071 h 3973870"/>
              <a:gd name="connsiteX38" fmla="*/ 960849 w 3351710"/>
              <a:gd name="connsiteY38" fmla="*/ 648071 h 3973870"/>
              <a:gd name="connsiteX39" fmla="*/ 1291185 w 3351710"/>
              <a:gd name="connsiteY39" fmla="*/ 83234 h 3973870"/>
              <a:gd name="connsiteX40" fmla="*/ 1619797 w 3351710"/>
              <a:gd name="connsiteY40" fmla="*/ 91 h 3973870"/>
              <a:gd name="connsiteX0" fmla="*/ 1048235 w 3354135"/>
              <a:gd name="connsiteY0" fmla="*/ 955278 h 3973870"/>
              <a:gd name="connsiteX1" fmla="*/ 1221426 w 3354135"/>
              <a:gd name="connsiteY1" fmla="*/ 1255837 h 3973870"/>
              <a:gd name="connsiteX2" fmla="*/ 1048235 w 3354135"/>
              <a:gd name="connsiteY2" fmla="*/ 1556396 h 3973870"/>
              <a:gd name="connsiteX3" fmla="*/ 875044 w 3354135"/>
              <a:gd name="connsiteY3" fmla="*/ 1255837 h 3973870"/>
              <a:gd name="connsiteX4" fmla="*/ 1048235 w 3354135"/>
              <a:gd name="connsiteY4" fmla="*/ 955278 h 3973870"/>
              <a:gd name="connsiteX5" fmla="*/ 805954 w 3354135"/>
              <a:gd name="connsiteY5" fmla="*/ 648071 h 3973870"/>
              <a:gd name="connsiteX6" fmla="*/ 805954 w 3354135"/>
              <a:gd name="connsiteY6" fmla="*/ 1853034 h 3973870"/>
              <a:gd name="connsiteX7" fmla="*/ 956357 w 3354135"/>
              <a:gd name="connsiteY7" fmla="*/ 2051540 h 3973870"/>
              <a:gd name="connsiteX8" fmla="*/ 956356 w 3354135"/>
              <a:gd name="connsiteY8" fmla="*/ 2473030 h 3973870"/>
              <a:gd name="connsiteX9" fmla="*/ 1047771 w 3354135"/>
              <a:gd name="connsiteY9" fmla="*/ 2564445 h 3973870"/>
              <a:gd name="connsiteX10" fmla="*/ 1139186 w 3354135"/>
              <a:gd name="connsiteY10" fmla="*/ 2473030 h 3973870"/>
              <a:gd name="connsiteX11" fmla="*/ 1139186 w 3354135"/>
              <a:gd name="connsiteY11" fmla="*/ 2051828 h 3973870"/>
              <a:gd name="connsiteX12" fmla="*/ 1290517 w 3354135"/>
              <a:gd name="connsiteY12" fmla="*/ 1853034 h 3973870"/>
              <a:gd name="connsiteX13" fmla="*/ 1290517 w 3354135"/>
              <a:gd name="connsiteY13" fmla="*/ 649328 h 3973870"/>
              <a:gd name="connsiteX14" fmla="*/ 2088232 w 3354135"/>
              <a:gd name="connsiteY14" fmla="*/ 1560875 h 3973870"/>
              <a:gd name="connsiteX15" fmla="*/ 2088232 w 3354135"/>
              <a:gd name="connsiteY15" fmla="*/ 2137870 h 3973870"/>
              <a:gd name="connsiteX16" fmla="*/ 2088233 w 3354135"/>
              <a:gd name="connsiteY16" fmla="*/ 2137870 h 3973870"/>
              <a:gd name="connsiteX17" fmla="*/ 2088233 w 3354135"/>
              <a:gd name="connsiteY17" fmla="*/ 3055870 h 3973870"/>
              <a:gd name="connsiteX18" fmla="*/ 1170233 w 3354135"/>
              <a:gd name="connsiteY18" fmla="*/ 3973870 h 3973870"/>
              <a:gd name="connsiteX19" fmla="*/ 918001 w 3354135"/>
              <a:gd name="connsiteY19" fmla="*/ 3973870 h 3973870"/>
              <a:gd name="connsiteX20" fmla="*/ 1 w 3354135"/>
              <a:gd name="connsiteY20" fmla="*/ 3055870 h 3973870"/>
              <a:gd name="connsiteX21" fmla="*/ 1 w 3354135"/>
              <a:gd name="connsiteY21" fmla="*/ 2152339 h 3973870"/>
              <a:gd name="connsiteX22" fmla="*/ 0 w 3354135"/>
              <a:gd name="connsiteY22" fmla="*/ 2152339 h 3973870"/>
              <a:gd name="connsiteX23" fmla="*/ 0 w 3354135"/>
              <a:gd name="connsiteY23" fmla="*/ 1560875 h 3973870"/>
              <a:gd name="connsiteX24" fmla="*/ 805954 w 3354135"/>
              <a:gd name="connsiteY24" fmla="*/ 648071 h 3973870"/>
              <a:gd name="connsiteX25" fmla="*/ 1619797 w 3354135"/>
              <a:gd name="connsiteY25" fmla="*/ 91 h 3973870"/>
              <a:gd name="connsiteX26" fmla="*/ 1945434 w 3354135"/>
              <a:gd name="connsiteY26" fmla="*/ 94215 h 3973870"/>
              <a:gd name="connsiteX27" fmla="*/ 2255221 w 3354135"/>
              <a:gd name="connsiteY27" fmla="*/ 627780 h 3973870"/>
              <a:gd name="connsiteX28" fmla="*/ 2257891 w 3354135"/>
              <a:gd name="connsiteY28" fmla="*/ 627572 h 3973870"/>
              <a:gd name="connsiteX29" fmla="*/ 2553934 w 3354135"/>
              <a:gd name="connsiteY29" fmla="*/ 1053951 h 3973870"/>
              <a:gd name="connsiteX30" fmla="*/ 3149886 w 3354135"/>
              <a:gd name="connsiteY30" fmla="*/ 152302 h 3973870"/>
              <a:gd name="connsiteX31" fmla="*/ 3298489 w 3354135"/>
              <a:gd name="connsiteY31" fmla="*/ 190914 h 3973870"/>
              <a:gd name="connsiteX32" fmla="*/ 2497514 w 3354135"/>
              <a:gd name="connsiteY32" fmla="*/ 1175460 h 3973870"/>
              <a:gd name="connsiteX33" fmla="*/ 2128339 w 3354135"/>
              <a:gd name="connsiteY33" fmla="*/ 665512 h 3973870"/>
              <a:gd name="connsiteX34" fmla="*/ 2122734 w 3354135"/>
              <a:gd name="connsiteY34" fmla="*/ 665324 h 3973870"/>
              <a:gd name="connsiteX35" fmla="*/ 1875870 w 3354135"/>
              <a:gd name="connsiteY35" fmla="*/ 208708 h 3973870"/>
              <a:gd name="connsiteX36" fmla="*/ 1356867 w 3354135"/>
              <a:gd name="connsiteY36" fmla="*/ 199997 h 3973870"/>
              <a:gd name="connsiteX37" fmla="*/ 1094818 w 3354135"/>
              <a:gd name="connsiteY37" fmla="*/ 648071 h 3973870"/>
              <a:gd name="connsiteX38" fmla="*/ 960849 w 3354135"/>
              <a:gd name="connsiteY38" fmla="*/ 648071 h 3973870"/>
              <a:gd name="connsiteX39" fmla="*/ 1291185 w 3354135"/>
              <a:gd name="connsiteY39" fmla="*/ 83234 h 3973870"/>
              <a:gd name="connsiteX40" fmla="*/ 1619797 w 3354135"/>
              <a:gd name="connsiteY40" fmla="*/ 91 h 3973870"/>
              <a:gd name="connsiteX0" fmla="*/ 1048235 w 3354137"/>
              <a:gd name="connsiteY0" fmla="*/ 955278 h 3973870"/>
              <a:gd name="connsiteX1" fmla="*/ 1221426 w 3354137"/>
              <a:gd name="connsiteY1" fmla="*/ 1255837 h 3973870"/>
              <a:gd name="connsiteX2" fmla="*/ 1048235 w 3354137"/>
              <a:gd name="connsiteY2" fmla="*/ 1556396 h 3973870"/>
              <a:gd name="connsiteX3" fmla="*/ 875044 w 3354137"/>
              <a:gd name="connsiteY3" fmla="*/ 1255837 h 3973870"/>
              <a:gd name="connsiteX4" fmla="*/ 1048235 w 3354137"/>
              <a:gd name="connsiteY4" fmla="*/ 955278 h 3973870"/>
              <a:gd name="connsiteX5" fmla="*/ 805954 w 3354137"/>
              <a:gd name="connsiteY5" fmla="*/ 648071 h 3973870"/>
              <a:gd name="connsiteX6" fmla="*/ 805954 w 3354137"/>
              <a:gd name="connsiteY6" fmla="*/ 1853034 h 3973870"/>
              <a:gd name="connsiteX7" fmla="*/ 956357 w 3354137"/>
              <a:gd name="connsiteY7" fmla="*/ 2051540 h 3973870"/>
              <a:gd name="connsiteX8" fmla="*/ 956356 w 3354137"/>
              <a:gd name="connsiteY8" fmla="*/ 2473030 h 3973870"/>
              <a:gd name="connsiteX9" fmla="*/ 1047771 w 3354137"/>
              <a:gd name="connsiteY9" fmla="*/ 2564445 h 3973870"/>
              <a:gd name="connsiteX10" fmla="*/ 1139186 w 3354137"/>
              <a:gd name="connsiteY10" fmla="*/ 2473030 h 3973870"/>
              <a:gd name="connsiteX11" fmla="*/ 1139186 w 3354137"/>
              <a:gd name="connsiteY11" fmla="*/ 2051828 h 3973870"/>
              <a:gd name="connsiteX12" fmla="*/ 1290517 w 3354137"/>
              <a:gd name="connsiteY12" fmla="*/ 1853034 h 3973870"/>
              <a:gd name="connsiteX13" fmla="*/ 1290517 w 3354137"/>
              <a:gd name="connsiteY13" fmla="*/ 649328 h 3973870"/>
              <a:gd name="connsiteX14" fmla="*/ 2088232 w 3354137"/>
              <a:gd name="connsiteY14" fmla="*/ 1560875 h 3973870"/>
              <a:gd name="connsiteX15" fmla="*/ 2088232 w 3354137"/>
              <a:gd name="connsiteY15" fmla="*/ 2137870 h 3973870"/>
              <a:gd name="connsiteX16" fmla="*/ 2088233 w 3354137"/>
              <a:gd name="connsiteY16" fmla="*/ 2137870 h 3973870"/>
              <a:gd name="connsiteX17" fmla="*/ 2088233 w 3354137"/>
              <a:gd name="connsiteY17" fmla="*/ 3055870 h 3973870"/>
              <a:gd name="connsiteX18" fmla="*/ 1170233 w 3354137"/>
              <a:gd name="connsiteY18" fmla="*/ 3973870 h 3973870"/>
              <a:gd name="connsiteX19" fmla="*/ 918001 w 3354137"/>
              <a:gd name="connsiteY19" fmla="*/ 3973870 h 3973870"/>
              <a:gd name="connsiteX20" fmla="*/ 1 w 3354137"/>
              <a:gd name="connsiteY20" fmla="*/ 3055870 h 3973870"/>
              <a:gd name="connsiteX21" fmla="*/ 1 w 3354137"/>
              <a:gd name="connsiteY21" fmla="*/ 2152339 h 3973870"/>
              <a:gd name="connsiteX22" fmla="*/ 0 w 3354137"/>
              <a:gd name="connsiteY22" fmla="*/ 2152339 h 3973870"/>
              <a:gd name="connsiteX23" fmla="*/ 0 w 3354137"/>
              <a:gd name="connsiteY23" fmla="*/ 1560875 h 3973870"/>
              <a:gd name="connsiteX24" fmla="*/ 805954 w 3354137"/>
              <a:gd name="connsiteY24" fmla="*/ 648071 h 3973870"/>
              <a:gd name="connsiteX25" fmla="*/ 1619797 w 3354137"/>
              <a:gd name="connsiteY25" fmla="*/ 91 h 3973870"/>
              <a:gd name="connsiteX26" fmla="*/ 1945434 w 3354137"/>
              <a:gd name="connsiteY26" fmla="*/ 94215 h 3973870"/>
              <a:gd name="connsiteX27" fmla="*/ 2255221 w 3354137"/>
              <a:gd name="connsiteY27" fmla="*/ 627780 h 3973870"/>
              <a:gd name="connsiteX28" fmla="*/ 2257891 w 3354137"/>
              <a:gd name="connsiteY28" fmla="*/ 627572 h 3973870"/>
              <a:gd name="connsiteX29" fmla="*/ 2553934 w 3354137"/>
              <a:gd name="connsiteY29" fmla="*/ 1053951 h 3973870"/>
              <a:gd name="connsiteX30" fmla="*/ 3149886 w 3354137"/>
              <a:gd name="connsiteY30" fmla="*/ 152302 h 3973870"/>
              <a:gd name="connsiteX31" fmla="*/ 3298489 w 3354137"/>
              <a:gd name="connsiteY31" fmla="*/ 190914 h 3973870"/>
              <a:gd name="connsiteX32" fmla="*/ 2497514 w 3354137"/>
              <a:gd name="connsiteY32" fmla="*/ 1175460 h 3973870"/>
              <a:gd name="connsiteX33" fmla="*/ 2128339 w 3354137"/>
              <a:gd name="connsiteY33" fmla="*/ 665512 h 3973870"/>
              <a:gd name="connsiteX34" fmla="*/ 2122734 w 3354137"/>
              <a:gd name="connsiteY34" fmla="*/ 665324 h 3973870"/>
              <a:gd name="connsiteX35" fmla="*/ 1875870 w 3354137"/>
              <a:gd name="connsiteY35" fmla="*/ 208708 h 3973870"/>
              <a:gd name="connsiteX36" fmla="*/ 1356867 w 3354137"/>
              <a:gd name="connsiteY36" fmla="*/ 199997 h 3973870"/>
              <a:gd name="connsiteX37" fmla="*/ 1094818 w 3354137"/>
              <a:gd name="connsiteY37" fmla="*/ 648071 h 3973870"/>
              <a:gd name="connsiteX38" fmla="*/ 960849 w 3354137"/>
              <a:gd name="connsiteY38" fmla="*/ 648071 h 3973870"/>
              <a:gd name="connsiteX39" fmla="*/ 1291185 w 3354137"/>
              <a:gd name="connsiteY39" fmla="*/ 83234 h 3973870"/>
              <a:gd name="connsiteX40" fmla="*/ 1619797 w 3354137"/>
              <a:gd name="connsiteY40" fmla="*/ 91 h 3973870"/>
              <a:gd name="connsiteX0" fmla="*/ 1048235 w 3356560"/>
              <a:gd name="connsiteY0" fmla="*/ 955278 h 3973870"/>
              <a:gd name="connsiteX1" fmla="*/ 1221426 w 3356560"/>
              <a:gd name="connsiteY1" fmla="*/ 1255837 h 3973870"/>
              <a:gd name="connsiteX2" fmla="*/ 1048235 w 3356560"/>
              <a:gd name="connsiteY2" fmla="*/ 1556396 h 3973870"/>
              <a:gd name="connsiteX3" fmla="*/ 875044 w 3356560"/>
              <a:gd name="connsiteY3" fmla="*/ 1255837 h 3973870"/>
              <a:gd name="connsiteX4" fmla="*/ 1048235 w 3356560"/>
              <a:gd name="connsiteY4" fmla="*/ 955278 h 3973870"/>
              <a:gd name="connsiteX5" fmla="*/ 805954 w 3356560"/>
              <a:gd name="connsiteY5" fmla="*/ 648071 h 3973870"/>
              <a:gd name="connsiteX6" fmla="*/ 805954 w 3356560"/>
              <a:gd name="connsiteY6" fmla="*/ 1853034 h 3973870"/>
              <a:gd name="connsiteX7" fmla="*/ 956357 w 3356560"/>
              <a:gd name="connsiteY7" fmla="*/ 2051540 h 3973870"/>
              <a:gd name="connsiteX8" fmla="*/ 956356 w 3356560"/>
              <a:gd name="connsiteY8" fmla="*/ 2473030 h 3973870"/>
              <a:gd name="connsiteX9" fmla="*/ 1047771 w 3356560"/>
              <a:gd name="connsiteY9" fmla="*/ 2564445 h 3973870"/>
              <a:gd name="connsiteX10" fmla="*/ 1139186 w 3356560"/>
              <a:gd name="connsiteY10" fmla="*/ 2473030 h 3973870"/>
              <a:gd name="connsiteX11" fmla="*/ 1139186 w 3356560"/>
              <a:gd name="connsiteY11" fmla="*/ 2051828 h 3973870"/>
              <a:gd name="connsiteX12" fmla="*/ 1290517 w 3356560"/>
              <a:gd name="connsiteY12" fmla="*/ 1853034 h 3973870"/>
              <a:gd name="connsiteX13" fmla="*/ 1290517 w 3356560"/>
              <a:gd name="connsiteY13" fmla="*/ 649328 h 3973870"/>
              <a:gd name="connsiteX14" fmla="*/ 2088232 w 3356560"/>
              <a:gd name="connsiteY14" fmla="*/ 1560875 h 3973870"/>
              <a:gd name="connsiteX15" fmla="*/ 2088232 w 3356560"/>
              <a:gd name="connsiteY15" fmla="*/ 2137870 h 3973870"/>
              <a:gd name="connsiteX16" fmla="*/ 2088233 w 3356560"/>
              <a:gd name="connsiteY16" fmla="*/ 2137870 h 3973870"/>
              <a:gd name="connsiteX17" fmla="*/ 2088233 w 3356560"/>
              <a:gd name="connsiteY17" fmla="*/ 3055870 h 3973870"/>
              <a:gd name="connsiteX18" fmla="*/ 1170233 w 3356560"/>
              <a:gd name="connsiteY18" fmla="*/ 3973870 h 3973870"/>
              <a:gd name="connsiteX19" fmla="*/ 918001 w 3356560"/>
              <a:gd name="connsiteY19" fmla="*/ 3973870 h 3973870"/>
              <a:gd name="connsiteX20" fmla="*/ 1 w 3356560"/>
              <a:gd name="connsiteY20" fmla="*/ 3055870 h 3973870"/>
              <a:gd name="connsiteX21" fmla="*/ 1 w 3356560"/>
              <a:gd name="connsiteY21" fmla="*/ 2152339 h 3973870"/>
              <a:gd name="connsiteX22" fmla="*/ 0 w 3356560"/>
              <a:gd name="connsiteY22" fmla="*/ 2152339 h 3973870"/>
              <a:gd name="connsiteX23" fmla="*/ 0 w 3356560"/>
              <a:gd name="connsiteY23" fmla="*/ 1560875 h 3973870"/>
              <a:gd name="connsiteX24" fmla="*/ 805954 w 3356560"/>
              <a:gd name="connsiteY24" fmla="*/ 648071 h 3973870"/>
              <a:gd name="connsiteX25" fmla="*/ 1619797 w 3356560"/>
              <a:gd name="connsiteY25" fmla="*/ 91 h 3973870"/>
              <a:gd name="connsiteX26" fmla="*/ 1945434 w 3356560"/>
              <a:gd name="connsiteY26" fmla="*/ 94215 h 3973870"/>
              <a:gd name="connsiteX27" fmla="*/ 2255221 w 3356560"/>
              <a:gd name="connsiteY27" fmla="*/ 627780 h 3973870"/>
              <a:gd name="connsiteX28" fmla="*/ 2257891 w 3356560"/>
              <a:gd name="connsiteY28" fmla="*/ 627572 h 3973870"/>
              <a:gd name="connsiteX29" fmla="*/ 2553934 w 3356560"/>
              <a:gd name="connsiteY29" fmla="*/ 1053951 h 3973870"/>
              <a:gd name="connsiteX30" fmla="*/ 3149886 w 3356560"/>
              <a:gd name="connsiteY30" fmla="*/ 152302 h 3973870"/>
              <a:gd name="connsiteX31" fmla="*/ 3298489 w 3356560"/>
              <a:gd name="connsiteY31" fmla="*/ 190914 h 3973870"/>
              <a:gd name="connsiteX32" fmla="*/ 2497514 w 3356560"/>
              <a:gd name="connsiteY32" fmla="*/ 1175460 h 3973870"/>
              <a:gd name="connsiteX33" fmla="*/ 2128339 w 3356560"/>
              <a:gd name="connsiteY33" fmla="*/ 665512 h 3973870"/>
              <a:gd name="connsiteX34" fmla="*/ 2122734 w 3356560"/>
              <a:gd name="connsiteY34" fmla="*/ 665324 h 3973870"/>
              <a:gd name="connsiteX35" fmla="*/ 1875870 w 3356560"/>
              <a:gd name="connsiteY35" fmla="*/ 208708 h 3973870"/>
              <a:gd name="connsiteX36" fmla="*/ 1356867 w 3356560"/>
              <a:gd name="connsiteY36" fmla="*/ 199997 h 3973870"/>
              <a:gd name="connsiteX37" fmla="*/ 1094818 w 3356560"/>
              <a:gd name="connsiteY37" fmla="*/ 648071 h 3973870"/>
              <a:gd name="connsiteX38" fmla="*/ 960849 w 3356560"/>
              <a:gd name="connsiteY38" fmla="*/ 648071 h 3973870"/>
              <a:gd name="connsiteX39" fmla="*/ 1291185 w 3356560"/>
              <a:gd name="connsiteY39" fmla="*/ 83234 h 3973870"/>
              <a:gd name="connsiteX40" fmla="*/ 1619797 w 3356560"/>
              <a:gd name="connsiteY40" fmla="*/ 91 h 3973870"/>
              <a:gd name="connsiteX0" fmla="*/ 1048235 w 3342639"/>
              <a:gd name="connsiteY0" fmla="*/ 955278 h 3973870"/>
              <a:gd name="connsiteX1" fmla="*/ 1221426 w 3342639"/>
              <a:gd name="connsiteY1" fmla="*/ 1255837 h 3973870"/>
              <a:gd name="connsiteX2" fmla="*/ 1048235 w 3342639"/>
              <a:gd name="connsiteY2" fmla="*/ 1556396 h 3973870"/>
              <a:gd name="connsiteX3" fmla="*/ 875044 w 3342639"/>
              <a:gd name="connsiteY3" fmla="*/ 1255837 h 3973870"/>
              <a:gd name="connsiteX4" fmla="*/ 1048235 w 3342639"/>
              <a:gd name="connsiteY4" fmla="*/ 955278 h 3973870"/>
              <a:gd name="connsiteX5" fmla="*/ 805954 w 3342639"/>
              <a:gd name="connsiteY5" fmla="*/ 648071 h 3973870"/>
              <a:gd name="connsiteX6" fmla="*/ 805954 w 3342639"/>
              <a:gd name="connsiteY6" fmla="*/ 1853034 h 3973870"/>
              <a:gd name="connsiteX7" fmla="*/ 956357 w 3342639"/>
              <a:gd name="connsiteY7" fmla="*/ 2051540 h 3973870"/>
              <a:gd name="connsiteX8" fmla="*/ 956356 w 3342639"/>
              <a:gd name="connsiteY8" fmla="*/ 2473030 h 3973870"/>
              <a:gd name="connsiteX9" fmla="*/ 1047771 w 3342639"/>
              <a:gd name="connsiteY9" fmla="*/ 2564445 h 3973870"/>
              <a:gd name="connsiteX10" fmla="*/ 1139186 w 3342639"/>
              <a:gd name="connsiteY10" fmla="*/ 2473030 h 3973870"/>
              <a:gd name="connsiteX11" fmla="*/ 1139186 w 3342639"/>
              <a:gd name="connsiteY11" fmla="*/ 2051828 h 3973870"/>
              <a:gd name="connsiteX12" fmla="*/ 1290517 w 3342639"/>
              <a:gd name="connsiteY12" fmla="*/ 1853034 h 3973870"/>
              <a:gd name="connsiteX13" fmla="*/ 1290517 w 3342639"/>
              <a:gd name="connsiteY13" fmla="*/ 649328 h 3973870"/>
              <a:gd name="connsiteX14" fmla="*/ 2088232 w 3342639"/>
              <a:gd name="connsiteY14" fmla="*/ 1560875 h 3973870"/>
              <a:gd name="connsiteX15" fmla="*/ 2088232 w 3342639"/>
              <a:gd name="connsiteY15" fmla="*/ 2137870 h 3973870"/>
              <a:gd name="connsiteX16" fmla="*/ 2088233 w 3342639"/>
              <a:gd name="connsiteY16" fmla="*/ 2137870 h 3973870"/>
              <a:gd name="connsiteX17" fmla="*/ 2088233 w 3342639"/>
              <a:gd name="connsiteY17" fmla="*/ 3055870 h 3973870"/>
              <a:gd name="connsiteX18" fmla="*/ 1170233 w 3342639"/>
              <a:gd name="connsiteY18" fmla="*/ 3973870 h 3973870"/>
              <a:gd name="connsiteX19" fmla="*/ 918001 w 3342639"/>
              <a:gd name="connsiteY19" fmla="*/ 3973870 h 3973870"/>
              <a:gd name="connsiteX20" fmla="*/ 1 w 3342639"/>
              <a:gd name="connsiteY20" fmla="*/ 3055870 h 3973870"/>
              <a:gd name="connsiteX21" fmla="*/ 1 w 3342639"/>
              <a:gd name="connsiteY21" fmla="*/ 2152339 h 3973870"/>
              <a:gd name="connsiteX22" fmla="*/ 0 w 3342639"/>
              <a:gd name="connsiteY22" fmla="*/ 2152339 h 3973870"/>
              <a:gd name="connsiteX23" fmla="*/ 0 w 3342639"/>
              <a:gd name="connsiteY23" fmla="*/ 1560875 h 3973870"/>
              <a:gd name="connsiteX24" fmla="*/ 805954 w 3342639"/>
              <a:gd name="connsiteY24" fmla="*/ 648071 h 3973870"/>
              <a:gd name="connsiteX25" fmla="*/ 1619797 w 3342639"/>
              <a:gd name="connsiteY25" fmla="*/ 91 h 3973870"/>
              <a:gd name="connsiteX26" fmla="*/ 1945434 w 3342639"/>
              <a:gd name="connsiteY26" fmla="*/ 94215 h 3973870"/>
              <a:gd name="connsiteX27" fmla="*/ 2255221 w 3342639"/>
              <a:gd name="connsiteY27" fmla="*/ 627780 h 3973870"/>
              <a:gd name="connsiteX28" fmla="*/ 2257891 w 3342639"/>
              <a:gd name="connsiteY28" fmla="*/ 627572 h 3973870"/>
              <a:gd name="connsiteX29" fmla="*/ 2553934 w 3342639"/>
              <a:gd name="connsiteY29" fmla="*/ 1053951 h 3973870"/>
              <a:gd name="connsiteX30" fmla="*/ 3149886 w 3342639"/>
              <a:gd name="connsiteY30" fmla="*/ 152302 h 3973870"/>
              <a:gd name="connsiteX31" fmla="*/ 3298489 w 3342639"/>
              <a:gd name="connsiteY31" fmla="*/ 190914 h 3973870"/>
              <a:gd name="connsiteX32" fmla="*/ 2497514 w 3342639"/>
              <a:gd name="connsiteY32" fmla="*/ 1175460 h 3973870"/>
              <a:gd name="connsiteX33" fmla="*/ 2128339 w 3342639"/>
              <a:gd name="connsiteY33" fmla="*/ 665512 h 3973870"/>
              <a:gd name="connsiteX34" fmla="*/ 2122734 w 3342639"/>
              <a:gd name="connsiteY34" fmla="*/ 665324 h 3973870"/>
              <a:gd name="connsiteX35" fmla="*/ 1875870 w 3342639"/>
              <a:gd name="connsiteY35" fmla="*/ 208708 h 3973870"/>
              <a:gd name="connsiteX36" fmla="*/ 1356867 w 3342639"/>
              <a:gd name="connsiteY36" fmla="*/ 199997 h 3973870"/>
              <a:gd name="connsiteX37" fmla="*/ 1094818 w 3342639"/>
              <a:gd name="connsiteY37" fmla="*/ 648071 h 3973870"/>
              <a:gd name="connsiteX38" fmla="*/ 960849 w 3342639"/>
              <a:gd name="connsiteY38" fmla="*/ 648071 h 3973870"/>
              <a:gd name="connsiteX39" fmla="*/ 1291185 w 3342639"/>
              <a:gd name="connsiteY39" fmla="*/ 83234 h 3973870"/>
              <a:gd name="connsiteX40" fmla="*/ 1619797 w 3342639"/>
              <a:gd name="connsiteY40" fmla="*/ 91 h 3973870"/>
              <a:gd name="connsiteX0" fmla="*/ 1048235 w 3344629"/>
              <a:gd name="connsiteY0" fmla="*/ 955278 h 3973870"/>
              <a:gd name="connsiteX1" fmla="*/ 1221426 w 3344629"/>
              <a:gd name="connsiteY1" fmla="*/ 1255837 h 3973870"/>
              <a:gd name="connsiteX2" fmla="*/ 1048235 w 3344629"/>
              <a:gd name="connsiteY2" fmla="*/ 1556396 h 3973870"/>
              <a:gd name="connsiteX3" fmla="*/ 875044 w 3344629"/>
              <a:gd name="connsiteY3" fmla="*/ 1255837 h 3973870"/>
              <a:gd name="connsiteX4" fmla="*/ 1048235 w 3344629"/>
              <a:gd name="connsiteY4" fmla="*/ 955278 h 3973870"/>
              <a:gd name="connsiteX5" fmla="*/ 805954 w 3344629"/>
              <a:gd name="connsiteY5" fmla="*/ 648071 h 3973870"/>
              <a:gd name="connsiteX6" fmla="*/ 805954 w 3344629"/>
              <a:gd name="connsiteY6" fmla="*/ 1853034 h 3973870"/>
              <a:gd name="connsiteX7" fmla="*/ 956357 w 3344629"/>
              <a:gd name="connsiteY7" fmla="*/ 2051540 h 3973870"/>
              <a:gd name="connsiteX8" fmla="*/ 956356 w 3344629"/>
              <a:gd name="connsiteY8" fmla="*/ 2473030 h 3973870"/>
              <a:gd name="connsiteX9" fmla="*/ 1047771 w 3344629"/>
              <a:gd name="connsiteY9" fmla="*/ 2564445 h 3973870"/>
              <a:gd name="connsiteX10" fmla="*/ 1139186 w 3344629"/>
              <a:gd name="connsiteY10" fmla="*/ 2473030 h 3973870"/>
              <a:gd name="connsiteX11" fmla="*/ 1139186 w 3344629"/>
              <a:gd name="connsiteY11" fmla="*/ 2051828 h 3973870"/>
              <a:gd name="connsiteX12" fmla="*/ 1290517 w 3344629"/>
              <a:gd name="connsiteY12" fmla="*/ 1853034 h 3973870"/>
              <a:gd name="connsiteX13" fmla="*/ 1290517 w 3344629"/>
              <a:gd name="connsiteY13" fmla="*/ 649328 h 3973870"/>
              <a:gd name="connsiteX14" fmla="*/ 2088232 w 3344629"/>
              <a:gd name="connsiteY14" fmla="*/ 1560875 h 3973870"/>
              <a:gd name="connsiteX15" fmla="*/ 2088232 w 3344629"/>
              <a:gd name="connsiteY15" fmla="*/ 2137870 h 3973870"/>
              <a:gd name="connsiteX16" fmla="*/ 2088233 w 3344629"/>
              <a:gd name="connsiteY16" fmla="*/ 2137870 h 3973870"/>
              <a:gd name="connsiteX17" fmla="*/ 2088233 w 3344629"/>
              <a:gd name="connsiteY17" fmla="*/ 3055870 h 3973870"/>
              <a:gd name="connsiteX18" fmla="*/ 1170233 w 3344629"/>
              <a:gd name="connsiteY18" fmla="*/ 3973870 h 3973870"/>
              <a:gd name="connsiteX19" fmla="*/ 918001 w 3344629"/>
              <a:gd name="connsiteY19" fmla="*/ 3973870 h 3973870"/>
              <a:gd name="connsiteX20" fmla="*/ 1 w 3344629"/>
              <a:gd name="connsiteY20" fmla="*/ 3055870 h 3973870"/>
              <a:gd name="connsiteX21" fmla="*/ 1 w 3344629"/>
              <a:gd name="connsiteY21" fmla="*/ 2152339 h 3973870"/>
              <a:gd name="connsiteX22" fmla="*/ 0 w 3344629"/>
              <a:gd name="connsiteY22" fmla="*/ 2152339 h 3973870"/>
              <a:gd name="connsiteX23" fmla="*/ 0 w 3344629"/>
              <a:gd name="connsiteY23" fmla="*/ 1560875 h 3973870"/>
              <a:gd name="connsiteX24" fmla="*/ 805954 w 3344629"/>
              <a:gd name="connsiteY24" fmla="*/ 648071 h 3973870"/>
              <a:gd name="connsiteX25" fmla="*/ 1619797 w 3344629"/>
              <a:gd name="connsiteY25" fmla="*/ 91 h 3973870"/>
              <a:gd name="connsiteX26" fmla="*/ 1945434 w 3344629"/>
              <a:gd name="connsiteY26" fmla="*/ 94215 h 3973870"/>
              <a:gd name="connsiteX27" fmla="*/ 2255221 w 3344629"/>
              <a:gd name="connsiteY27" fmla="*/ 627780 h 3973870"/>
              <a:gd name="connsiteX28" fmla="*/ 2257891 w 3344629"/>
              <a:gd name="connsiteY28" fmla="*/ 627572 h 3973870"/>
              <a:gd name="connsiteX29" fmla="*/ 2553934 w 3344629"/>
              <a:gd name="connsiteY29" fmla="*/ 1053951 h 3973870"/>
              <a:gd name="connsiteX30" fmla="*/ 3149886 w 3344629"/>
              <a:gd name="connsiteY30" fmla="*/ 152302 h 3973870"/>
              <a:gd name="connsiteX31" fmla="*/ 3298489 w 3344629"/>
              <a:gd name="connsiteY31" fmla="*/ 190914 h 3973870"/>
              <a:gd name="connsiteX32" fmla="*/ 2497514 w 3344629"/>
              <a:gd name="connsiteY32" fmla="*/ 1175460 h 3973870"/>
              <a:gd name="connsiteX33" fmla="*/ 2128339 w 3344629"/>
              <a:gd name="connsiteY33" fmla="*/ 665512 h 3973870"/>
              <a:gd name="connsiteX34" fmla="*/ 2122734 w 3344629"/>
              <a:gd name="connsiteY34" fmla="*/ 665324 h 3973870"/>
              <a:gd name="connsiteX35" fmla="*/ 1875870 w 3344629"/>
              <a:gd name="connsiteY35" fmla="*/ 208708 h 3973870"/>
              <a:gd name="connsiteX36" fmla="*/ 1356867 w 3344629"/>
              <a:gd name="connsiteY36" fmla="*/ 199997 h 3973870"/>
              <a:gd name="connsiteX37" fmla="*/ 1094818 w 3344629"/>
              <a:gd name="connsiteY37" fmla="*/ 648071 h 3973870"/>
              <a:gd name="connsiteX38" fmla="*/ 960849 w 3344629"/>
              <a:gd name="connsiteY38" fmla="*/ 648071 h 3973870"/>
              <a:gd name="connsiteX39" fmla="*/ 1291185 w 3344629"/>
              <a:gd name="connsiteY39" fmla="*/ 83234 h 3973870"/>
              <a:gd name="connsiteX40" fmla="*/ 1619797 w 3344629"/>
              <a:gd name="connsiteY40" fmla="*/ 91 h 3973870"/>
              <a:gd name="connsiteX0" fmla="*/ 1048235 w 3428713"/>
              <a:gd name="connsiteY0" fmla="*/ 1120074 h 4138666"/>
              <a:gd name="connsiteX1" fmla="*/ 1221426 w 3428713"/>
              <a:gd name="connsiteY1" fmla="*/ 1420633 h 4138666"/>
              <a:gd name="connsiteX2" fmla="*/ 1048235 w 3428713"/>
              <a:gd name="connsiteY2" fmla="*/ 1721192 h 4138666"/>
              <a:gd name="connsiteX3" fmla="*/ 875044 w 3428713"/>
              <a:gd name="connsiteY3" fmla="*/ 1420633 h 4138666"/>
              <a:gd name="connsiteX4" fmla="*/ 1048235 w 3428713"/>
              <a:gd name="connsiteY4" fmla="*/ 1120074 h 4138666"/>
              <a:gd name="connsiteX5" fmla="*/ 805954 w 3428713"/>
              <a:gd name="connsiteY5" fmla="*/ 812867 h 4138666"/>
              <a:gd name="connsiteX6" fmla="*/ 805954 w 3428713"/>
              <a:gd name="connsiteY6" fmla="*/ 2017830 h 4138666"/>
              <a:gd name="connsiteX7" fmla="*/ 956357 w 3428713"/>
              <a:gd name="connsiteY7" fmla="*/ 2216336 h 4138666"/>
              <a:gd name="connsiteX8" fmla="*/ 956356 w 3428713"/>
              <a:gd name="connsiteY8" fmla="*/ 2637826 h 4138666"/>
              <a:gd name="connsiteX9" fmla="*/ 1047771 w 3428713"/>
              <a:gd name="connsiteY9" fmla="*/ 2729241 h 4138666"/>
              <a:gd name="connsiteX10" fmla="*/ 1139186 w 3428713"/>
              <a:gd name="connsiteY10" fmla="*/ 2637826 h 4138666"/>
              <a:gd name="connsiteX11" fmla="*/ 1139186 w 3428713"/>
              <a:gd name="connsiteY11" fmla="*/ 2216624 h 4138666"/>
              <a:gd name="connsiteX12" fmla="*/ 1290517 w 3428713"/>
              <a:gd name="connsiteY12" fmla="*/ 2017830 h 4138666"/>
              <a:gd name="connsiteX13" fmla="*/ 1290517 w 3428713"/>
              <a:gd name="connsiteY13" fmla="*/ 814124 h 4138666"/>
              <a:gd name="connsiteX14" fmla="*/ 2088232 w 3428713"/>
              <a:gd name="connsiteY14" fmla="*/ 1725671 h 4138666"/>
              <a:gd name="connsiteX15" fmla="*/ 2088232 w 3428713"/>
              <a:gd name="connsiteY15" fmla="*/ 2302666 h 4138666"/>
              <a:gd name="connsiteX16" fmla="*/ 2088233 w 3428713"/>
              <a:gd name="connsiteY16" fmla="*/ 2302666 h 4138666"/>
              <a:gd name="connsiteX17" fmla="*/ 2088233 w 3428713"/>
              <a:gd name="connsiteY17" fmla="*/ 3220666 h 4138666"/>
              <a:gd name="connsiteX18" fmla="*/ 1170233 w 3428713"/>
              <a:gd name="connsiteY18" fmla="*/ 4138666 h 4138666"/>
              <a:gd name="connsiteX19" fmla="*/ 918001 w 3428713"/>
              <a:gd name="connsiteY19" fmla="*/ 4138666 h 4138666"/>
              <a:gd name="connsiteX20" fmla="*/ 1 w 3428713"/>
              <a:gd name="connsiteY20" fmla="*/ 3220666 h 4138666"/>
              <a:gd name="connsiteX21" fmla="*/ 1 w 3428713"/>
              <a:gd name="connsiteY21" fmla="*/ 2317135 h 4138666"/>
              <a:gd name="connsiteX22" fmla="*/ 0 w 3428713"/>
              <a:gd name="connsiteY22" fmla="*/ 2317135 h 4138666"/>
              <a:gd name="connsiteX23" fmla="*/ 0 w 3428713"/>
              <a:gd name="connsiteY23" fmla="*/ 1725671 h 4138666"/>
              <a:gd name="connsiteX24" fmla="*/ 805954 w 3428713"/>
              <a:gd name="connsiteY24" fmla="*/ 812867 h 4138666"/>
              <a:gd name="connsiteX25" fmla="*/ 1619797 w 3428713"/>
              <a:gd name="connsiteY25" fmla="*/ 164887 h 4138666"/>
              <a:gd name="connsiteX26" fmla="*/ 1945434 w 3428713"/>
              <a:gd name="connsiteY26" fmla="*/ 259011 h 4138666"/>
              <a:gd name="connsiteX27" fmla="*/ 2255221 w 3428713"/>
              <a:gd name="connsiteY27" fmla="*/ 792576 h 4138666"/>
              <a:gd name="connsiteX28" fmla="*/ 2257891 w 3428713"/>
              <a:gd name="connsiteY28" fmla="*/ 792368 h 4138666"/>
              <a:gd name="connsiteX29" fmla="*/ 2553934 w 3428713"/>
              <a:gd name="connsiteY29" fmla="*/ 1218747 h 4138666"/>
              <a:gd name="connsiteX30" fmla="*/ 3149886 w 3428713"/>
              <a:gd name="connsiteY30" fmla="*/ 317098 h 4138666"/>
              <a:gd name="connsiteX31" fmla="*/ 3389624 w 3428713"/>
              <a:gd name="connsiteY31" fmla="*/ 4166 h 4138666"/>
              <a:gd name="connsiteX32" fmla="*/ 2497514 w 3428713"/>
              <a:gd name="connsiteY32" fmla="*/ 1340256 h 4138666"/>
              <a:gd name="connsiteX33" fmla="*/ 2128339 w 3428713"/>
              <a:gd name="connsiteY33" fmla="*/ 830308 h 4138666"/>
              <a:gd name="connsiteX34" fmla="*/ 2122734 w 3428713"/>
              <a:gd name="connsiteY34" fmla="*/ 830120 h 4138666"/>
              <a:gd name="connsiteX35" fmla="*/ 1875870 w 3428713"/>
              <a:gd name="connsiteY35" fmla="*/ 373504 h 4138666"/>
              <a:gd name="connsiteX36" fmla="*/ 1356867 w 3428713"/>
              <a:gd name="connsiteY36" fmla="*/ 364793 h 4138666"/>
              <a:gd name="connsiteX37" fmla="*/ 1094818 w 3428713"/>
              <a:gd name="connsiteY37" fmla="*/ 812867 h 4138666"/>
              <a:gd name="connsiteX38" fmla="*/ 960849 w 3428713"/>
              <a:gd name="connsiteY38" fmla="*/ 812867 h 4138666"/>
              <a:gd name="connsiteX39" fmla="*/ 1291185 w 3428713"/>
              <a:gd name="connsiteY39" fmla="*/ 248030 h 4138666"/>
              <a:gd name="connsiteX40" fmla="*/ 1619797 w 3428713"/>
              <a:gd name="connsiteY40" fmla="*/ 164887 h 4138666"/>
              <a:gd name="connsiteX0" fmla="*/ 1048235 w 3428713"/>
              <a:gd name="connsiteY0" fmla="*/ 1173011 h 4191603"/>
              <a:gd name="connsiteX1" fmla="*/ 1221426 w 3428713"/>
              <a:gd name="connsiteY1" fmla="*/ 1473570 h 4191603"/>
              <a:gd name="connsiteX2" fmla="*/ 1048235 w 3428713"/>
              <a:gd name="connsiteY2" fmla="*/ 1774129 h 4191603"/>
              <a:gd name="connsiteX3" fmla="*/ 875044 w 3428713"/>
              <a:gd name="connsiteY3" fmla="*/ 1473570 h 4191603"/>
              <a:gd name="connsiteX4" fmla="*/ 1048235 w 3428713"/>
              <a:gd name="connsiteY4" fmla="*/ 1173011 h 4191603"/>
              <a:gd name="connsiteX5" fmla="*/ 805954 w 3428713"/>
              <a:gd name="connsiteY5" fmla="*/ 865804 h 4191603"/>
              <a:gd name="connsiteX6" fmla="*/ 805954 w 3428713"/>
              <a:gd name="connsiteY6" fmla="*/ 2070767 h 4191603"/>
              <a:gd name="connsiteX7" fmla="*/ 956357 w 3428713"/>
              <a:gd name="connsiteY7" fmla="*/ 2269273 h 4191603"/>
              <a:gd name="connsiteX8" fmla="*/ 956356 w 3428713"/>
              <a:gd name="connsiteY8" fmla="*/ 2690763 h 4191603"/>
              <a:gd name="connsiteX9" fmla="*/ 1047771 w 3428713"/>
              <a:gd name="connsiteY9" fmla="*/ 2782178 h 4191603"/>
              <a:gd name="connsiteX10" fmla="*/ 1139186 w 3428713"/>
              <a:gd name="connsiteY10" fmla="*/ 2690763 h 4191603"/>
              <a:gd name="connsiteX11" fmla="*/ 1139186 w 3428713"/>
              <a:gd name="connsiteY11" fmla="*/ 2269561 h 4191603"/>
              <a:gd name="connsiteX12" fmla="*/ 1290517 w 3428713"/>
              <a:gd name="connsiteY12" fmla="*/ 2070767 h 4191603"/>
              <a:gd name="connsiteX13" fmla="*/ 1290517 w 3428713"/>
              <a:gd name="connsiteY13" fmla="*/ 867061 h 4191603"/>
              <a:gd name="connsiteX14" fmla="*/ 2088232 w 3428713"/>
              <a:gd name="connsiteY14" fmla="*/ 1778608 h 4191603"/>
              <a:gd name="connsiteX15" fmla="*/ 2088232 w 3428713"/>
              <a:gd name="connsiteY15" fmla="*/ 2355603 h 4191603"/>
              <a:gd name="connsiteX16" fmla="*/ 2088233 w 3428713"/>
              <a:gd name="connsiteY16" fmla="*/ 2355603 h 4191603"/>
              <a:gd name="connsiteX17" fmla="*/ 2088233 w 3428713"/>
              <a:gd name="connsiteY17" fmla="*/ 3273603 h 4191603"/>
              <a:gd name="connsiteX18" fmla="*/ 1170233 w 3428713"/>
              <a:gd name="connsiteY18" fmla="*/ 4191603 h 4191603"/>
              <a:gd name="connsiteX19" fmla="*/ 918001 w 3428713"/>
              <a:gd name="connsiteY19" fmla="*/ 4191603 h 4191603"/>
              <a:gd name="connsiteX20" fmla="*/ 1 w 3428713"/>
              <a:gd name="connsiteY20" fmla="*/ 3273603 h 4191603"/>
              <a:gd name="connsiteX21" fmla="*/ 1 w 3428713"/>
              <a:gd name="connsiteY21" fmla="*/ 2370072 h 4191603"/>
              <a:gd name="connsiteX22" fmla="*/ 0 w 3428713"/>
              <a:gd name="connsiteY22" fmla="*/ 2370072 h 4191603"/>
              <a:gd name="connsiteX23" fmla="*/ 0 w 3428713"/>
              <a:gd name="connsiteY23" fmla="*/ 1778608 h 4191603"/>
              <a:gd name="connsiteX24" fmla="*/ 805954 w 3428713"/>
              <a:gd name="connsiteY24" fmla="*/ 865804 h 4191603"/>
              <a:gd name="connsiteX25" fmla="*/ 1619797 w 3428713"/>
              <a:gd name="connsiteY25" fmla="*/ 217824 h 4191603"/>
              <a:gd name="connsiteX26" fmla="*/ 1945434 w 3428713"/>
              <a:gd name="connsiteY26" fmla="*/ 311948 h 4191603"/>
              <a:gd name="connsiteX27" fmla="*/ 2255221 w 3428713"/>
              <a:gd name="connsiteY27" fmla="*/ 845513 h 4191603"/>
              <a:gd name="connsiteX28" fmla="*/ 2257891 w 3428713"/>
              <a:gd name="connsiteY28" fmla="*/ 845305 h 4191603"/>
              <a:gd name="connsiteX29" fmla="*/ 2553934 w 3428713"/>
              <a:gd name="connsiteY29" fmla="*/ 1271684 h 4191603"/>
              <a:gd name="connsiteX30" fmla="*/ 3311656 w 3428713"/>
              <a:gd name="connsiteY30" fmla="*/ -1 h 4191603"/>
              <a:gd name="connsiteX31" fmla="*/ 3389624 w 3428713"/>
              <a:gd name="connsiteY31" fmla="*/ 57103 h 4191603"/>
              <a:gd name="connsiteX32" fmla="*/ 2497514 w 3428713"/>
              <a:gd name="connsiteY32" fmla="*/ 1393193 h 4191603"/>
              <a:gd name="connsiteX33" fmla="*/ 2128339 w 3428713"/>
              <a:gd name="connsiteY33" fmla="*/ 883245 h 4191603"/>
              <a:gd name="connsiteX34" fmla="*/ 2122734 w 3428713"/>
              <a:gd name="connsiteY34" fmla="*/ 883057 h 4191603"/>
              <a:gd name="connsiteX35" fmla="*/ 1875870 w 3428713"/>
              <a:gd name="connsiteY35" fmla="*/ 426441 h 4191603"/>
              <a:gd name="connsiteX36" fmla="*/ 1356867 w 3428713"/>
              <a:gd name="connsiteY36" fmla="*/ 417730 h 4191603"/>
              <a:gd name="connsiteX37" fmla="*/ 1094818 w 3428713"/>
              <a:gd name="connsiteY37" fmla="*/ 865804 h 4191603"/>
              <a:gd name="connsiteX38" fmla="*/ 960849 w 3428713"/>
              <a:gd name="connsiteY38" fmla="*/ 865804 h 4191603"/>
              <a:gd name="connsiteX39" fmla="*/ 1291185 w 3428713"/>
              <a:gd name="connsiteY39" fmla="*/ 300967 h 4191603"/>
              <a:gd name="connsiteX40" fmla="*/ 1619797 w 3428713"/>
              <a:gd name="connsiteY40" fmla="*/ 217824 h 4191603"/>
              <a:gd name="connsiteX0" fmla="*/ 1048235 w 3452885"/>
              <a:gd name="connsiteY0" fmla="*/ 1183346 h 4201938"/>
              <a:gd name="connsiteX1" fmla="*/ 1221426 w 3452885"/>
              <a:gd name="connsiteY1" fmla="*/ 1483905 h 4201938"/>
              <a:gd name="connsiteX2" fmla="*/ 1048235 w 3452885"/>
              <a:gd name="connsiteY2" fmla="*/ 1784464 h 4201938"/>
              <a:gd name="connsiteX3" fmla="*/ 875044 w 3452885"/>
              <a:gd name="connsiteY3" fmla="*/ 1483905 h 4201938"/>
              <a:gd name="connsiteX4" fmla="*/ 1048235 w 3452885"/>
              <a:gd name="connsiteY4" fmla="*/ 1183346 h 4201938"/>
              <a:gd name="connsiteX5" fmla="*/ 805954 w 3452885"/>
              <a:gd name="connsiteY5" fmla="*/ 876139 h 4201938"/>
              <a:gd name="connsiteX6" fmla="*/ 805954 w 3452885"/>
              <a:gd name="connsiteY6" fmla="*/ 2081102 h 4201938"/>
              <a:gd name="connsiteX7" fmla="*/ 956357 w 3452885"/>
              <a:gd name="connsiteY7" fmla="*/ 2279608 h 4201938"/>
              <a:gd name="connsiteX8" fmla="*/ 956356 w 3452885"/>
              <a:gd name="connsiteY8" fmla="*/ 2701098 h 4201938"/>
              <a:gd name="connsiteX9" fmla="*/ 1047771 w 3452885"/>
              <a:gd name="connsiteY9" fmla="*/ 2792513 h 4201938"/>
              <a:gd name="connsiteX10" fmla="*/ 1139186 w 3452885"/>
              <a:gd name="connsiteY10" fmla="*/ 2701098 h 4201938"/>
              <a:gd name="connsiteX11" fmla="*/ 1139186 w 3452885"/>
              <a:gd name="connsiteY11" fmla="*/ 2279896 h 4201938"/>
              <a:gd name="connsiteX12" fmla="*/ 1290517 w 3452885"/>
              <a:gd name="connsiteY12" fmla="*/ 2081102 h 4201938"/>
              <a:gd name="connsiteX13" fmla="*/ 1290517 w 3452885"/>
              <a:gd name="connsiteY13" fmla="*/ 877396 h 4201938"/>
              <a:gd name="connsiteX14" fmla="*/ 2088232 w 3452885"/>
              <a:gd name="connsiteY14" fmla="*/ 1788943 h 4201938"/>
              <a:gd name="connsiteX15" fmla="*/ 2088232 w 3452885"/>
              <a:gd name="connsiteY15" fmla="*/ 2365938 h 4201938"/>
              <a:gd name="connsiteX16" fmla="*/ 2088233 w 3452885"/>
              <a:gd name="connsiteY16" fmla="*/ 2365938 h 4201938"/>
              <a:gd name="connsiteX17" fmla="*/ 2088233 w 3452885"/>
              <a:gd name="connsiteY17" fmla="*/ 3283938 h 4201938"/>
              <a:gd name="connsiteX18" fmla="*/ 1170233 w 3452885"/>
              <a:gd name="connsiteY18" fmla="*/ 4201938 h 4201938"/>
              <a:gd name="connsiteX19" fmla="*/ 918001 w 3452885"/>
              <a:gd name="connsiteY19" fmla="*/ 4201938 h 4201938"/>
              <a:gd name="connsiteX20" fmla="*/ 1 w 3452885"/>
              <a:gd name="connsiteY20" fmla="*/ 3283938 h 4201938"/>
              <a:gd name="connsiteX21" fmla="*/ 1 w 3452885"/>
              <a:gd name="connsiteY21" fmla="*/ 2380407 h 4201938"/>
              <a:gd name="connsiteX22" fmla="*/ 0 w 3452885"/>
              <a:gd name="connsiteY22" fmla="*/ 2380407 h 4201938"/>
              <a:gd name="connsiteX23" fmla="*/ 0 w 3452885"/>
              <a:gd name="connsiteY23" fmla="*/ 1788943 h 4201938"/>
              <a:gd name="connsiteX24" fmla="*/ 805954 w 3452885"/>
              <a:gd name="connsiteY24" fmla="*/ 876139 h 4201938"/>
              <a:gd name="connsiteX25" fmla="*/ 1619797 w 3452885"/>
              <a:gd name="connsiteY25" fmla="*/ 228159 h 4201938"/>
              <a:gd name="connsiteX26" fmla="*/ 1945434 w 3452885"/>
              <a:gd name="connsiteY26" fmla="*/ 322283 h 4201938"/>
              <a:gd name="connsiteX27" fmla="*/ 2255221 w 3452885"/>
              <a:gd name="connsiteY27" fmla="*/ 855848 h 4201938"/>
              <a:gd name="connsiteX28" fmla="*/ 2257891 w 3452885"/>
              <a:gd name="connsiteY28" fmla="*/ 855640 h 4201938"/>
              <a:gd name="connsiteX29" fmla="*/ 2553934 w 3452885"/>
              <a:gd name="connsiteY29" fmla="*/ 1282019 h 4201938"/>
              <a:gd name="connsiteX30" fmla="*/ 3311656 w 3452885"/>
              <a:gd name="connsiteY30" fmla="*/ 10334 h 4201938"/>
              <a:gd name="connsiteX31" fmla="*/ 3414526 w 3452885"/>
              <a:gd name="connsiteY31" fmla="*/ 14892 h 4201938"/>
              <a:gd name="connsiteX32" fmla="*/ 2497514 w 3452885"/>
              <a:gd name="connsiteY32" fmla="*/ 1403528 h 4201938"/>
              <a:gd name="connsiteX33" fmla="*/ 2128339 w 3452885"/>
              <a:gd name="connsiteY33" fmla="*/ 893580 h 4201938"/>
              <a:gd name="connsiteX34" fmla="*/ 2122734 w 3452885"/>
              <a:gd name="connsiteY34" fmla="*/ 893392 h 4201938"/>
              <a:gd name="connsiteX35" fmla="*/ 1875870 w 3452885"/>
              <a:gd name="connsiteY35" fmla="*/ 436776 h 4201938"/>
              <a:gd name="connsiteX36" fmla="*/ 1356867 w 3452885"/>
              <a:gd name="connsiteY36" fmla="*/ 428065 h 4201938"/>
              <a:gd name="connsiteX37" fmla="*/ 1094818 w 3452885"/>
              <a:gd name="connsiteY37" fmla="*/ 876139 h 4201938"/>
              <a:gd name="connsiteX38" fmla="*/ 960849 w 3452885"/>
              <a:gd name="connsiteY38" fmla="*/ 876139 h 4201938"/>
              <a:gd name="connsiteX39" fmla="*/ 1291185 w 3452885"/>
              <a:gd name="connsiteY39" fmla="*/ 311302 h 4201938"/>
              <a:gd name="connsiteX40" fmla="*/ 1619797 w 3452885"/>
              <a:gd name="connsiteY40" fmla="*/ 228159 h 4201938"/>
              <a:gd name="connsiteX0" fmla="*/ 1048235 w 3452885"/>
              <a:gd name="connsiteY0" fmla="*/ 1186631 h 4205223"/>
              <a:gd name="connsiteX1" fmla="*/ 1221426 w 3452885"/>
              <a:gd name="connsiteY1" fmla="*/ 1487190 h 4205223"/>
              <a:gd name="connsiteX2" fmla="*/ 1048235 w 3452885"/>
              <a:gd name="connsiteY2" fmla="*/ 1787749 h 4205223"/>
              <a:gd name="connsiteX3" fmla="*/ 875044 w 3452885"/>
              <a:gd name="connsiteY3" fmla="*/ 1487190 h 4205223"/>
              <a:gd name="connsiteX4" fmla="*/ 1048235 w 3452885"/>
              <a:gd name="connsiteY4" fmla="*/ 1186631 h 4205223"/>
              <a:gd name="connsiteX5" fmla="*/ 805954 w 3452885"/>
              <a:gd name="connsiteY5" fmla="*/ 879424 h 4205223"/>
              <a:gd name="connsiteX6" fmla="*/ 805954 w 3452885"/>
              <a:gd name="connsiteY6" fmla="*/ 2084387 h 4205223"/>
              <a:gd name="connsiteX7" fmla="*/ 956357 w 3452885"/>
              <a:gd name="connsiteY7" fmla="*/ 2282893 h 4205223"/>
              <a:gd name="connsiteX8" fmla="*/ 956356 w 3452885"/>
              <a:gd name="connsiteY8" fmla="*/ 2704383 h 4205223"/>
              <a:gd name="connsiteX9" fmla="*/ 1047771 w 3452885"/>
              <a:gd name="connsiteY9" fmla="*/ 2795798 h 4205223"/>
              <a:gd name="connsiteX10" fmla="*/ 1139186 w 3452885"/>
              <a:gd name="connsiteY10" fmla="*/ 2704383 h 4205223"/>
              <a:gd name="connsiteX11" fmla="*/ 1139186 w 3452885"/>
              <a:gd name="connsiteY11" fmla="*/ 2283181 h 4205223"/>
              <a:gd name="connsiteX12" fmla="*/ 1290517 w 3452885"/>
              <a:gd name="connsiteY12" fmla="*/ 2084387 h 4205223"/>
              <a:gd name="connsiteX13" fmla="*/ 1290517 w 3452885"/>
              <a:gd name="connsiteY13" fmla="*/ 880681 h 4205223"/>
              <a:gd name="connsiteX14" fmla="*/ 2088232 w 3452885"/>
              <a:gd name="connsiteY14" fmla="*/ 1792228 h 4205223"/>
              <a:gd name="connsiteX15" fmla="*/ 2088232 w 3452885"/>
              <a:gd name="connsiteY15" fmla="*/ 2369223 h 4205223"/>
              <a:gd name="connsiteX16" fmla="*/ 2088233 w 3452885"/>
              <a:gd name="connsiteY16" fmla="*/ 2369223 h 4205223"/>
              <a:gd name="connsiteX17" fmla="*/ 2088233 w 3452885"/>
              <a:gd name="connsiteY17" fmla="*/ 3287223 h 4205223"/>
              <a:gd name="connsiteX18" fmla="*/ 1170233 w 3452885"/>
              <a:gd name="connsiteY18" fmla="*/ 4205223 h 4205223"/>
              <a:gd name="connsiteX19" fmla="*/ 918001 w 3452885"/>
              <a:gd name="connsiteY19" fmla="*/ 4205223 h 4205223"/>
              <a:gd name="connsiteX20" fmla="*/ 1 w 3452885"/>
              <a:gd name="connsiteY20" fmla="*/ 3287223 h 4205223"/>
              <a:gd name="connsiteX21" fmla="*/ 1 w 3452885"/>
              <a:gd name="connsiteY21" fmla="*/ 2383692 h 4205223"/>
              <a:gd name="connsiteX22" fmla="*/ 0 w 3452885"/>
              <a:gd name="connsiteY22" fmla="*/ 2383692 h 4205223"/>
              <a:gd name="connsiteX23" fmla="*/ 0 w 3452885"/>
              <a:gd name="connsiteY23" fmla="*/ 1792228 h 4205223"/>
              <a:gd name="connsiteX24" fmla="*/ 805954 w 3452885"/>
              <a:gd name="connsiteY24" fmla="*/ 879424 h 4205223"/>
              <a:gd name="connsiteX25" fmla="*/ 1619797 w 3452885"/>
              <a:gd name="connsiteY25" fmla="*/ 231444 h 4205223"/>
              <a:gd name="connsiteX26" fmla="*/ 1945434 w 3452885"/>
              <a:gd name="connsiteY26" fmla="*/ 325568 h 4205223"/>
              <a:gd name="connsiteX27" fmla="*/ 2255221 w 3452885"/>
              <a:gd name="connsiteY27" fmla="*/ 859133 h 4205223"/>
              <a:gd name="connsiteX28" fmla="*/ 2257891 w 3452885"/>
              <a:gd name="connsiteY28" fmla="*/ 858925 h 4205223"/>
              <a:gd name="connsiteX29" fmla="*/ 2553934 w 3452885"/>
              <a:gd name="connsiteY29" fmla="*/ 1285304 h 4205223"/>
              <a:gd name="connsiteX30" fmla="*/ 3293362 w 3452885"/>
              <a:gd name="connsiteY30" fmla="*/ -1 h 4205223"/>
              <a:gd name="connsiteX31" fmla="*/ 3414526 w 3452885"/>
              <a:gd name="connsiteY31" fmla="*/ 18177 h 4205223"/>
              <a:gd name="connsiteX32" fmla="*/ 2497514 w 3452885"/>
              <a:gd name="connsiteY32" fmla="*/ 1406813 h 4205223"/>
              <a:gd name="connsiteX33" fmla="*/ 2128339 w 3452885"/>
              <a:gd name="connsiteY33" fmla="*/ 896865 h 4205223"/>
              <a:gd name="connsiteX34" fmla="*/ 2122734 w 3452885"/>
              <a:gd name="connsiteY34" fmla="*/ 896677 h 4205223"/>
              <a:gd name="connsiteX35" fmla="*/ 1875870 w 3452885"/>
              <a:gd name="connsiteY35" fmla="*/ 440061 h 4205223"/>
              <a:gd name="connsiteX36" fmla="*/ 1356867 w 3452885"/>
              <a:gd name="connsiteY36" fmla="*/ 431350 h 4205223"/>
              <a:gd name="connsiteX37" fmla="*/ 1094818 w 3452885"/>
              <a:gd name="connsiteY37" fmla="*/ 879424 h 4205223"/>
              <a:gd name="connsiteX38" fmla="*/ 960849 w 3452885"/>
              <a:gd name="connsiteY38" fmla="*/ 879424 h 4205223"/>
              <a:gd name="connsiteX39" fmla="*/ 1291185 w 3452885"/>
              <a:gd name="connsiteY39" fmla="*/ 314587 h 4205223"/>
              <a:gd name="connsiteX40" fmla="*/ 1619797 w 3452885"/>
              <a:gd name="connsiteY40" fmla="*/ 231444 h 4205223"/>
              <a:gd name="connsiteX0" fmla="*/ 1048235 w 3455154"/>
              <a:gd name="connsiteY0" fmla="*/ 1186631 h 4205223"/>
              <a:gd name="connsiteX1" fmla="*/ 1221426 w 3455154"/>
              <a:gd name="connsiteY1" fmla="*/ 1487190 h 4205223"/>
              <a:gd name="connsiteX2" fmla="*/ 1048235 w 3455154"/>
              <a:gd name="connsiteY2" fmla="*/ 1787749 h 4205223"/>
              <a:gd name="connsiteX3" fmla="*/ 875044 w 3455154"/>
              <a:gd name="connsiteY3" fmla="*/ 1487190 h 4205223"/>
              <a:gd name="connsiteX4" fmla="*/ 1048235 w 3455154"/>
              <a:gd name="connsiteY4" fmla="*/ 1186631 h 4205223"/>
              <a:gd name="connsiteX5" fmla="*/ 805954 w 3455154"/>
              <a:gd name="connsiteY5" fmla="*/ 879424 h 4205223"/>
              <a:gd name="connsiteX6" fmla="*/ 805954 w 3455154"/>
              <a:gd name="connsiteY6" fmla="*/ 2084387 h 4205223"/>
              <a:gd name="connsiteX7" fmla="*/ 956357 w 3455154"/>
              <a:gd name="connsiteY7" fmla="*/ 2282893 h 4205223"/>
              <a:gd name="connsiteX8" fmla="*/ 956356 w 3455154"/>
              <a:gd name="connsiteY8" fmla="*/ 2704383 h 4205223"/>
              <a:gd name="connsiteX9" fmla="*/ 1047771 w 3455154"/>
              <a:gd name="connsiteY9" fmla="*/ 2795798 h 4205223"/>
              <a:gd name="connsiteX10" fmla="*/ 1139186 w 3455154"/>
              <a:gd name="connsiteY10" fmla="*/ 2704383 h 4205223"/>
              <a:gd name="connsiteX11" fmla="*/ 1139186 w 3455154"/>
              <a:gd name="connsiteY11" fmla="*/ 2283181 h 4205223"/>
              <a:gd name="connsiteX12" fmla="*/ 1290517 w 3455154"/>
              <a:gd name="connsiteY12" fmla="*/ 2084387 h 4205223"/>
              <a:gd name="connsiteX13" fmla="*/ 1290517 w 3455154"/>
              <a:gd name="connsiteY13" fmla="*/ 880681 h 4205223"/>
              <a:gd name="connsiteX14" fmla="*/ 2088232 w 3455154"/>
              <a:gd name="connsiteY14" fmla="*/ 1792228 h 4205223"/>
              <a:gd name="connsiteX15" fmla="*/ 2088232 w 3455154"/>
              <a:gd name="connsiteY15" fmla="*/ 2369223 h 4205223"/>
              <a:gd name="connsiteX16" fmla="*/ 2088233 w 3455154"/>
              <a:gd name="connsiteY16" fmla="*/ 2369223 h 4205223"/>
              <a:gd name="connsiteX17" fmla="*/ 2088233 w 3455154"/>
              <a:gd name="connsiteY17" fmla="*/ 3287223 h 4205223"/>
              <a:gd name="connsiteX18" fmla="*/ 1170233 w 3455154"/>
              <a:gd name="connsiteY18" fmla="*/ 4205223 h 4205223"/>
              <a:gd name="connsiteX19" fmla="*/ 918001 w 3455154"/>
              <a:gd name="connsiteY19" fmla="*/ 4205223 h 4205223"/>
              <a:gd name="connsiteX20" fmla="*/ 1 w 3455154"/>
              <a:gd name="connsiteY20" fmla="*/ 3287223 h 4205223"/>
              <a:gd name="connsiteX21" fmla="*/ 1 w 3455154"/>
              <a:gd name="connsiteY21" fmla="*/ 2383692 h 4205223"/>
              <a:gd name="connsiteX22" fmla="*/ 0 w 3455154"/>
              <a:gd name="connsiteY22" fmla="*/ 2383692 h 4205223"/>
              <a:gd name="connsiteX23" fmla="*/ 0 w 3455154"/>
              <a:gd name="connsiteY23" fmla="*/ 1792228 h 4205223"/>
              <a:gd name="connsiteX24" fmla="*/ 805954 w 3455154"/>
              <a:gd name="connsiteY24" fmla="*/ 879424 h 4205223"/>
              <a:gd name="connsiteX25" fmla="*/ 1619797 w 3455154"/>
              <a:gd name="connsiteY25" fmla="*/ 231444 h 4205223"/>
              <a:gd name="connsiteX26" fmla="*/ 1945434 w 3455154"/>
              <a:gd name="connsiteY26" fmla="*/ 325568 h 4205223"/>
              <a:gd name="connsiteX27" fmla="*/ 2255221 w 3455154"/>
              <a:gd name="connsiteY27" fmla="*/ 859133 h 4205223"/>
              <a:gd name="connsiteX28" fmla="*/ 2257891 w 3455154"/>
              <a:gd name="connsiteY28" fmla="*/ 858925 h 4205223"/>
              <a:gd name="connsiteX29" fmla="*/ 2553934 w 3455154"/>
              <a:gd name="connsiteY29" fmla="*/ 1285304 h 4205223"/>
              <a:gd name="connsiteX30" fmla="*/ 3293362 w 3455154"/>
              <a:gd name="connsiteY30" fmla="*/ -1 h 4205223"/>
              <a:gd name="connsiteX31" fmla="*/ 3416862 w 3455154"/>
              <a:gd name="connsiteY31" fmla="*/ 34136 h 4205223"/>
              <a:gd name="connsiteX32" fmla="*/ 2497514 w 3455154"/>
              <a:gd name="connsiteY32" fmla="*/ 1406813 h 4205223"/>
              <a:gd name="connsiteX33" fmla="*/ 2128339 w 3455154"/>
              <a:gd name="connsiteY33" fmla="*/ 896865 h 4205223"/>
              <a:gd name="connsiteX34" fmla="*/ 2122734 w 3455154"/>
              <a:gd name="connsiteY34" fmla="*/ 896677 h 4205223"/>
              <a:gd name="connsiteX35" fmla="*/ 1875870 w 3455154"/>
              <a:gd name="connsiteY35" fmla="*/ 440061 h 4205223"/>
              <a:gd name="connsiteX36" fmla="*/ 1356867 w 3455154"/>
              <a:gd name="connsiteY36" fmla="*/ 431350 h 4205223"/>
              <a:gd name="connsiteX37" fmla="*/ 1094818 w 3455154"/>
              <a:gd name="connsiteY37" fmla="*/ 879424 h 4205223"/>
              <a:gd name="connsiteX38" fmla="*/ 960849 w 3455154"/>
              <a:gd name="connsiteY38" fmla="*/ 879424 h 4205223"/>
              <a:gd name="connsiteX39" fmla="*/ 1291185 w 3455154"/>
              <a:gd name="connsiteY39" fmla="*/ 314587 h 4205223"/>
              <a:gd name="connsiteX40" fmla="*/ 1619797 w 3455154"/>
              <a:gd name="connsiteY40" fmla="*/ 231444 h 4205223"/>
              <a:gd name="connsiteX0" fmla="*/ 1048235 w 3427480"/>
              <a:gd name="connsiteY0" fmla="*/ 1186631 h 4205223"/>
              <a:gd name="connsiteX1" fmla="*/ 1221426 w 3427480"/>
              <a:gd name="connsiteY1" fmla="*/ 1487190 h 4205223"/>
              <a:gd name="connsiteX2" fmla="*/ 1048235 w 3427480"/>
              <a:gd name="connsiteY2" fmla="*/ 1787749 h 4205223"/>
              <a:gd name="connsiteX3" fmla="*/ 875044 w 3427480"/>
              <a:gd name="connsiteY3" fmla="*/ 1487190 h 4205223"/>
              <a:gd name="connsiteX4" fmla="*/ 1048235 w 3427480"/>
              <a:gd name="connsiteY4" fmla="*/ 1186631 h 4205223"/>
              <a:gd name="connsiteX5" fmla="*/ 805954 w 3427480"/>
              <a:gd name="connsiteY5" fmla="*/ 879424 h 4205223"/>
              <a:gd name="connsiteX6" fmla="*/ 805954 w 3427480"/>
              <a:gd name="connsiteY6" fmla="*/ 2084387 h 4205223"/>
              <a:gd name="connsiteX7" fmla="*/ 956357 w 3427480"/>
              <a:gd name="connsiteY7" fmla="*/ 2282893 h 4205223"/>
              <a:gd name="connsiteX8" fmla="*/ 956356 w 3427480"/>
              <a:gd name="connsiteY8" fmla="*/ 2704383 h 4205223"/>
              <a:gd name="connsiteX9" fmla="*/ 1047771 w 3427480"/>
              <a:gd name="connsiteY9" fmla="*/ 2795798 h 4205223"/>
              <a:gd name="connsiteX10" fmla="*/ 1139186 w 3427480"/>
              <a:gd name="connsiteY10" fmla="*/ 2704383 h 4205223"/>
              <a:gd name="connsiteX11" fmla="*/ 1139186 w 3427480"/>
              <a:gd name="connsiteY11" fmla="*/ 2283181 h 4205223"/>
              <a:gd name="connsiteX12" fmla="*/ 1290517 w 3427480"/>
              <a:gd name="connsiteY12" fmla="*/ 2084387 h 4205223"/>
              <a:gd name="connsiteX13" fmla="*/ 1290517 w 3427480"/>
              <a:gd name="connsiteY13" fmla="*/ 880681 h 4205223"/>
              <a:gd name="connsiteX14" fmla="*/ 2088232 w 3427480"/>
              <a:gd name="connsiteY14" fmla="*/ 1792228 h 4205223"/>
              <a:gd name="connsiteX15" fmla="*/ 2088232 w 3427480"/>
              <a:gd name="connsiteY15" fmla="*/ 2369223 h 4205223"/>
              <a:gd name="connsiteX16" fmla="*/ 2088233 w 3427480"/>
              <a:gd name="connsiteY16" fmla="*/ 2369223 h 4205223"/>
              <a:gd name="connsiteX17" fmla="*/ 2088233 w 3427480"/>
              <a:gd name="connsiteY17" fmla="*/ 3287223 h 4205223"/>
              <a:gd name="connsiteX18" fmla="*/ 1170233 w 3427480"/>
              <a:gd name="connsiteY18" fmla="*/ 4205223 h 4205223"/>
              <a:gd name="connsiteX19" fmla="*/ 918001 w 3427480"/>
              <a:gd name="connsiteY19" fmla="*/ 4205223 h 4205223"/>
              <a:gd name="connsiteX20" fmla="*/ 1 w 3427480"/>
              <a:gd name="connsiteY20" fmla="*/ 3287223 h 4205223"/>
              <a:gd name="connsiteX21" fmla="*/ 1 w 3427480"/>
              <a:gd name="connsiteY21" fmla="*/ 2383692 h 4205223"/>
              <a:gd name="connsiteX22" fmla="*/ 0 w 3427480"/>
              <a:gd name="connsiteY22" fmla="*/ 2383692 h 4205223"/>
              <a:gd name="connsiteX23" fmla="*/ 0 w 3427480"/>
              <a:gd name="connsiteY23" fmla="*/ 1792228 h 4205223"/>
              <a:gd name="connsiteX24" fmla="*/ 805954 w 3427480"/>
              <a:gd name="connsiteY24" fmla="*/ 879424 h 4205223"/>
              <a:gd name="connsiteX25" fmla="*/ 1619797 w 3427480"/>
              <a:gd name="connsiteY25" fmla="*/ 231444 h 4205223"/>
              <a:gd name="connsiteX26" fmla="*/ 1945434 w 3427480"/>
              <a:gd name="connsiteY26" fmla="*/ 325568 h 4205223"/>
              <a:gd name="connsiteX27" fmla="*/ 2255221 w 3427480"/>
              <a:gd name="connsiteY27" fmla="*/ 859133 h 4205223"/>
              <a:gd name="connsiteX28" fmla="*/ 2257891 w 3427480"/>
              <a:gd name="connsiteY28" fmla="*/ 858925 h 4205223"/>
              <a:gd name="connsiteX29" fmla="*/ 2553934 w 3427480"/>
              <a:gd name="connsiteY29" fmla="*/ 1285304 h 4205223"/>
              <a:gd name="connsiteX30" fmla="*/ 3293362 w 3427480"/>
              <a:gd name="connsiteY30" fmla="*/ -1 h 4205223"/>
              <a:gd name="connsiteX31" fmla="*/ 3388354 w 3427480"/>
              <a:gd name="connsiteY31" fmla="*/ 34235 h 4205223"/>
              <a:gd name="connsiteX32" fmla="*/ 2497514 w 3427480"/>
              <a:gd name="connsiteY32" fmla="*/ 1406813 h 4205223"/>
              <a:gd name="connsiteX33" fmla="*/ 2128339 w 3427480"/>
              <a:gd name="connsiteY33" fmla="*/ 896865 h 4205223"/>
              <a:gd name="connsiteX34" fmla="*/ 2122734 w 3427480"/>
              <a:gd name="connsiteY34" fmla="*/ 896677 h 4205223"/>
              <a:gd name="connsiteX35" fmla="*/ 1875870 w 3427480"/>
              <a:gd name="connsiteY35" fmla="*/ 440061 h 4205223"/>
              <a:gd name="connsiteX36" fmla="*/ 1356867 w 3427480"/>
              <a:gd name="connsiteY36" fmla="*/ 431350 h 4205223"/>
              <a:gd name="connsiteX37" fmla="*/ 1094818 w 3427480"/>
              <a:gd name="connsiteY37" fmla="*/ 879424 h 4205223"/>
              <a:gd name="connsiteX38" fmla="*/ 960849 w 3427480"/>
              <a:gd name="connsiteY38" fmla="*/ 879424 h 4205223"/>
              <a:gd name="connsiteX39" fmla="*/ 1291185 w 3427480"/>
              <a:gd name="connsiteY39" fmla="*/ 314587 h 4205223"/>
              <a:gd name="connsiteX40" fmla="*/ 1619797 w 3427480"/>
              <a:gd name="connsiteY40" fmla="*/ 231444 h 4205223"/>
              <a:gd name="connsiteX0" fmla="*/ 1048235 w 3427480"/>
              <a:gd name="connsiteY0" fmla="*/ 1186631 h 4205223"/>
              <a:gd name="connsiteX1" fmla="*/ 1221426 w 3427480"/>
              <a:gd name="connsiteY1" fmla="*/ 1487190 h 4205223"/>
              <a:gd name="connsiteX2" fmla="*/ 1048235 w 3427480"/>
              <a:gd name="connsiteY2" fmla="*/ 1787749 h 4205223"/>
              <a:gd name="connsiteX3" fmla="*/ 875044 w 3427480"/>
              <a:gd name="connsiteY3" fmla="*/ 1487190 h 4205223"/>
              <a:gd name="connsiteX4" fmla="*/ 1048235 w 3427480"/>
              <a:gd name="connsiteY4" fmla="*/ 1186631 h 4205223"/>
              <a:gd name="connsiteX5" fmla="*/ 805954 w 3427480"/>
              <a:gd name="connsiteY5" fmla="*/ 879424 h 4205223"/>
              <a:gd name="connsiteX6" fmla="*/ 805954 w 3427480"/>
              <a:gd name="connsiteY6" fmla="*/ 2084387 h 4205223"/>
              <a:gd name="connsiteX7" fmla="*/ 956357 w 3427480"/>
              <a:gd name="connsiteY7" fmla="*/ 2282893 h 4205223"/>
              <a:gd name="connsiteX8" fmla="*/ 956356 w 3427480"/>
              <a:gd name="connsiteY8" fmla="*/ 2704383 h 4205223"/>
              <a:gd name="connsiteX9" fmla="*/ 1047771 w 3427480"/>
              <a:gd name="connsiteY9" fmla="*/ 2795798 h 4205223"/>
              <a:gd name="connsiteX10" fmla="*/ 1139186 w 3427480"/>
              <a:gd name="connsiteY10" fmla="*/ 2704383 h 4205223"/>
              <a:gd name="connsiteX11" fmla="*/ 1139186 w 3427480"/>
              <a:gd name="connsiteY11" fmla="*/ 2283181 h 4205223"/>
              <a:gd name="connsiteX12" fmla="*/ 1290517 w 3427480"/>
              <a:gd name="connsiteY12" fmla="*/ 2084387 h 4205223"/>
              <a:gd name="connsiteX13" fmla="*/ 1290517 w 3427480"/>
              <a:gd name="connsiteY13" fmla="*/ 880681 h 4205223"/>
              <a:gd name="connsiteX14" fmla="*/ 2088232 w 3427480"/>
              <a:gd name="connsiteY14" fmla="*/ 1792228 h 4205223"/>
              <a:gd name="connsiteX15" fmla="*/ 2088232 w 3427480"/>
              <a:gd name="connsiteY15" fmla="*/ 2369223 h 4205223"/>
              <a:gd name="connsiteX16" fmla="*/ 2088233 w 3427480"/>
              <a:gd name="connsiteY16" fmla="*/ 2369223 h 4205223"/>
              <a:gd name="connsiteX17" fmla="*/ 2088233 w 3427480"/>
              <a:gd name="connsiteY17" fmla="*/ 3287223 h 4205223"/>
              <a:gd name="connsiteX18" fmla="*/ 1170233 w 3427480"/>
              <a:gd name="connsiteY18" fmla="*/ 4205223 h 4205223"/>
              <a:gd name="connsiteX19" fmla="*/ 918001 w 3427480"/>
              <a:gd name="connsiteY19" fmla="*/ 4205223 h 4205223"/>
              <a:gd name="connsiteX20" fmla="*/ 1 w 3427480"/>
              <a:gd name="connsiteY20" fmla="*/ 3287223 h 4205223"/>
              <a:gd name="connsiteX21" fmla="*/ 1 w 3427480"/>
              <a:gd name="connsiteY21" fmla="*/ 2383692 h 4205223"/>
              <a:gd name="connsiteX22" fmla="*/ 0 w 3427480"/>
              <a:gd name="connsiteY22" fmla="*/ 2383692 h 4205223"/>
              <a:gd name="connsiteX23" fmla="*/ 0 w 3427480"/>
              <a:gd name="connsiteY23" fmla="*/ 1792228 h 4205223"/>
              <a:gd name="connsiteX24" fmla="*/ 805954 w 3427480"/>
              <a:gd name="connsiteY24" fmla="*/ 879424 h 4205223"/>
              <a:gd name="connsiteX25" fmla="*/ 1619797 w 3427480"/>
              <a:gd name="connsiteY25" fmla="*/ 231444 h 4205223"/>
              <a:gd name="connsiteX26" fmla="*/ 1945434 w 3427480"/>
              <a:gd name="connsiteY26" fmla="*/ 325568 h 4205223"/>
              <a:gd name="connsiteX27" fmla="*/ 2255221 w 3427480"/>
              <a:gd name="connsiteY27" fmla="*/ 859133 h 4205223"/>
              <a:gd name="connsiteX28" fmla="*/ 2257891 w 3427480"/>
              <a:gd name="connsiteY28" fmla="*/ 858925 h 4205223"/>
              <a:gd name="connsiteX29" fmla="*/ 2553934 w 3427480"/>
              <a:gd name="connsiteY29" fmla="*/ 1285304 h 4205223"/>
              <a:gd name="connsiteX30" fmla="*/ 3293362 w 3427480"/>
              <a:gd name="connsiteY30" fmla="*/ -1 h 4205223"/>
              <a:gd name="connsiteX31" fmla="*/ 3388354 w 3427480"/>
              <a:gd name="connsiteY31" fmla="*/ 34235 h 4205223"/>
              <a:gd name="connsiteX32" fmla="*/ 2497514 w 3427480"/>
              <a:gd name="connsiteY32" fmla="*/ 1406813 h 4205223"/>
              <a:gd name="connsiteX33" fmla="*/ 2128339 w 3427480"/>
              <a:gd name="connsiteY33" fmla="*/ 896865 h 4205223"/>
              <a:gd name="connsiteX34" fmla="*/ 2122734 w 3427480"/>
              <a:gd name="connsiteY34" fmla="*/ 896677 h 4205223"/>
              <a:gd name="connsiteX35" fmla="*/ 1875870 w 3427480"/>
              <a:gd name="connsiteY35" fmla="*/ 440061 h 4205223"/>
              <a:gd name="connsiteX36" fmla="*/ 1356867 w 3427480"/>
              <a:gd name="connsiteY36" fmla="*/ 431350 h 4205223"/>
              <a:gd name="connsiteX37" fmla="*/ 1094818 w 3427480"/>
              <a:gd name="connsiteY37" fmla="*/ 879424 h 4205223"/>
              <a:gd name="connsiteX38" fmla="*/ 960849 w 3427480"/>
              <a:gd name="connsiteY38" fmla="*/ 879424 h 4205223"/>
              <a:gd name="connsiteX39" fmla="*/ 1291185 w 3427480"/>
              <a:gd name="connsiteY39" fmla="*/ 314587 h 4205223"/>
              <a:gd name="connsiteX40" fmla="*/ 1619797 w 3427480"/>
              <a:gd name="connsiteY40" fmla="*/ 231444 h 4205223"/>
              <a:gd name="connsiteX0" fmla="*/ 1048235 w 3427480"/>
              <a:gd name="connsiteY0" fmla="*/ 1186631 h 4205223"/>
              <a:gd name="connsiteX1" fmla="*/ 1221426 w 3427480"/>
              <a:gd name="connsiteY1" fmla="*/ 1487190 h 4205223"/>
              <a:gd name="connsiteX2" fmla="*/ 1048235 w 3427480"/>
              <a:gd name="connsiteY2" fmla="*/ 1787749 h 4205223"/>
              <a:gd name="connsiteX3" fmla="*/ 875044 w 3427480"/>
              <a:gd name="connsiteY3" fmla="*/ 1487190 h 4205223"/>
              <a:gd name="connsiteX4" fmla="*/ 1048235 w 3427480"/>
              <a:gd name="connsiteY4" fmla="*/ 1186631 h 4205223"/>
              <a:gd name="connsiteX5" fmla="*/ 805954 w 3427480"/>
              <a:gd name="connsiteY5" fmla="*/ 879424 h 4205223"/>
              <a:gd name="connsiteX6" fmla="*/ 805954 w 3427480"/>
              <a:gd name="connsiteY6" fmla="*/ 2084387 h 4205223"/>
              <a:gd name="connsiteX7" fmla="*/ 956357 w 3427480"/>
              <a:gd name="connsiteY7" fmla="*/ 2282893 h 4205223"/>
              <a:gd name="connsiteX8" fmla="*/ 956356 w 3427480"/>
              <a:gd name="connsiteY8" fmla="*/ 2704383 h 4205223"/>
              <a:gd name="connsiteX9" fmla="*/ 1047771 w 3427480"/>
              <a:gd name="connsiteY9" fmla="*/ 2795798 h 4205223"/>
              <a:gd name="connsiteX10" fmla="*/ 1139186 w 3427480"/>
              <a:gd name="connsiteY10" fmla="*/ 2704383 h 4205223"/>
              <a:gd name="connsiteX11" fmla="*/ 1139186 w 3427480"/>
              <a:gd name="connsiteY11" fmla="*/ 2283181 h 4205223"/>
              <a:gd name="connsiteX12" fmla="*/ 1290517 w 3427480"/>
              <a:gd name="connsiteY12" fmla="*/ 2084387 h 4205223"/>
              <a:gd name="connsiteX13" fmla="*/ 1290517 w 3427480"/>
              <a:gd name="connsiteY13" fmla="*/ 880681 h 4205223"/>
              <a:gd name="connsiteX14" fmla="*/ 2088232 w 3427480"/>
              <a:gd name="connsiteY14" fmla="*/ 1792228 h 4205223"/>
              <a:gd name="connsiteX15" fmla="*/ 2088232 w 3427480"/>
              <a:gd name="connsiteY15" fmla="*/ 2369223 h 4205223"/>
              <a:gd name="connsiteX16" fmla="*/ 2088233 w 3427480"/>
              <a:gd name="connsiteY16" fmla="*/ 2369223 h 4205223"/>
              <a:gd name="connsiteX17" fmla="*/ 2088233 w 3427480"/>
              <a:gd name="connsiteY17" fmla="*/ 3287223 h 4205223"/>
              <a:gd name="connsiteX18" fmla="*/ 1170233 w 3427480"/>
              <a:gd name="connsiteY18" fmla="*/ 4205223 h 4205223"/>
              <a:gd name="connsiteX19" fmla="*/ 918001 w 3427480"/>
              <a:gd name="connsiteY19" fmla="*/ 4205223 h 4205223"/>
              <a:gd name="connsiteX20" fmla="*/ 1 w 3427480"/>
              <a:gd name="connsiteY20" fmla="*/ 3287223 h 4205223"/>
              <a:gd name="connsiteX21" fmla="*/ 1 w 3427480"/>
              <a:gd name="connsiteY21" fmla="*/ 2383692 h 4205223"/>
              <a:gd name="connsiteX22" fmla="*/ 0 w 3427480"/>
              <a:gd name="connsiteY22" fmla="*/ 2383692 h 4205223"/>
              <a:gd name="connsiteX23" fmla="*/ 0 w 3427480"/>
              <a:gd name="connsiteY23" fmla="*/ 1792228 h 4205223"/>
              <a:gd name="connsiteX24" fmla="*/ 805954 w 3427480"/>
              <a:gd name="connsiteY24" fmla="*/ 879424 h 4205223"/>
              <a:gd name="connsiteX25" fmla="*/ 1619797 w 3427480"/>
              <a:gd name="connsiteY25" fmla="*/ 231444 h 4205223"/>
              <a:gd name="connsiteX26" fmla="*/ 1945434 w 3427480"/>
              <a:gd name="connsiteY26" fmla="*/ 325568 h 4205223"/>
              <a:gd name="connsiteX27" fmla="*/ 2255221 w 3427480"/>
              <a:gd name="connsiteY27" fmla="*/ 859133 h 4205223"/>
              <a:gd name="connsiteX28" fmla="*/ 2257891 w 3427480"/>
              <a:gd name="connsiteY28" fmla="*/ 858925 h 4205223"/>
              <a:gd name="connsiteX29" fmla="*/ 2553934 w 3427480"/>
              <a:gd name="connsiteY29" fmla="*/ 1285304 h 4205223"/>
              <a:gd name="connsiteX30" fmla="*/ 3293362 w 3427480"/>
              <a:gd name="connsiteY30" fmla="*/ -1 h 4205223"/>
              <a:gd name="connsiteX31" fmla="*/ 3388354 w 3427480"/>
              <a:gd name="connsiteY31" fmla="*/ 34235 h 4205223"/>
              <a:gd name="connsiteX32" fmla="*/ 2497514 w 3427480"/>
              <a:gd name="connsiteY32" fmla="*/ 1406813 h 4205223"/>
              <a:gd name="connsiteX33" fmla="*/ 2128339 w 3427480"/>
              <a:gd name="connsiteY33" fmla="*/ 896865 h 4205223"/>
              <a:gd name="connsiteX34" fmla="*/ 2122734 w 3427480"/>
              <a:gd name="connsiteY34" fmla="*/ 896677 h 4205223"/>
              <a:gd name="connsiteX35" fmla="*/ 1875870 w 3427480"/>
              <a:gd name="connsiteY35" fmla="*/ 440061 h 4205223"/>
              <a:gd name="connsiteX36" fmla="*/ 1356867 w 3427480"/>
              <a:gd name="connsiteY36" fmla="*/ 431350 h 4205223"/>
              <a:gd name="connsiteX37" fmla="*/ 1094818 w 3427480"/>
              <a:gd name="connsiteY37" fmla="*/ 879424 h 4205223"/>
              <a:gd name="connsiteX38" fmla="*/ 960849 w 3427480"/>
              <a:gd name="connsiteY38" fmla="*/ 879424 h 4205223"/>
              <a:gd name="connsiteX39" fmla="*/ 1291185 w 3427480"/>
              <a:gd name="connsiteY39" fmla="*/ 314587 h 4205223"/>
              <a:gd name="connsiteX40" fmla="*/ 1619797 w 3427480"/>
              <a:gd name="connsiteY40" fmla="*/ 231444 h 4205223"/>
              <a:gd name="connsiteX0" fmla="*/ 1048235 w 3427480"/>
              <a:gd name="connsiteY0" fmla="*/ 1186631 h 4205223"/>
              <a:gd name="connsiteX1" fmla="*/ 1221426 w 3427480"/>
              <a:gd name="connsiteY1" fmla="*/ 1487190 h 4205223"/>
              <a:gd name="connsiteX2" fmla="*/ 1048235 w 3427480"/>
              <a:gd name="connsiteY2" fmla="*/ 1787749 h 4205223"/>
              <a:gd name="connsiteX3" fmla="*/ 875044 w 3427480"/>
              <a:gd name="connsiteY3" fmla="*/ 1487190 h 4205223"/>
              <a:gd name="connsiteX4" fmla="*/ 1048235 w 3427480"/>
              <a:gd name="connsiteY4" fmla="*/ 1186631 h 4205223"/>
              <a:gd name="connsiteX5" fmla="*/ 805954 w 3427480"/>
              <a:gd name="connsiteY5" fmla="*/ 879424 h 4205223"/>
              <a:gd name="connsiteX6" fmla="*/ 805954 w 3427480"/>
              <a:gd name="connsiteY6" fmla="*/ 2084387 h 4205223"/>
              <a:gd name="connsiteX7" fmla="*/ 956357 w 3427480"/>
              <a:gd name="connsiteY7" fmla="*/ 2282893 h 4205223"/>
              <a:gd name="connsiteX8" fmla="*/ 956356 w 3427480"/>
              <a:gd name="connsiteY8" fmla="*/ 2704383 h 4205223"/>
              <a:gd name="connsiteX9" fmla="*/ 1047771 w 3427480"/>
              <a:gd name="connsiteY9" fmla="*/ 2795798 h 4205223"/>
              <a:gd name="connsiteX10" fmla="*/ 1139186 w 3427480"/>
              <a:gd name="connsiteY10" fmla="*/ 2704383 h 4205223"/>
              <a:gd name="connsiteX11" fmla="*/ 1139186 w 3427480"/>
              <a:gd name="connsiteY11" fmla="*/ 2283181 h 4205223"/>
              <a:gd name="connsiteX12" fmla="*/ 1290517 w 3427480"/>
              <a:gd name="connsiteY12" fmla="*/ 2084387 h 4205223"/>
              <a:gd name="connsiteX13" fmla="*/ 1290517 w 3427480"/>
              <a:gd name="connsiteY13" fmla="*/ 880681 h 4205223"/>
              <a:gd name="connsiteX14" fmla="*/ 2088232 w 3427480"/>
              <a:gd name="connsiteY14" fmla="*/ 1792228 h 4205223"/>
              <a:gd name="connsiteX15" fmla="*/ 2088232 w 3427480"/>
              <a:gd name="connsiteY15" fmla="*/ 2369223 h 4205223"/>
              <a:gd name="connsiteX16" fmla="*/ 2088233 w 3427480"/>
              <a:gd name="connsiteY16" fmla="*/ 2369223 h 4205223"/>
              <a:gd name="connsiteX17" fmla="*/ 2088233 w 3427480"/>
              <a:gd name="connsiteY17" fmla="*/ 3287223 h 4205223"/>
              <a:gd name="connsiteX18" fmla="*/ 1170233 w 3427480"/>
              <a:gd name="connsiteY18" fmla="*/ 4205223 h 4205223"/>
              <a:gd name="connsiteX19" fmla="*/ 918001 w 3427480"/>
              <a:gd name="connsiteY19" fmla="*/ 4205223 h 4205223"/>
              <a:gd name="connsiteX20" fmla="*/ 1 w 3427480"/>
              <a:gd name="connsiteY20" fmla="*/ 3287223 h 4205223"/>
              <a:gd name="connsiteX21" fmla="*/ 1 w 3427480"/>
              <a:gd name="connsiteY21" fmla="*/ 2383692 h 4205223"/>
              <a:gd name="connsiteX22" fmla="*/ 0 w 3427480"/>
              <a:gd name="connsiteY22" fmla="*/ 2383692 h 4205223"/>
              <a:gd name="connsiteX23" fmla="*/ 0 w 3427480"/>
              <a:gd name="connsiteY23" fmla="*/ 1792228 h 4205223"/>
              <a:gd name="connsiteX24" fmla="*/ 805954 w 3427480"/>
              <a:gd name="connsiteY24" fmla="*/ 879424 h 4205223"/>
              <a:gd name="connsiteX25" fmla="*/ 1619797 w 3427480"/>
              <a:gd name="connsiteY25" fmla="*/ 231444 h 4205223"/>
              <a:gd name="connsiteX26" fmla="*/ 1945434 w 3427480"/>
              <a:gd name="connsiteY26" fmla="*/ 325568 h 4205223"/>
              <a:gd name="connsiteX27" fmla="*/ 2255221 w 3427480"/>
              <a:gd name="connsiteY27" fmla="*/ 859133 h 4205223"/>
              <a:gd name="connsiteX28" fmla="*/ 2257891 w 3427480"/>
              <a:gd name="connsiteY28" fmla="*/ 858925 h 4205223"/>
              <a:gd name="connsiteX29" fmla="*/ 2823557 w 3427480"/>
              <a:gd name="connsiteY29" fmla="*/ 1429181 h 4205223"/>
              <a:gd name="connsiteX30" fmla="*/ 3293362 w 3427480"/>
              <a:gd name="connsiteY30" fmla="*/ -1 h 4205223"/>
              <a:gd name="connsiteX31" fmla="*/ 3388354 w 3427480"/>
              <a:gd name="connsiteY31" fmla="*/ 34235 h 4205223"/>
              <a:gd name="connsiteX32" fmla="*/ 2497514 w 3427480"/>
              <a:gd name="connsiteY32" fmla="*/ 1406813 h 4205223"/>
              <a:gd name="connsiteX33" fmla="*/ 2128339 w 3427480"/>
              <a:gd name="connsiteY33" fmla="*/ 896865 h 4205223"/>
              <a:gd name="connsiteX34" fmla="*/ 2122734 w 3427480"/>
              <a:gd name="connsiteY34" fmla="*/ 896677 h 4205223"/>
              <a:gd name="connsiteX35" fmla="*/ 1875870 w 3427480"/>
              <a:gd name="connsiteY35" fmla="*/ 440061 h 4205223"/>
              <a:gd name="connsiteX36" fmla="*/ 1356867 w 3427480"/>
              <a:gd name="connsiteY36" fmla="*/ 431350 h 4205223"/>
              <a:gd name="connsiteX37" fmla="*/ 1094818 w 3427480"/>
              <a:gd name="connsiteY37" fmla="*/ 879424 h 4205223"/>
              <a:gd name="connsiteX38" fmla="*/ 960849 w 3427480"/>
              <a:gd name="connsiteY38" fmla="*/ 879424 h 4205223"/>
              <a:gd name="connsiteX39" fmla="*/ 1291185 w 3427480"/>
              <a:gd name="connsiteY39" fmla="*/ 314587 h 4205223"/>
              <a:gd name="connsiteX40" fmla="*/ 1619797 w 3427480"/>
              <a:gd name="connsiteY40" fmla="*/ 231444 h 4205223"/>
              <a:gd name="connsiteX0" fmla="*/ 1048235 w 3443497"/>
              <a:gd name="connsiteY0" fmla="*/ 1186631 h 4205223"/>
              <a:gd name="connsiteX1" fmla="*/ 1221426 w 3443497"/>
              <a:gd name="connsiteY1" fmla="*/ 1487190 h 4205223"/>
              <a:gd name="connsiteX2" fmla="*/ 1048235 w 3443497"/>
              <a:gd name="connsiteY2" fmla="*/ 1787749 h 4205223"/>
              <a:gd name="connsiteX3" fmla="*/ 875044 w 3443497"/>
              <a:gd name="connsiteY3" fmla="*/ 1487190 h 4205223"/>
              <a:gd name="connsiteX4" fmla="*/ 1048235 w 3443497"/>
              <a:gd name="connsiteY4" fmla="*/ 1186631 h 4205223"/>
              <a:gd name="connsiteX5" fmla="*/ 805954 w 3443497"/>
              <a:gd name="connsiteY5" fmla="*/ 879424 h 4205223"/>
              <a:gd name="connsiteX6" fmla="*/ 805954 w 3443497"/>
              <a:gd name="connsiteY6" fmla="*/ 2084387 h 4205223"/>
              <a:gd name="connsiteX7" fmla="*/ 956357 w 3443497"/>
              <a:gd name="connsiteY7" fmla="*/ 2282893 h 4205223"/>
              <a:gd name="connsiteX8" fmla="*/ 956356 w 3443497"/>
              <a:gd name="connsiteY8" fmla="*/ 2704383 h 4205223"/>
              <a:gd name="connsiteX9" fmla="*/ 1047771 w 3443497"/>
              <a:gd name="connsiteY9" fmla="*/ 2795798 h 4205223"/>
              <a:gd name="connsiteX10" fmla="*/ 1139186 w 3443497"/>
              <a:gd name="connsiteY10" fmla="*/ 2704383 h 4205223"/>
              <a:gd name="connsiteX11" fmla="*/ 1139186 w 3443497"/>
              <a:gd name="connsiteY11" fmla="*/ 2283181 h 4205223"/>
              <a:gd name="connsiteX12" fmla="*/ 1290517 w 3443497"/>
              <a:gd name="connsiteY12" fmla="*/ 2084387 h 4205223"/>
              <a:gd name="connsiteX13" fmla="*/ 1290517 w 3443497"/>
              <a:gd name="connsiteY13" fmla="*/ 880681 h 4205223"/>
              <a:gd name="connsiteX14" fmla="*/ 2088232 w 3443497"/>
              <a:gd name="connsiteY14" fmla="*/ 1792228 h 4205223"/>
              <a:gd name="connsiteX15" fmla="*/ 2088232 w 3443497"/>
              <a:gd name="connsiteY15" fmla="*/ 2369223 h 4205223"/>
              <a:gd name="connsiteX16" fmla="*/ 2088233 w 3443497"/>
              <a:gd name="connsiteY16" fmla="*/ 2369223 h 4205223"/>
              <a:gd name="connsiteX17" fmla="*/ 2088233 w 3443497"/>
              <a:gd name="connsiteY17" fmla="*/ 3287223 h 4205223"/>
              <a:gd name="connsiteX18" fmla="*/ 1170233 w 3443497"/>
              <a:gd name="connsiteY18" fmla="*/ 4205223 h 4205223"/>
              <a:gd name="connsiteX19" fmla="*/ 918001 w 3443497"/>
              <a:gd name="connsiteY19" fmla="*/ 4205223 h 4205223"/>
              <a:gd name="connsiteX20" fmla="*/ 1 w 3443497"/>
              <a:gd name="connsiteY20" fmla="*/ 3287223 h 4205223"/>
              <a:gd name="connsiteX21" fmla="*/ 1 w 3443497"/>
              <a:gd name="connsiteY21" fmla="*/ 2383692 h 4205223"/>
              <a:gd name="connsiteX22" fmla="*/ 0 w 3443497"/>
              <a:gd name="connsiteY22" fmla="*/ 2383692 h 4205223"/>
              <a:gd name="connsiteX23" fmla="*/ 0 w 3443497"/>
              <a:gd name="connsiteY23" fmla="*/ 1792228 h 4205223"/>
              <a:gd name="connsiteX24" fmla="*/ 805954 w 3443497"/>
              <a:gd name="connsiteY24" fmla="*/ 879424 h 4205223"/>
              <a:gd name="connsiteX25" fmla="*/ 1619797 w 3443497"/>
              <a:gd name="connsiteY25" fmla="*/ 231444 h 4205223"/>
              <a:gd name="connsiteX26" fmla="*/ 1945434 w 3443497"/>
              <a:gd name="connsiteY26" fmla="*/ 325568 h 4205223"/>
              <a:gd name="connsiteX27" fmla="*/ 2255221 w 3443497"/>
              <a:gd name="connsiteY27" fmla="*/ 859133 h 4205223"/>
              <a:gd name="connsiteX28" fmla="*/ 2257891 w 3443497"/>
              <a:gd name="connsiteY28" fmla="*/ 858925 h 4205223"/>
              <a:gd name="connsiteX29" fmla="*/ 2823557 w 3443497"/>
              <a:gd name="connsiteY29" fmla="*/ 1429181 h 4205223"/>
              <a:gd name="connsiteX30" fmla="*/ 3293362 w 3443497"/>
              <a:gd name="connsiteY30" fmla="*/ -1 h 4205223"/>
              <a:gd name="connsiteX31" fmla="*/ 3388354 w 3443497"/>
              <a:gd name="connsiteY31" fmla="*/ 34235 h 4205223"/>
              <a:gd name="connsiteX32" fmla="*/ 2818412 w 3443497"/>
              <a:gd name="connsiteY32" fmla="*/ 1539106 h 4205223"/>
              <a:gd name="connsiteX33" fmla="*/ 2128339 w 3443497"/>
              <a:gd name="connsiteY33" fmla="*/ 896865 h 4205223"/>
              <a:gd name="connsiteX34" fmla="*/ 2122734 w 3443497"/>
              <a:gd name="connsiteY34" fmla="*/ 896677 h 4205223"/>
              <a:gd name="connsiteX35" fmla="*/ 1875870 w 3443497"/>
              <a:gd name="connsiteY35" fmla="*/ 440061 h 4205223"/>
              <a:gd name="connsiteX36" fmla="*/ 1356867 w 3443497"/>
              <a:gd name="connsiteY36" fmla="*/ 431350 h 4205223"/>
              <a:gd name="connsiteX37" fmla="*/ 1094818 w 3443497"/>
              <a:gd name="connsiteY37" fmla="*/ 879424 h 4205223"/>
              <a:gd name="connsiteX38" fmla="*/ 960849 w 3443497"/>
              <a:gd name="connsiteY38" fmla="*/ 879424 h 4205223"/>
              <a:gd name="connsiteX39" fmla="*/ 1291185 w 3443497"/>
              <a:gd name="connsiteY39" fmla="*/ 314587 h 4205223"/>
              <a:gd name="connsiteX40" fmla="*/ 1619797 w 3443497"/>
              <a:gd name="connsiteY40" fmla="*/ 231444 h 4205223"/>
              <a:gd name="connsiteX0" fmla="*/ 1048235 w 3442567"/>
              <a:gd name="connsiteY0" fmla="*/ 1186631 h 4205223"/>
              <a:gd name="connsiteX1" fmla="*/ 1221426 w 3442567"/>
              <a:gd name="connsiteY1" fmla="*/ 1487190 h 4205223"/>
              <a:gd name="connsiteX2" fmla="*/ 1048235 w 3442567"/>
              <a:gd name="connsiteY2" fmla="*/ 1787749 h 4205223"/>
              <a:gd name="connsiteX3" fmla="*/ 875044 w 3442567"/>
              <a:gd name="connsiteY3" fmla="*/ 1487190 h 4205223"/>
              <a:gd name="connsiteX4" fmla="*/ 1048235 w 3442567"/>
              <a:gd name="connsiteY4" fmla="*/ 1186631 h 4205223"/>
              <a:gd name="connsiteX5" fmla="*/ 805954 w 3442567"/>
              <a:gd name="connsiteY5" fmla="*/ 879424 h 4205223"/>
              <a:gd name="connsiteX6" fmla="*/ 805954 w 3442567"/>
              <a:gd name="connsiteY6" fmla="*/ 2084387 h 4205223"/>
              <a:gd name="connsiteX7" fmla="*/ 956357 w 3442567"/>
              <a:gd name="connsiteY7" fmla="*/ 2282893 h 4205223"/>
              <a:gd name="connsiteX8" fmla="*/ 956356 w 3442567"/>
              <a:gd name="connsiteY8" fmla="*/ 2704383 h 4205223"/>
              <a:gd name="connsiteX9" fmla="*/ 1047771 w 3442567"/>
              <a:gd name="connsiteY9" fmla="*/ 2795798 h 4205223"/>
              <a:gd name="connsiteX10" fmla="*/ 1139186 w 3442567"/>
              <a:gd name="connsiteY10" fmla="*/ 2704383 h 4205223"/>
              <a:gd name="connsiteX11" fmla="*/ 1139186 w 3442567"/>
              <a:gd name="connsiteY11" fmla="*/ 2283181 h 4205223"/>
              <a:gd name="connsiteX12" fmla="*/ 1290517 w 3442567"/>
              <a:gd name="connsiteY12" fmla="*/ 2084387 h 4205223"/>
              <a:gd name="connsiteX13" fmla="*/ 1290517 w 3442567"/>
              <a:gd name="connsiteY13" fmla="*/ 880681 h 4205223"/>
              <a:gd name="connsiteX14" fmla="*/ 2088232 w 3442567"/>
              <a:gd name="connsiteY14" fmla="*/ 1792228 h 4205223"/>
              <a:gd name="connsiteX15" fmla="*/ 2088232 w 3442567"/>
              <a:gd name="connsiteY15" fmla="*/ 2369223 h 4205223"/>
              <a:gd name="connsiteX16" fmla="*/ 2088233 w 3442567"/>
              <a:gd name="connsiteY16" fmla="*/ 2369223 h 4205223"/>
              <a:gd name="connsiteX17" fmla="*/ 2088233 w 3442567"/>
              <a:gd name="connsiteY17" fmla="*/ 3287223 h 4205223"/>
              <a:gd name="connsiteX18" fmla="*/ 1170233 w 3442567"/>
              <a:gd name="connsiteY18" fmla="*/ 4205223 h 4205223"/>
              <a:gd name="connsiteX19" fmla="*/ 918001 w 3442567"/>
              <a:gd name="connsiteY19" fmla="*/ 4205223 h 4205223"/>
              <a:gd name="connsiteX20" fmla="*/ 1 w 3442567"/>
              <a:gd name="connsiteY20" fmla="*/ 3287223 h 4205223"/>
              <a:gd name="connsiteX21" fmla="*/ 1 w 3442567"/>
              <a:gd name="connsiteY21" fmla="*/ 2383692 h 4205223"/>
              <a:gd name="connsiteX22" fmla="*/ 0 w 3442567"/>
              <a:gd name="connsiteY22" fmla="*/ 2383692 h 4205223"/>
              <a:gd name="connsiteX23" fmla="*/ 0 w 3442567"/>
              <a:gd name="connsiteY23" fmla="*/ 1792228 h 4205223"/>
              <a:gd name="connsiteX24" fmla="*/ 805954 w 3442567"/>
              <a:gd name="connsiteY24" fmla="*/ 879424 h 4205223"/>
              <a:gd name="connsiteX25" fmla="*/ 1619797 w 3442567"/>
              <a:gd name="connsiteY25" fmla="*/ 231444 h 4205223"/>
              <a:gd name="connsiteX26" fmla="*/ 1945434 w 3442567"/>
              <a:gd name="connsiteY26" fmla="*/ 325568 h 4205223"/>
              <a:gd name="connsiteX27" fmla="*/ 2255221 w 3442567"/>
              <a:gd name="connsiteY27" fmla="*/ 859133 h 4205223"/>
              <a:gd name="connsiteX28" fmla="*/ 2257891 w 3442567"/>
              <a:gd name="connsiteY28" fmla="*/ 858925 h 4205223"/>
              <a:gd name="connsiteX29" fmla="*/ 2823557 w 3442567"/>
              <a:gd name="connsiteY29" fmla="*/ 1429181 h 4205223"/>
              <a:gd name="connsiteX30" fmla="*/ 3293362 w 3442567"/>
              <a:gd name="connsiteY30" fmla="*/ -1 h 4205223"/>
              <a:gd name="connsiteX31" fmla="*/ 3388354 w 3442567"/>
              <a:gd name="connsiteY31" fmla="*/ 34235 h 4205223"/>
              <a:gd name="connsiteX32" fmla="*/ 2818412 w 3442567"/>
              <a:gd name="connsiteY32" fmla="*/ 1539106 h 4205223"/>
              <a:gd name="connsiteX33" fmla="*/ 2128339 w 3442567"/>
              <a:gd name="connsiteY33" fmla="*/ 896865 h 4205223"/>
              <a:gd name="connsiteX34" fmla="*/ 2122734 w 3442567"/>
              <a:gd name="connsiteY34" fmla="*/ 896677 h 4205223"/>
              <a:gd name="connsiteX35" fmla="*/ 1875870 w 3442567"/>
              <a:gd name="connsiteY35" fmla="*/ 440061 h 4205223"/>
              <a:gd name="connsiteX36" fmla="*/ 1356867 w 3442567"/>
              <a:gd name="connsiteY36" fmla="*/ 431350 h 4205223"/>
              <a:gd name="connsiteX37" fmla="*/ 1094818 w 3442567"/>
              <a:gd name="connsiteY37" fmla="*/ 879424 h 4205223"/>
              <a:gd name="connsiteX38" fmla="*/ 960849 w 3442567"/>
              <a:gd name="connsiteY38" fmla="*/ 879424 h 4205223"/>
              <a:gd name="connsiteX39" fmla="*/ 1291185 w 3442567"/>
              <a:gd name="connsiteY39" fmla="*/ 314587 h 4205223"/>
              <a:gd name="connsiteX40" fmla="*/ 1619797 w 3442567"/>
              <a:gd name="connsiteY40" fmla="*/ 231444 h 4205223"/>
              <a:gd name="connsiteX0" fmla="*/ 1048235 w 3442567"/>
              <a:gd name="connsiteY0" fmla="*/ 1186631 h 4205223"/>
              <a:gd name="connsiteX1" fmla="*/ 1221426 w 3442567"/>
              <a:gd name="connsiteY1" fmla="*/ 1487190 h 4205223"/>
              <a:gd name="connsiteX2" fmla="*/ 1048235 w 3442567"/>
              <a:gd name="connsiteY2" fmla="*/ 1787749 h 4205223"/>
              <a:gd name="connsiteX3" fmla="*/ 875044 w 3442567"/>
              <a:gd name="connsiteY3" fmla="*/ 1487190 h 4205223"/>
              <a:gd name="connsiteX4" fmla="*/ 1048235 w 3442567"/>
              <a:gd name="connsiteY4" fmla="*/ 1186631 h 4205223"/>
              <a:gd name="connsiteX5" fmla="*/ 805954 w 3442567"/>
              <a:gd name="connsiteY5" fmla="*/ 879424 h 4205223"/>
              <a:gd name="connsiteX6" fmla="*/ 805954 w 3442567"/>
              <a:gd name="connsiteY6" fmla="*/ 2084387 h 4205223"/>
              <a:gd name="connsiteX7" fmla="*/ 956357 w 3442567"/>
              <a:gd name="connsiteY7" fmla="*/ 2282893 h 4205223"/>
              <a:gd name="connsiteX8" fmla="*/ 956356 w 3442567"/>
              <a:gd name="connsiteY8" fmla="*/ 2704383 h 4205223"/>
              <a:gd name="connsiteX9" fmla="*/ 1047771 w 3442567"/>
              <a:gd name="connsiteY9" fmla="*/ 2795798 h 4205223"/>
              <a:gd name="connsiteX10" fmla="*/ 1139186 w 3442567"/>
              <a:gd name="connsiteY10" fmla="*/ 2704383 h 4205223"/>
              <a:gd name="connsiteX11" fmla="*/ 1139186 w 3442567"/>
              <a:gd name="connsiteY11" fmla="*/ 2283181 h 4205223"/>
              <a:gd name="connsiteX12" fmla="*/ 1290517 w 3442567"/>
              <a:gd name="connsiteY12" fmla="*/ 2084387 h 4205223"/>
              <a:gd name="connsiteX13" fmla="*/ 1290517 w 3442567"/>
              <a:gd name="connsiteY13" fmla="*/ 880681 h 4205223"/>
              <a:gd name="connsiteX14" fmla="*/ 2088232 w 3442567"/>
              <a:gd name="connsiteY14" fmla="*/ 1792228 h 4205223"/>
              <a:gd name="connsiteX15" fmla="*/ 2088232 w 3442567"/>
              <a:gd name="connsiteY15" fmla="*/ 2369223 h 4205223"/>
              <a:gd name="connsiteX16" fmla="*/ 2088233 w 3442567"/>
              <a:gd name="connsiteY16" fmla="*/ 2369223 h 4205223"/>
              <a:gd name="connsiteX17" fmla="*/ 2088233 w 3442567"/>
              <a:gd name="connsiteY17" fmla="*/ 3287223 h 4205223"/>
              <a:gd name="connsiteX18" fmla="*/ 1170233 w 3442567"/>
              <a:gd name="connsiteY18" fmla="*/ 4205223 h 4205223"/>
              <a:gd name="connsiteX19" fmla="*/ 918001 w 3442567"/>
              <a:gd name="connsiteY19" fmla="*/ 4205223 h 4205223"/>
              <a:gd name="connsiteX20" fmla="*/ 1 w 3442567"/>
              <a:gd name="connsiteY20" fmla="*/ 3287223 h 4205223"/>
              <a:gd name="connsiteX21" fmla="*/ 1 w 3442567"/>
              <a:gd name="connsiteY21" fmla="*/ 2383692 h 4205223"/>
              <a:gd name="connsiteX22" fmla="*/ 0 w 3442567"/>
              <a:gd name="connsiteY22" fmla="*/ 2383692 h 4205223"/>
              <a:gd name="connsiteX23" fmla="*/ 0 w 3442567"/>
              <a:gd name="connsiteY23" fmla="*/ 1792228 h 4205223"/>
              <a:gd name="connsiteX24" fmla="*/ 805954 w 3442567"/>
              <a:gd name="connsiteY24" fmla="*/ 879424 h 4205223"/>
              <a:gd name="connsiteX25" fmla="*/ 1619797 w 3442567"/>
              <a:gd name="connsiteY25" fmla="*/ 231444 h 4205223"/>
              <a:gd name="connsiteX26" fmla="*/ 1945434 w 3442567"/>
              <a:gd name="connsiteY26" fmla="*/ 325568 h 4205223"/>
              <a:gd name="connsiteX27" fmla="*/ 2255221 w 3442567"/>
              <a:gd name="connsiteY27" fmla="*/ 859133 h 4205223"/>
              <a:gd name="connsiteX28" fmla="*/ 2257891 w 3442567"/>
              <a:gd name="connsiteY28" fmla="*/ 858925 h 4205223"/>
              <a:gd name="connsiteX29" fmla="*/ 2823557 w 3442567"/>
              <a:gd name="connsiteY29" fmla="*/ 1429181 h 4205223"/>
              <a:gd name="connsiteX30" fmla="*/ 3293362 w 3442567"/>
              <a:gd name="connsiteY30" fmla="*/ -1 h 4205223"/>
              <a:gd name="connsiteX31" fmla="*/ 3388354 w 3442567"/>
              <a:gd name="connsiteY31" fmla="*/ 34235 h 4205223"/>
              <a:gd name="connsiteX32" fmla="*/ 2818412 w 3442567"/>
              <a:gd name="connsiteY32" fmla="*/ 1539106 h 4205223"/>
              <a:gd name="connsiteX33" fmla="*/ 2128339 w 3442567"/>
              <a:gd name="connsiteY33" fmla="*/ 896865 h 4205223"/>
              <a:gd name="connsiteX34" fmla="*/ 2122734 w 3442567"/>
              <a:gd name="connsiteY34" fmla="*/ 896677 h 4205223"/>
              <a:gd name="connsiteX35" fmla="*/ 1875870 w 3442567"/>
              <a:gd name="connsiteY35" fmla="*/ 440061 h 4205223"/>
              <a:gd name="connsiteX36" fmla="*/ 1356867 w 3442567"/>
              <a:gd name="connsiteY36" fmla="*/ 431350 h 4205223"/>
              <a:gd name="connsiteX37" fmla="*/ 1094818 w 3442567"/>
              <a:gd name="connsiteY37" fmla="*/ 879424 h 4205223"/>
              <a:gd name="connsiteX38" fmla="*/ 960849 w 3442567"/>
              <a:gd name="connsiteY38" fmla="*/ 879424 h 4205223"/>
              <a:gd name="connsiteX39" fmla="*/ 1291185 w 3442567"/>
              <a:gd name="connsiteY39" fmla="*/ 314587 h 4205223"/>
              <a:gd name="connsiteX40" fmla="*/ 1619797 w 3442567"/>
              <a:gd name="connsiteY40" fmla="*/ 231444 h 4205223"/>
              <a:gd name="connsiteX0" fmla="*/ 1048235 w 3442567"/>
              <a:gd name="connsiteY0" fmla="*/ 1186631 h 4205223"/>
              <a:gd name="connsiteX1" fmla="*/ 1221426 w 3442567"/>
              <a:gd name="connsiteY1" fmla="*/ 1487190 h 4205223"/>
              <a:gd name="connsiteX2" fmla="*/ 1048235 w 3442567"/>
              <a:gd name="connsiteY2" fmla="*/ 1787749 h 4205223"/>
              <a:gd name="connsiteX3" fmla="*/ 875044 w 3442567"/>
              <a:gd name="connsiteY3" fmla="*/ 1487190 h 4205223"/>
              <a:gd name="connsiteX4" fmla="*/ 1048235 w 3442567"/>
              <a:gd name="connsiteY4" fmla="*/ 1186631 h 4205223"/>
              <a:gd name="connsiteX5" fmla="*/ 805954 w 3442567"/>
              <a:gd name="connsiteY5" fmla="*/ 879424 h 4205223"/>
              <a:gd name="connsiteX6" fmla="*/ 805954 w 3442567"/>
              <a:gd name="connsiteY6" fmla="*/ 2084387 h 4205223"/>
              <a:gd name="connsiteX7" fmla="*/ 956357 w 3442567"/>
              <a:gd name="connsiteY7" fmla="*/ 2282893 h 4205223"/>
              <a:gd name="connsiteX8" fmla="*/ 956356 w 3442567"/>
              <a:gd name="connsiteY8" fmla="*/ 2704383 h 4205223"/>
              <a:gd name="connsiteX9" fmla="*/ 1047771 w 3442567"/>
              <a:gd name="connsiteY9" fmla="*/ 2795798 h 4205223"/>
              <a:gd name="connsiteX10" fmla="*/ 1139186 w 3442567"/>
              <a:gd name="connsiteY10" fmla="*/ 2704383 h 4205223"/>
              <a:gd name="connsiteX11" fmla="*/ 1139186 w 3442567"/>
              <a:gd name="connsiteY11" fmla="*/ 2283181 h 4205223"/>
              <a:gd name="connsiteX12" fmla="*/ 1290517 w 3442567"/>
              <a:gd name="connsiteY12" fmla="*/ 2084387 h 4205223"/>
              <a:gd name="connsiteX13" fmla="*/ 1290517 w 3442567"/>
              <a:gd name="connsiteY13" fmla="*/ 880681 h 4205223"/>
              <a:gd name="connsiteX14" fmla="*/ 2088232 w 3442567"/>
              <a:gd name="connsiteY14" fmla="*/ 1792228 h 4205223"/>
              <a:gd name="connsiteX15" fmla="*/ 2088232 w 3442567"/>
              <a:gd name="connsiteY15" fmla="*/ 2369223 h 4205223"/>
              <a:gd name="connsiteX16" fmla="*/ 2088233 w 3442567"/>
              <a:gd name="connsiteY16" fmla="*/ 2369223 h 4205223"/>
              <a:gd name="connsiteX17" fmla="*/ 2088233 w 3442567"/>
              <a:gd name="connsiteY17" fmla="*/ 3287223 h 4205223"/>
              <a:gd name="connsiteX18" fmla="*/ 1170233 w 3442567"/>
              <a:gd name="connsiteY18" fmla="*/ 4205223 h 4205223"/>
              <a:gd name="connsiteX19" fmla="*/ 918001 w 3442567"/>
              <a:gd name="connsiteY19" fmla="*/ 4205223 h 4205223"/>
              <a:gd name="connsiteX20" fmla="*/ 1 w 3442567"/>
              <a:gd name="connsiteY20" fmla="*/ 3287223 h 4205223"/>
              <a:gd name="connsiteX21" fmla="*/ 1 w 3442567"/>
              <a:gd name="connsiteY21" fmla="*/ 2383692 h 4205223"/>
              <a:gd name="connsiteX22" fmla="*/ 0 w 3442567"/>
              <a:gd name="connsiteY22" fmla="*/ 2383692 h 4205223"/>
              <a:gd name="connsiteX23" fmla="*/ 0 w 3442567"/>
              <a:gd name="connsiteY23" fmla="*/ 1792228 h 4205223"/>
              <a:gd name="connsiteX24" fmla="*/ 805954 w 3442567"/>
              <a:gd name="connsiteY24" fmla="*/ 879424 h 4205223"/>
              <a:gd name="connsiteX25" fmla="*/ 1619797 w 3442567"/>
              <a:gd name="connsiteY25" fmla="*/ 231444 h 4205223"/>
              <a:gd name="connsiteX26" fmla="*/ 1945434 w 3442567"/>
              <a:gd name="connsiteY26" fmla="*/ 325568 h 4205223"/>
              <a:gd name="connsiteX27" fmla="*/ 2255221 w 3442567"/>
              <a:gd name="connsiteY27" fmla="*/ 859133 h 4205223"/>
              <a:gd name="connsiteX28" fmla="*/ 2257891 w 3442567"/>
              <a:gd name="connsiteY28" fmla="*/ 858925 h 4205223"/>
              <a:gd name="connsiteX29" fmla="*/ 2823557 w 3442567"/>
              <a:gd name="connsiteY29" fmla="*/ 1429181 h 4205223"/>
              <a:gd name="connsiteX30" fmla="*/ 3293362 w 3442567"/>
              <a:gd name="connsiteY30" fmla="*/ -1 h 4205223"/>
              <a:gd name="connsiteX31" fmla="*/ 3388354 w 3442567"/>
              <a:gd name="connsiteY31" fmla="*/ 34235 h 4205223"/>
              <a:gd name="connsiteX32" fmla="*/ 2818412 w 3442567"/>
              <a:gd name="connsiteY32" fmla="*/ 1539106 h 4205223"/>
              <a:gd name="connsiteX33" fmla="*/ 2128339 w 3442567"/>
              <a:gd name="connsiteY33" fmla="*/ 896865 h 4205223"/>
              <a:gd name="connsiteX34" fmla="*/ 2122734 w 3442567"/>
              <a:gd name="connsiteY34" fmla="*/ 896677 h 4205223"/>
              <a:gd name="connsiteX35" fmla="*/ 1875870 w 3442567"/>
              <a:gd name="connsiteY35" fmla="*/ 440061 h 4205223"/>
              <a:gd name="connsiteX36" fmla="*/ 1356867 w 3442567"/>
              <a:gd name="connsiteY36" fmla="*/ 431350 h 4205223"/>
              <a:gd name="connsiteX37" fmla="*/ 1094818 w 3442567"/>
              <a:gd name="connsiteY37" fmla="*/ 879424 h 4205223"/>
              <a:gd name="connsiteX38" fmla="*/ 960849 w 3442567"/>
              <a:gd name="connsiteY38" fmla="*/ 879424 h 4205223"/>
              <a:gd name="connsiteX39" fmla="*/ 1291185 w 3442567"/>
              <a:gd name="connsiteY39" fmla="*/ 314587 h 4205223"/>
              <a:gd name="connsiteX40" fmla="*/ 1619797 w 3442567"/>
              <a:gd name="connsiteY40" fmla="*/ 231444 h 4205223"/>
              <a:gd name="connsiteX0" fmla="*/ 1048235 w 3441398"/>
              <a:gd name="connsiteY0" fmla="*/ 1186631 h 4205223"/>
              <a:gd name="connsiteX1" fmla="*/ 1221426 w 3441398"/>
              <a:gd name="connsiteY1" fmla="*/ 1487190 h 4205223"/>
              <a:gd name="connsiteX2" fmla="*/ 1048235 w 3441398"/>
              <a:gd name="connsiteY2" fmla="*/ 1787749 h 4205223"/>
              <a:gd name="connsiteX3" fmla="*/ 875044 w 3441398"/>
              <a:gd name="connsiteY3" fmla="*/ 1487190 h 4205223"/>
              <a:gd name="connsiteX4" fmla="*/ 1048235 w 3441398"/>
              <a:gd name="connsiteY4" fmla="*/ 1186631 h 4205223"/>
              <a:gd name="connsiteX5" fmla="*/ 805954 w 3441398"/>
              <a:gd name="connsiteY5" fmla="*/ 879424 h 4205223"/>
              <a:gd name="connsiteX6" fmla="*/ 805954 w 3441398"/>
              <a:gd name="connsiteY6" fmla="*/ 2084387 h 4205223"/>
              <a:gd name="connsiteX7" fmla="*/ 956357 w 3441398"/>
              <a:gd name="connsiteY7" fmla="*/ 2282893 h 4205223"/>
              <a:gd name="connsiteX8" fmla="*/ 956356 w 3441398"/>
              <a:gd name="connsiteY8" fmla="*/ 2704383 h 4205223"/>
              <a:gd name="connsiteX9" fmla="*/ 1047771 w 3441398"/>
              <a:gd name="connsiteY9" fmla="*/ 2795798 h 4205223"/>
              <a:gd name="connsiteX10" fmla="*/ 1139186 w 3441398"/>
              <a:gd name="connsiteY10" fmla="*/ 2704383 h 4205223"/>
              <a:gd name="connsiteX11" fmla="*/ 1139186 w 3441398"/>
              <a:gd name="connsiteY11" fmla="*/ 2283181 h 4205223"/>
              <a:gd name="connsiteX12" fmla="*/ 1290517 w 3441398"/>
              <a:gd name="connsiteY12" fmla="*/ 2084387 h 4205223"/>
              <a:gd name="connsiteX13" fmla="*/ 1290517 w 3441398"/>
              <a:gd name="connsiteY13" fmla="*/ 880681 h 4205223"/>
              <a:gd name="connsiteX14" fmla="*/ 2088232 w 3441398"/>
              <a:gd name="connsiteY14" fmla="*/ 1792228 h 4205223"/>
              <a:gd name="connsiteX15" fmla="*/ 2088232 w 3441398"/>
              <a:gd name="connsiteY15" fmla="*/ 2369223 h 4205223"/>
              <a:gd name="connsiteX16" fmla="*/ 2088233 w 3441398"/>
              <a:gd name="connsiteY16" fmla="*/ 2369223 h 4205223"/>
              <a:gd name="connsiteX17" fmla="*/ 2088233 w 3441398"/>
              <a:gd name="connsiteY17" fmla="*/ 3287223 h 4205223"/>
              <a:gd name="connsiteX18" fmla="*/ 1170233 w 3441398"/>
              <a:gd name="connsiteY18" fmla="*/ 4205223 h 4205223"/>
              <a:gd name="connsiteX19" fmla="*/ 918001 w 3441398"/>
              <a:gd name="connsiteY19" fmla="*/ 4205223 h 4205223"/>
              <a:gd name="connsiteX20" fmla="*/ 1 w 3441398"/>
              <a:gd name="connsiteY20" fmla="*/ 3287223 h 4205223"/>
              <a:gd name="connsiteX21" fmla="*/ 1 w 3441398"/>
              <a:gd name="connsiteY21" fmla="*/ 2383692 h 4205223"/>
              <a:gd name="connsiteX22" fmla="*/ 0 w 3441398"/>
              <a:gd name="connsiteY22" fmla="*/ 2383692 h 4205223"/>
              <a:gd name="connsiteX23" fmla="*/ 0 w 3441398"/>
              <a:gd name="connsiteY23" fmla="*/ 1792228 h 4205223"/>
              <a:gd name="connsiteX24" fmla="*/ 805954 w 3441398"/>
              <a:gd name="connsiteY24" fmla="*/ 879424 h 4205223"/>
              <a:gd name="connsiteX25" fmla="*/ 1619797 w 3441398"/>
              <a:gd name="connsiteY25" fmla="*/ 231444 h 4205223"/>
              <a:gd name="connsiteX26" fmla="*/ 1945434 w 3441398"/>
              <a:gd name="connsiteY26" fmla="*/ 325568 h 4205223"/>
              <a:gd name="connsiteX27" fmla="*/ 2255221 w 3441398"/>
              <a:gd name="connsiteY27" fmla="*/ 859133 h 4205223"/>
              <a:gd name="connsiteX28" fmla="*/ 2257891 w 3441398"/>
              <a:gd name="connsiteY28" fmla="*/ 858925 h 4205223"/>
              <a:gd name="connsiteX29" fmla="*/ 2823557 w 3441398"/>
              <a:gd name="connsiteY29" fmla="*/ 1429181 h 4205223"/>
              <a:gd name="connsiteX30" fmla="*/ 3293362 w 3441398"/>
              <a:gd name="connsiteY30" fmla="*/ -1 h 4205223"/>
              <a:gd name="connsiteX31" fmla="*/ 3388354 w 3441398"/>
              <a:gd name="connsiteY31" fmla="*/ 34235 h 4205223"/>
              <a:gd name="connsiteX32" fmla="*/ 2818412 w 3441398"/>
              <a:gd name="connsiteY32" fmla="*/ 1539106 h 4205223"/>
              <a:gd name="connsiteX33" fmla="*/ 2327169 w 3441398"/>
              <a:gd name="connsiteY33" fmla="*/ 1287061 h 4205223"/>
              <a:gd name="connsiteX34" fmla="*/ 2128339 w 3441398"/>
              <a:gd name="connsiteY34" fmla="*/ 896865 h 4205223"/>
              <a:gd name="connsiteX35" fmla="*/ 2122734 w 3441398"/>
              <a:gd name="connsiteY35" fmla="*/ 896677 h 4205223"/>
              <a:gd name="connsiteX36" fmla="*/ 1875870 w 3441398"/>
              <a:gd name="connsiteY36" fmla="*/ 440061 h 4205223"/>
              <a:gd name="connsiteX37" fmla="*/ 1356867 w 3441398"/>
              <a:gd name="connsiteY37" fmla="*/ 431350 h 4205223"/>
              <a:gd name="connsiteX38" fmla="*/ 1094818 w 3441398"/>
              <a:gd name="connsiteY38" fmla="*/ 879424 h 4205223"/>
              <a:gd name="connsiteX39" fmla="*/ 960849 w 3441398"/>
              <a:gd name="connsiteY39" fmla="*/ 879424 h 4205223"/>
              <a:gd name="connsiteX40" fmla="*/ 1291185 w 3441398"/>
              <a:gd name="connsiteY40" fmla="*/ 314587 h 4205223"/>
              <a:gd name="connsiteX41" fmla="*/ 1619797 w 3441398"/>
              <a:gd name="connsiteY41" fmla="*/ 231444 h 4205223"/>
              <a:gd name="connsiteX0" fmla="*/ 1048235 w 3443499"/>
              <a:gd name="connsiteY0" fmla="*/ 1186631 h 4205223"/>
              <a:gd name="connsiteX1" fmla="*/ 1221426 w 3443499"/>
              <a:gd name="connsiteY1" fmla="*/ 1487190 h 4205223"/>
              <a:gd name="connsiteX2" fmla="*/ 1048235 w 3443499"/>
              <a:gd name="connsiteY2" fmla="*/ 1787749 h 4205223"/>
              <a:gd name="connsiteX3" fmla="*/ 875044 w 3443499"/>
              <a:gd name="connsiteY3" fmla="*/ 1487190 h 4205223"/>
              <a:gd name="connsiteX4" fmla="*/ 1048235 w 3443499"/>
              <a:gd name="connsiteY4" fmla="*/ 1186631 h 4205223"/>
              <a:gd name="connsiteX5" fmla="*/ 805954 w 3443499"/>
              <a:gd name="connsiteY5" fmla="*/ 879424 h 4205223"/>
              <a:gd name="connsiteX6" fmla="*/ 805954 w 3443499"/>
              <a:gd name="connsiteY6" fmla="*/ 2084387 h 4205223"/>
              <a:gd name="connsiteX7" fmla="*/ 956357 w 3443499"/>
              <a:gd name="connsiteY7" fmla="*/ 2282893 h 4205223"/>
              <a:gd name="connsiteX8" fmla="*/ 956356 w 3443499"/>
              <a:gd name="connsiteY8" fmla="*/ 2704383 h 4205223"/>
              <a:gd name="connsiteX9" fmla="*/ 1047771 w 3443499"/>
              <a:gd name="connsiteY9" fmla="*/ 2795798 h 4205223"/>
              <a:gd name="connsiteX10" fmla="*/ 1139186 w 3443499"/>
              <a:gd name="connsiteY10" fmla="*/ 2704383 h 4205223"/>
              <a:gd name="connsiteX11" fmla="*/ 1139186 w 3443499"/>
              <a:gd name="connsiteY11" fmla="*/ 2283181 h 4205223"/>
              <a:gd name="connsiteX12" fmla="*/ 1290517 w 3443499"/>
              <a:gd name="connsiteY12" fmla="*/ 2084387 h 4205223"/>
              <a:gd name="connsiteX13" fmla="*/ 1290517 w 3443499"/>
              <a:gd name="connsiteY13" fmla="*/ 880681 h 4205223"/>
              <a:gd name="connsiteX14" fmla="*/ 2088232 w 3443499"/>
              <a:gd name="connsiteY14" fmla="*/ 1792228 h 4205223"/>
              <a:gd name="connsiteX15" fmla="*/ 2088232 w 3443499"/>
              <a:gd name="connsiteY15" fmla="*/ 2369223 h 4205223"/>
              <a:gd name="connsiteX16" fmla="*/ 2088233 w 3443499"/>
              <a:gd name="connsiteY16" fmla="*/ 2369223 h 4205223"/>
              <a:gd name="connsiteX17" fmla="*/ 2088233 w 3443499"/>
              <a:gd name="connsiteY17" fmla="*/ 3287223 h 4205223"/>
              <a:gd name="connsiteX18" fmla="*/ 1170233 w 3443499"/>
              <a:gd name="connsiteY18" fmla="*/ 4205223 h 4205223"/>
              <a:gd name="connsiteX19" fmla="*/ 918001 w 3443499"/>
              <a:gd name="connsiteY19" fmla="*/ 4205223 h 4205223"/>
              <a:gd name="connsiteX20" fmla="*/ 1 w 3443499"/>
              <a:gd name="connsiteY20" fmla="*/ 3287223 h 4205223"/>
              <a:gd name="connsiteX21" fmla="*/ 1 w 3443499"/>
              <a:gd name="connsiteY21" fmla="*/ 2383692 h 4205223"/>
              <a:gd name="connsiteX22" fmla="*/ 0 w 3443499"/>
              <a:gd name="connsiteY22" fmla="*/ 2383692 h 4205223"/>
              <a:gd name="connsiteX23" fmla="*/ 0 w 3443499"/>
              <a:gd name="connsiteY23" fmla="*/ 1792228 h 4205223"/>
              <a:gd name="connsiteX24" fmla="*/ 805954 w 3443499"/>
              <a:gd name="connsiteY24" fmla="*/ 879424 h 4205223"/>
              <a:gd name="connsiteX25" fmla="*/ 1619797 w 3443499"/>
              <a:gd name="connsiteY25" fmla="*/ 231444 h 4205223"/>
              <a:gd name="connsiteX26" fmla="*/ 1945434 w 3443499"/>
              <a:gd name="connsiteY26" fmla="*/ 325568 h 4205223"/>
              <a:gd name="connsiteX27" fmla="*/ 2255221 w 3443499"/>
              <a:gd name="connsiteY27" fmla="*/ 859133 h 4205223"/>
              <a:gd name="connsiteX28" fmla="*/ 2257891 w 3443499"/>
              <a:gd name="connsiteY28" fmla="*/ 858925 h 4205223"/>
              <a:gd name="connsiteX29" fmla="*/ 2823557 w 3443499"/>
              <a:gd name="connsiteY29" fmla="*/ 1429181 h 4205223"/>
              <a:gd name="connsiteX30" fmla="*/ 3293362 w 3443499"/>
              <a:gd name="connsiteY30" fmla="*/ -1 h 4205223"/>
              <a:gd name="connsiteX31" fmla="*/ 3388354 w 3443499"/>
              <a:gd name="connsiteY31" fmla="*/ 34235 h 4205223"/>
              <a:gd name="connsiteX32" fmla="*/ 2818412 w 3443499"/>
              <a:gd name="connsiteY32" fmla="*/ 1539106 h 4205223"/>
              <a:gd name="connsiteX33" fmla="*/ 2128339 w 3443499"/>
              <a:gd name="connsiteY33" fmla="*/ 896865 h 4205223"/>
              <a:gd name="connsiteX34" fmla="*/ 2122734 w 3443499"/>
              <a:gd name="connsiteY34" fmla="*/ 896677 h 4205223"/>
              <a:gd name="connsiteX35" fmla="*/ 1875870 w 3443499"/>
              <a:gd name="connsiteY35" fmla="*/ 440061 h 4205223"/>
              <a:gd name="connsiteX36" fmla="*/ 1356867 w 3443499"/>
              <a:gd name="connsiteY36" fmla="*/ 431350 h 4205223"/>
              <a:gd name="connsiteX37" fmla="*/ 1094818 w 3443499"/>
              <a:gd name="connsiteY37" fmla="*/ 879424 h 4205223"/>
              <a:gd name="connsiteX38" fmla="*/ 960849 w 3443499"/>
              <a:gd name="connsiteY38" fmla="*/ 879424 h 4205223"/>
              <a:gd name="connsiteX39" fmla="*/ 1291185 w 3443499"/>
              <a:gd name="connsiteY39" fmla="*/ 314587 h 4205223"/>
              <a:gd name="connsiteX40" fmla="*/ 1619797 w 3443499"/>
              <a:gd name="connsiteY40" fmla="*/ 231444 h 4205223"/>
              <a:gd name="connsiteX0" fmla="*/ 1048235 w 3443499"/>
              <a:gd name="connsiteY0" fmla="*/ 1186631 h 4205223"/>
              <a:gd name="connsiteX1" fmla="*/ 1221426 w 3443499"/>
              <a:gd name="connsiteY1" fmla="*/ 1487190 h 4205223"/>
              <a:gd name="connsiteX2" fmla="*/ 1048235 w 3443499"/>
              <a:gd name="connsiteY2" fmla="*/ 1787749 h 4205223"/>
              <a:gd name="connsiteX3" fmla="*/ 875044 w 3443499"/>
              <a:gd name="connsiteY3" fmla="*/ 1487190 h 4205223"/>
              <a:gd name="connsiteX4" fmla="*/ 1048235 w 3443499"/>
              <a:gd name="connsiteY4" fmla="*/ 1186631 h 4205223"/>
              <a:gd name="connsiteX5" fmla="*/ 805954 w 3443499"/>
              <a:gd name="connsiteY5" fmla="*/ 879424 h 4205223"/>
              <a:gd name="connsiteX6" fmla="*/ 805954 w 3443499"/>
              <a:gd name="connsiteY6" fmla="*/ 2084387 h 4205223"/>
              <a:gd name="connsiteX7" fmla="*/ 956357 w 3443499"/>
              <a:gd name="connsiteY7" fmla="*/ 2282893 h 4205223"/>
              <a:gd name="connsiteX8" fmla="*/ 956356 w 3443499"/>
              <a:gd name="connsiteY8" fmla="*/ 2704383 h 4205223"/>
              <a:gd name="connsiteX9" fmla="*/ 1047771 w 3443499"/>
              <a:gd name="connsiteY9" fmla="*/ 2795798 h 4205223"/>
              <a:gd name="connsiteX10" fmla="*/ 1139186 w 3443499"/>
              <a:gd name="connsiteY10" fmla="*/ 2704383 h 4205223"/>
              <a:gd name="connsiteX11" fmla="*/ 1139186 w 3443499"/>
              <a:gd name="connsiteY11" fmla="*/ 2283181 h 4205223"/>
              <a:gd name="connsiteX12" fmla="*/ 1290517 w 3443499"/>
              <a:gd name="connsiteY12" fmla="*/ 2084387 h 4205223"/>
              <a:gd name="connsiteX13" fmla="*/ 1290517 w 3443499"/>
              <a:gd name="connsiteY13" fmla="*/ 880681 h 4205223"/>
              <a:gd name="connsiteX14" fmla="*/ 2088232 w 3443499"/>
              <a:gd name="connsiteY14" fmla="*/ 1792228 h 4205223"/>
              <a:gd name="connsiteX15" fmla="*/ 2088232 w 3443499"/>
              <a:gd name="connsiteY15" fmla="*/ 2369223 h 4205223"/>
              <a:gd name="connsiteX16" fmla="*/ 2088233 w 3443499"/>
              <a:gd name="connsiteY16" fmla="*/ 2369223 h 4205223"/>
              <a:gd name="connsiteX17" fmla="*/ 2088233 w 3443499"/>
              <a:gd name="connsiteY17" fmla="*/ 3287223 h 4205223"/>
              <a:gd name="connsiteX18" fmla="*/ 1170233 w 3443499"/>
              <a:gd name="connsiteY18" fmla="*/ 4205223 h 4205223"/>
              <a:gd name="connsiteX19" fmla="*/ 918001 w 3443499"/>
              <a:gd name="connsiteY19" fmla="*/ 4205223 h 4205223"/>
              <a:gd name="connsiteX20" fmla="*/ 1 w 3443499"/>
              <a:gd name="connsiteY20" fmla="*/ 3287223 h 4205223"/>
              <a:gd name="connsiteX21" fmla="*/ 1 w 3443499"/>
              <a:gd name="connsiteY21" fmla="*/ 2383692 h 4205223"/>
              <a:gd name="connsiteX22" fmla="*/ 0 w 3443499"/>
              <a:gd name="connsiteY22" fmla="*/ 2383692 h 4205223"/>
              <a:gd name="connsiteX23" fmla="*/ 0 w 3443499"/>
              <a:gd name="connsiteY23" fmla="*/ 1792228 h 4205223"/>
              <a:gd name="connsiteX24" fmla="*/ 805954 w 3443499"/>
              <a:gd name="connsiteY24" fmla="*/ 879424 h 4205223"/>
              <a:gd name="connsiteX25" fmla="*/ 1619797 w 3443499"/>
              <a:gd name="connsiteY25" fmla="*/ 231444 h 4205223"/>
              <a:gd name="connsiteX26" fmla="*/ 1945434 w 3443499"/>
              <a:gd name="connsiteY26" fmla="*/ 325568 h 4205223"/>
              <a:gd name="connsiteX27" fmla="*/ 2255221 w 3443499"/>
              <a:gd name="connsiteY27" fmla="*/ 859133 h 4205223"/>
              <a:gd name="connsiteX28" fmla="*/ 2257891 w 3443499"/>
              <a:gd name="connsiteY28" fmla="*/ 858925 h 4205223"/>
              <a:gd name="connsiteX29" fmla="*/ 2823557 w 3443499"/>
              <a:gd name="connsiteY29" fmla="*/ 1429181 h 4205223"/>
              <a:gd name="connsiteX30" fmla="*/ 3293362 w 3443499"/>
              <a:gd name="connsiteY30" fmla="*/ -1 h 4205223"/>
              <a:gd name="connsiteX31" fmla="*/ 3388354 w 3443499"/>
              <a:gd name="connsiteY31" fmla="*/ 34235 h 4205223"/>
              <a:gd name="connsiteX32" fmla="*/ 2818412 w 3443499"/>
              <a:gd name="connsiteY32" fmla="*/ 1539106 h 4205223"/>
              <a:gd name="connsiteX33" fmla="*/ 2128339 w 3443499"/>
              <a:gd name="connsiteY33" fmla="*/ 896865 h 4205223"/>
              <a:gd name="connsiteX34" fmla="*/ 1875870 w 3443499"/>
              <a:gd name="connsiteY34" fmla="*/ 440061 h 4205223"/>
              <a:gd name="connsiteX35" fmla="*/ 1356867 w 3443499"/>
              <a:gd name="connsiteY35" fmla="*/ 431350 h 4205223"/>
              <a:gd name="connsiteX36" fmla="*/ 1094818 w 3443499"/>
              <a:gd name="connsiteY36" fmla="*/ 879424 h 4205223"/>
              <a:gd name="connsiteX37" fmla="*/ 960849 w 3443499"/>
              <a:gd name="connsiteY37" fmla="*/ 879424 h 4205223"/>
              <a:gd name="connsiteX38" fmla="*/ 1291185 w 3443499"/>
              <a:gd name="connsiteY38" fmla="*/ 314587 h 4205223"/>
              <a:gd name="connsiteX39" fmla="*/ 1619797 w 3443499"/>
              <a:gd name="connsiteY39" fmla="*/ 231444 h 4205223"/>
              <a:gd name="connsiteX0" fmla="*/ 1048235 w 3443499"/>
              <a:gd name="connsiteY0" fmla="*/ 1186631 h 4205223"/>
              <a:gd name="connsiteX1" fmla="*/ 1221426 w 3443499"/>
              <a:gd name="connsiteY1" fmla="*/ 1487190 h 4205223"/>
              <a:gd name="connsiteX2" fmla="*/ 1048235 w 3443499"/>
              <a:gd name="connsiteY2" fmla="*/ 1787749 h 4205223"/>
              <a:gd name="connsiteX3" fmla="*/ 875044 w 3443499"/>
              <a:gd name="connsiteY3" fmla="*/ 1487190 h 4205223"/>
              <a:gd name="connsiteX4" fmla="*/ 1048235 w 3443499"/>
              <a:gd name="connsiteY4" fmla="*/ 1186631 h 4205223"/>
              <a:gd name="connsiteX5" fmla="*/ 805954 w 3443499"/>
              <a:gd name="connsiteY5" fmla="*/ 879424 h 4205223"/>
              <a:gd name="connsiteX6" fmla="*/ 805954 w 3443499"/>
              <a:gd name="connsiteY6" fmla="*/ 2084387 h 4205223"/>
              <a:gd name="connsiteX7" fmla="*/ 956357 w 3443499"/>
              <a:gd name="connsiteY7" fmla="*/ 2282893 h 4205223"/>
              <a:gd name="connsiteX8" fmla="*/ 956356 w 3443499"/>
              <a:gd name="connsiteY8" fmla="*/ 2704383 h 4205223"/>
              <a:gd name="connsiteX9" fmla="*/ 1047771 w 3443499"/>
              <a:gd name="connsiteY9" fmla="*/ 2795798 h 4205223"/>
              <a:gd name="connsiteX10" fmla="*/ 1139186 w 3443499"/>
              <a:gd name="connsiteY10" fmla="*/ 2704383 h 4205223"/>
              <a:gd name="connsiteX11" fmla="*/ 1139186 w 3443499"/>
              <a:gd name="connsiteY11" fmla="*/ 2283181 h 4205223"/>
              <a:gd name="connsiteX12" fmla="*/ 1290517 w 3443499"/>
              <a:gd name="connsiteY12" fmla="*/ 2084387 h 4205223"/>
              <a:gd name="connsiteX13" fmla="*/ 1290517 w 3443499"/>
              <a:gd name="connsiteY13" fmla="*/ 880681 h 4205223"/>
              <a:gd name="connsiteX14" fmla="*/ 2088232 w 3443499"/>
              <a:gd name="connsiteY14" fmla="*/ 1792228 h 4205223"/>
              <a:gd name="connsiteX15" fmla="*/ 2088232 w 3443499"/>
              <a:gd name="connsiteY15" fmla="*/ 2369223 h 4205223"/>
              <a:gd name="connsiteX16" fmla="*/ 2088233 w 3443499"/>
              <a:gd name="connsiteY16" fmla="*/ 2369223 h 4205223"/>
              <a:gd name="connsiteX17" fmla="*/ 2088233 w 3443499"/>
              <a:gd name="connsiteY17" fmla="*/ 3287223 h 4205223"/>
              <a:gd name="connsiteX18" fmla="*/ 1170233 w 3443499"/>
              <a:gd name="connsiteY18" fmla="*/ 4205223 h 4205223"/>
              <a:gd name="connsiteX19" fmla="*/ 918001 w 3443499"/>
              <a:gd name="connsiteY19" fmla="*/ 4205223 h 4205223"/>
              <a:gd name="connsiteX20" fmla="*/ 1 w 3443499"/>
              <a:gd name="connsiteY20" fmla="*/ 3287223 h 4205223"/>
              <a:gd name="connsiteX21" fmla="*/ 1 w 3443499"/>
              <a:gd name="connsiteY21" fmla="*/ 2383692 h 4205223"/>
              <a:gd name="connsiteX22" fmla="*/ 0 w 3443499"/>
              <a:gd name="connsiteY22" fmla="*/ 2383692 h 4205223"/>
              <a:gd name="connsiteX23" fmla="*/ 0 w 3443499"/>
              <a:gd name="connsiteY23" fmla="*/ 1792228 h 4205223"/>
              <a:gd name="connsiteX24" fmla="*/ 805954 w 3443499"/>
              <a:gd name="connsiteY24" fmla="*/ 879424 h 4205223"/>
              <a:gd name="connsiteX25" fmla="*/ 1619797 w 3443499"/>
              <a:gd name="connsiteY25" fmla="*/ 231444 h 4205223"/>
              <a:gd name="connsiteX26" fmla="*/ 1945434 w 3443499"/>
              <a:gd name="connsiteY26" fmla="*/ 325568 h 4205223"/>
              <a:gd name="connsiteX27" fmla="*/ 2255221 w 3443499"/>
              <a:gd name="connsiteY27" fmla="*/ 859133 h 4205223"/>
              <a:gd name="connsiteX28" fmla="*/ 2257891 w 3443499"/>
              <a:gd name="connsiteY28" fmla="*/ 858925 h 4205223"/>
              <a:gd name="connsiteX29" fmla="*/ 2823557 w 3443499"/>
              <a:gd name="connsiteY29" fmla="*/ 1429181 h 4205223"/>
              <a:gd name="connsiteX30" fmla="*/ 3293362 w 3443499"/>
              <a:gd name="connsiteY30" fmla="*/ -1 h 4205223"/>
              <a:gd name="connsiteX31" fmla="*/ 3388354 w 3443499"/>
              <a:gd name="connsiteY31" fmla="*/ 34235 h 4205223"/>
              <a:gd name="connsiteX32" fmla="*/ 2818412 w 3443499"/>
              <a:gd name="connsiteY32" fmla="*/ 1539106 h 4205223"/>
              <a:gd name="connsiteX33" fmla="*/ 2128339 w 3443499"/>
              <a:gd name="connsiteY33" fmla="*/ 896865 h 4205223"/>
              <a:gd name="connsiteX34" fmla="*/ 1875870 w 3443499"/>
              <a:gd name="connsiteY34" fmla="*/ 440061 h 4205223"/>
              <a:gd name="connsiteX35" fmla="*/ 1356867 w 3443499"/>
              <a:gd name="connsiteY35" fmla="*/ 431350 h 4205223"/>
              <a:gd name="connsiteX36" fmla="*/ 1094818 w 3443499"/>
              <a:gd name="connsiteY36" fmla="*/ 879424 h 4205223"/>
              <a:gd name="connsiteX37" fmla="*/ 960849 w 3443499"/>
              <a:gd name="connsiteY37" fmla="*/ 879424 h 4205223"/>
              <a:gd name="connsiteX38" fmla="*/ 1291185 w 3443499"/>
              <a:gd name="connsiteY38" fmla="*/ 314587 h 4205223"/>
              <a:gd name="connsiteX39" fmla="*/ 1619797 w 3443499"/>
              <a:gd name="connsiteY39" fmla="*/ 231444 h 4205223"/>
              <a:gd name="connsiteX0" fmla="*/ 1048235 w 3443499"/>
              <a:gd name="connsiteY0" fmla="*/ 1186631 h 4205223"/>
              <a:gd name="connsiteX1" fmla="*/ 1221426 w 3443499"/>
              <a:gd name="connsiteY1" fmla="*/ 1487190 h 4205223"/>
              <a:gd name="connsiteX2" fmla="*/ 1048235 w 3443499"/>
              <a:gd name="connsiteY2" fmla="*/ 1787749 h 4205223"/>
              <a:gd name="connsiteX3" fmla="*/ 875044 w 3443499"/>
              <a:gd name="connsiteY3" fmla="*/ 1487190 h 4205223"/>
              <a:gd name="connsiteX4" fmla="*/ 1048235 w 3443499"/>
              <a:gd name="connsiteY4" fmla="*/ 1186631 h 4205223"/>
              <a:gd name="connsiteX5" fmla="*/ 805954 w 3443499"/>
              <a:gd name="connsiteY5" fmla="*/ 879424 h 4205223"/>
              <a:gd name="connsiteX6" fmla="*/ 805954 w 3443499"/>
              <a:gd name="connsiteY6" fmla="*/ 2084387 h 4205223"/>
              <a:gd name="connsiteX7" fmla="*/ 956357 w 3443499"/>
              <a:gd name="connsiteY7" fmla="*/ 2282893 h 4205223"/>
              <a:gd name="connsiteX8" fmla="*/ 956356 w 3443499"/>
              <a:gd name="connsiteY8" fmla="*/ 2704383 h 4205223"/>
              <a:gd name="connsiteX9" fmla="*/ 1047771 w 3443499"/>
              <a:gd name="connsiteY9" fmla="*/ 2795798 h 4205223"/>
              <a:gd name="connsiteX10" fmla="*/ 1139186 w 3443499"/>
              <a:gd name="connsiteY10" fmla="*/ 2704383 h 4205223"/>
              <a:gd name="connsiteX11" fmla="*/ 1139186 w 3443499"/>
              <a:gd name="connsiteY11" fmla="*/ 2283181 h 4205223"/>
              <a:gd name="connsiteX12" fmla="*/ 1290517 w 3443499"/>
              <a:gd name="connsiteY12" fmla="*/ 2084387 h 4205223"/>
              <a:gd name="connsiteX13" fmla="*/ 1290517 w 3443499"/>
              <a:gd name="connsiteY13" fmla="*/ 880681 h 4205223"/>
              <a:gd name="connsiteX14" fmla="*/ 2088232 w 3443499"/>
              <a:gd name="connsiteY14" fmla="*/ 1792228 h 4205223"/>
              <a:gd name="connsiteX15" fmla="*/ 2088232 w 3443499"/>
              <a:gd name="connsiteY15" fmla="*/ 2369223 h 4205223"/>
              <a:gd name="connsiteX16" fmla="*/ 2088233 w 3443499"/>
              <a:gd name="connsiteY16" fmla="*/ 2369223 h 4205223"/>
              <a:gd name="connsiteX17" fmla="*/ 2088233 w 3443499"/>
              <a:gd name="connsiteY17" fmla="*/ 3287223 h 4205223"/>
              <a:gd name="connsiteX18" fmla="*/ 1170233 w 3443499"/>
              <a:gd name="connsiteY18" fmla="*/ 4205223 h 4205223"/>
              <a:gd name="connsiteX19" fmla="*/ 918001 w 3443499"/>
              <a:gd name="connsiteY19" fmla="*/ 4205223 h 4205223"/>
              <a:gd name="connsiteX20" fmla="*/ 1 w 3443499"/>
              <a:gd name="connsiteY20" fmla="*/ 3287223 h 4205223"/>
              <a:gd name="connsiteX21" fmla="*/ 1 w 3443499"/>
              <a:gd name="connsiteY21" fmla="*/ 2383692 h 4205223"/>
              <a:gd name="connsiteX22" fmla="*/ 0 w 3443499"/>
              <a:gd name="connsiteY22" fmla="*/ 2383692 h 4205223"/>
              <a:gd name="connsiteX23" fmla="*/ 0 w 3443499"/>
              <a:gd name="connsiteY23" fmla="*/ 1792228 h 4205223"/>
              <a:gd name="connsiteX24" fmla="*/ 805954 w 3443499"/>
              <a:gd name="connsiteY24" fmla="*/ 879424 h 4205223"/>
              <a:gd name="connsiteX25" fmla="*/ 1619797 w 3443499"/>
              <a:gd name="connsiteY25" fmla="*/ 231444 h 4205223"/>
              <a:gd name="connsiteX26" fmla="*/ 1945434 w 3443499"/>
              <a:gd name="connsiteY26" fmla="*/ 325568 h 4205223"/>
              <a:gd name="connsiteX27" fmla="*/ 2255221 w 3443499"/>
              <a:gd name="connsiteY27" fmla="*/ 859133 h 4205223"/>
              <a:gd name="connsiteX28" fmla="*/ 2257891 w 3443499"/>
              <a:gd name="connsiteY28" fmla="*/ 858925 h 4205223"/>
              <a:gd name="connsiteX29" fmla="*/ 2823557 w 3443499"/>
              <a:gd name="connsiteY29" fmla="*/ 1429181 h 4205223"/>
              <a:gd name="connsiteX30" fmla="*/ 3293362 w 3443499"/>
              <a:gd name="connsiteY30" fmla="*/ -1 h 4205223"/>
              <a:gd name="connsiteX31" fmla="*/ 3388354 w 3443499"/>
              <a:gd name="connsiteY31" fmla="*/ 34235 h 4205223"/>
              <a:gd name="connsiteX32" fmla="*/ 2818412 w 3443499"/>
              <a:gd name="connsiteY32" fmla="*/ 1539106 h 4205223"/>
              <a:gd name="connsiteX33" fmla="*/ 2128339 w 3443499"/>
              <a:gd name="connsiteY33" fmla="*/ 896865 h 4205223"/>
              <a:gd name="connsiteX34" fmla="*/ 1875870 w 3443499"/>
              <a:gd name="connsiteY34" fmla="*/ 440061 h 4205223"/>
              <a:gd name="connsiteX35" fmla="*/ 1356867 w 3443499"/>
              <a:gd name="connsiteY35" fmla="*/ 431350 h 4205223"/>
              <a:gd name="connsiteX36" fmla="*/ 1094818 w 3443499"/>
              <a:gd name="connsiteY36" fmla="*/ 879424 h 4205223"/>
              <a:gd name="connsiteX37" fmla="*/ 960849 w 3443499"/>
              <a:gd name="connsiteY37" fmla="*/ 879424 h 4205223"/>
              <a:gd name="connsiteX38" fmla="*/ 1291185 w 3443499"/>
              <a:gd name="connsiteY38" fmla="*/ 314587 h 4205223"/>
              <a:gd name="connsiteX39" fmla="*/ 1619797 w 3443499"/>
              <a:gd name="connsiteY39" fmla="*/ 231444 h 4205223"/>
              <a:gd name="connsiteX0" fmla="*/ 1048235 w 3443499"/>
              <a:gd name="connsiteY0" fmla="*/ 1186631 h 4205223"/>
              <a:gd name="connsiteX1" fmla="*/ 1221426 w 3443499"/>
              <a:gd name="connsiteY1" fmla="*/ 1487190 h 4205223"/>
              <a:gd name="connsiteX2" fmla="*/ 1048235 w 3443499"/>
              <a:gd name="connsiteY2" fmla="*/ 1787749 h 4205223"/>
              <a:gd name="connsiteX3" fmla="*/ 875044 w 3443499"/>
              <a:gd name="connsiteY3" fmla="*/ 1487190 h 4205223"/>
              <a:gd name="connsiteX4" fmla="*/ 1048235 w 3443499"/>
              <a:gd name="connsiteY4" fmla="*/ 1186631 h 4205223"/>
              <a:gd name="connsiteX5" fmla="*/ 805954 w 3443499"/>
              <a:gd name="connsiteY5" fmla="*/ 879424 h 4205223"/>
              <a:gd name="connsiteX6" fmla="*/ 805954 w 3443499"/>
              <a:gd name="connsiteY6" fmla="*/ 2084387 h 4205223"/>
              <a:gd name="connsiteX7" fmla="*/ 956357 w 3443499"/>
              <a:gd name="connsiteY7" fmla="*/ 2282893 h 4205223"/>
              <a:gd name="connsiteX8" fmla="*/ 956356 w 3443499"/>
              <a:gd name="connsiteY8" fmla="*/ 2704383 h 4205223"/>
              <a:gd name="connsiteX9" fmla="*/ 1047771 w 3443499"/>
              <a:gd name="connsiteY9" fmla="*/ 2795798 h 4205223"/>
              <a:gd name="connsiteX10" fmla="*/ 1139186 w 3443499"/>
              <a:gd name="connsiteY10" fmla="*/ 2704383 h 4205223"/>
              <a:gd name="connsiteX11" fmla="*/ 1139186 w 3443499"/>
              <a:gd name="connsiteY11" fmla="*/ 2283181 h 4205223"/>
              <a:gd name="connsiteX12" fmla="*/ 1290517 w 3443499"/>
              <a:gd name="connsiteY12" fmla="*/ 2084387 h 4205223"/>
              <a:gd name="connsiteX13" fmla="*/ 1290517 w 3443499"/>
              <a:gd name="connsiteY13" fmla="*/ 880681 h 4205223"/>
              <a:gd name="connsiteX14" fmla="*/ 2088232 w 3443499"/>
              <a:gd name="connsiteY14" fmla="*/ 1792228 h 4205223"/>
              <a:gd name="connsiteX15" fmla="*/ 2088232 w 3443499"/>
              <a:gd name="connsiteY15" fmla="*/ 2369223 h 4205223"/>
              <a:gd name="connsiteX16" fmla="*/ 2088233 w 3443499"/>
              <a:gd name="connsiteY16" fmla="*/ 2369223 h 4205223"/>
              <a:gd name="connsiteX17" fmla="*/ 2088233 w 3443499"/>
              <a:gd name="connsiteY17" fmla="*/ 3287223 h 4205223"/>
              <a:gd name="connsiteX18" fmla="*/ 1170233 w 3443499"/>
              <a:gd name="connsiteY18" fmla="*/ 4205223 h 4205223"/>
              <a:gd name="connsiteX19" fmla="*/ 918001 w 3443499"/>
              <a:gd name="connsiteY19" fmla="*/ 4205223 h 4205223"/>
              <a:gd name="connsiteX20" fmla="*/ 1 w 3443499"/>
              <a:gd name="connsiteY20" fmla="*/ 3287223 h 4205223"/>
              <a:gd name="connsiteX21" fmla="*/ 1 w 3443499"/>
              <a:gd name="connsiteY21" fmla="*/ 2383692 h 4205223"/>
              <a:gd name="connsiteX22" fmla="*/ 0 w 3443499"/>
              <a:gd name="connsiteY22" fmla="*/ 2383692 h 4205223"/>
              <a:gd name="connsiteX23" fmla="*/ 0 w 3443499"/>
              <a:gd name="connsiteY23" fmla="*/ 1792228 h 4205223"/>
              <a:gd name="connsiteX24" fmla="*/ 805954 w 3443499"/>
              <a:gd name="connsiteY24" fmla="*/ 879424 h 4205223"/>
              <a:gd name="connsiteX25" fmla="*/ 1619797 w 3443499"/>
              <a:gd name="connsiteY25" fmla="*/ 231444 h 4205223"/>
              <a:gd name="connsiteX26" fmla="*/ 1945434 w 3443499"/>
              <a:gd name="connsiteY26" fmla="*/ 325568 h 4205223"/>
              <a:gd name="connsiteX27" fmla="*/ 2255221 w 3443499"/>
              <a:gd name="connsiteY27" fmla="*/ 859133 h 4205223"/>
              <a:gd name="connsiteX28" fmla="*/ 2257891 w 3443499"/>
              <a:gd name="connsiteY28" fmla="*/ 858925 h 4205223"/>
              <a:gd name="connsiteX29" fmla="*/ 2823557 w 3443499"/>
              <a:gd name="connsiteY29" fmla="*/ 1429181 h 4205223"/>
              <a:gd name="connsiteX30" fmla="*/ 3293362 w 3443499"/>
              <a:gd name="connsiteY30" fmla="*/ -1 h 4205223"/>
              <a:gd name="connsiteX31" fmla="*/ 3388354 w 3443499"/>
              <a:gd name="connsiteY31" fmla="*/ 34235 h 4205223"/>
              <a:gd name="connsiteX32" fmla="*/ 2818412 w 3443499"/>
              <a:gd name="connsiteY32" fmla="*/ 1539106 h 4205223"/>
              <a:gd name="connsiteX33" fmla="*/ 2128339 w 3443499"/>
              <a:gd name="connsiteY33" fmla="*/ 896865 h 4205223"/>
              <a:gd name="connsiteX34" fmla="*/ 1875870 w 3443499"/>
              <a:gd name="connsiteY34" fmla="*/ 440061 h 4205223"/>
              <a:gd name="connsiteX35" fmla="*/ 1356867 w 3443499"/>
              <a:gd name="connsiteY35" fmla="*/ 431350 h 4205223"/>
              <a:gd name="connsiteX36" fmla="*/ 1094818 w 3443499"/>
              <a:gd name="connsiteY36" fmla="*/ 879424 h 4205223"/>
              <a:gd name="connsiteX37" fmla="*/ 960849 w 3443499"/>
              <a:gd name="connsiteY37" fmla="*/ 879424 h 4205223"/>
              <a:gd name="connsiteX38" fmla="*/ 1291185 w 3443499"/>
              <a:gd name="connsiteY38" fmla="*/ 314587 h 4205223"/>
              <a:gd name="connsiteX39" fmla="*/ 1619797 w 3443499"/>
              <a:gd name="connsiteY39" fmla="*/ 231444 h 4205223"/>
              <a:gd name="connsiteX0" fmla="*/ 1048235 w 3443499"/>
              <a:gd name="connsiteY0" fmla="*/ 1186631 h 4205223"/>
              <a:gd name="connsiteX1" fmla="*/ 1221426 w 3443499"/>
              <a:gd name="connsiteY1" fmla="*/ 1487190 h 4205223"/>
              <a:gd name="connsiteX2" fmla="*/ 1048235 w 3443499"/>
              <a:gd name="connsiteY2" fmla="*/ 1787749 h 4205223"/>
              <a:gd name="connsiteX3" fmla="*/ 875044 w 3443499"/>
              <a:gd name="connsiteY3" fmla="*/ 1487190 h 4205223"/>
              <a:gd name="connsiteX4" fmla="*/ 1048235 w 3443499"/>
              <a:gd name="connsiteY4" fmla="*/ 1186631 h 4205223"/>
              <a:gd name="connsiteX5" fmla="*/ 805954 w 3443499"/>
              <a:gd name="connsiteY5" fmla="*/ 879424 h 4205223"/>
              <a:gd name="connsiteX6" fmla="*/ 805954 w 3443499"/>
              <a:gd name="connsiteY6" fmla="*/ 2084387 h 4205223"/>
              <a:gd name="connsiteX7" fmla="*/ 956357 w 3443499"/>
              <a:gd name="connsiteY7" fmla="*/ 2282893 h 4205223"/>
              <a:gd name="connsiteX8" fmla="*/ 956356 w 3443499"/>
              <a:gd name="connsiteY8" fmla="*/ 2704383 h 4205223"/>
              <a:gd name="connsiteX9" fmla="*/ 1047771 w 3443499"/>
              <a:gd name="connsiteY9" fmla="*/ 2795798 h 4205223"/>
              <a:gd name="connsiteX10" fmla="*/ 1139186 w 3443499"/>
              <a:gd name="connsiteY10" fmla="*/ 2704383 h 4205223"/>
              <a:gd name="connsiteX11" fmla="*/ 1139186 w 3443499"/>
              <a:gd name="connsiteY11" fmla="*/ 2283181 h 4205223"/>
              <a:gd name="connsiteX12" fmla="*/ 1290517 w 3443499"/>
              <a:gd name="connsiteY12" fmla="*/ 2084387 h 4205223"/>
              <a:gd name="connsiteX13" fmla="*/ 1290517 w 3443499"/>
              <a:gd name="connsiteY13" fmla="*/ 880681 h 4205223"/>
              <a:gd name="connsiteX14" fmla="*/ 2088232 w 3443499"/>
              <a:gd name="connsiteY14" fmla="*/ 1792228 h 4205223"/>
              <a:gd name="connsiteX15" fmla="*/ 2088232 w 3443499"/>
              <a:gd name="connsiteY15" fmla="*/ 2369223 h 4205223"/>
              <a:gd name="connsiteX16" fmla="*/ 2088233 w 3443499"/>
              <a:gd name="connsiteY16" fmla="*/ 2369223 h 4205223"/>
              <a:gd name="connsiteX17" fmla="*/ 2088233 w 3443499"/>
              <a:gd name="connsiteY17" fmla="*/ 3287223 h 4205223"/>
              <a:gd name="connsiteX18" fmla="*/ 1170233 w 3443499"/>
              <a:gd name="connsiteY18" fmla="*/ 4205223 h 4205223"/>
              <a:gd name="connsiteX19" fmla="*/ 918001 w 3443499"/>
              <a:gd name="connsiteY19" fmla="*/ 4205223 h 4205223"/>
              <a:gd name="connsiteX20" fmla="*/ 1 w 3443499"/>
              <a:gd name="connsiteY20" fmla="*/ 3287223 h 4205223"/>
              <a:gd name="connsiteX21" fmla="*/ 1 w 3443499"/>
              <a:gd name="connsiteY21" fmla="*/ 2383692 h 4205223"/>
              <a:gd name="connsiteX22" fmla="*/ 0 w 3443499"/>
              <a:gd name="connsiteY22" fmla="*/ 2383692 h 4205223"/>
              <a:gd name="connsiteX23" fmla="*/ 0 w 3443499"/>
              <a:gd name="connsiteY23" fmla="*/ 1792228 h 4205223"/>
              <a:gd name="connsiteX24" fmla="*/ 805954 w 3443499"/>
              <a:gd name="connsiteY24" fmla="*/ 879424 h 4205223"/>
              <a:gd name="connsiteX25" fmla="*/ 1619797 w 3443499"/>
              <a:gd name="connsiteY25" fmla="*/ 231444 h 4205223"/>
              <a:gd name="connsiteX26" fmla="*/ 1945434 w 3443499"/>
              <a:gd name="connsiteY26" fmla="*/ 325568 h 4205223"/>
              <a:gd name="connsiteX27" fmla="*/ 2255221 w 3443499"/>
              <a:gd name="connsiteY27" fmla="*/ 859133 h 4205223"/>
              <a:gd name="connsiteX28" fmla="*/ 2257891 w 3443499"/>
              <a:gd name="connsiteY28" fmla="*/ 858925 h 4205223"/>
              <a:gd name="connsiteX29" fmla="*/ 2823557 w 3443499"/>
              <a:gd name="connsiteY29" fmla="*/ 1429181 h 4205223"/>
              <a:gd name="connsiteX30" fmla="*/ 3293362 w 3443499"/>
              <a:gd name="connsiteY30" fmla="*/ -1 h 4205223"/>
              <a:gd name="connsiteX31" fmla="*/ 3388354 w 3443499"/>
              <a:gd name="connsiteY31" fmla="*/ 34235 h 4205223"/>
              <a:gd name="connsiteX32" fmla="*/ 2818412 w 3443499"/>
              <a:gd name="connsiteY32" fmla="*/ 1539106 h 4205223"/>
              <a:gd name="connsiteX33" fmla="*/ 2128339 w 3443499"/>
              <a:gd name="connsiteY33" fmla="*/ 896865 h 4205223"/>
              <a:gd name="connsiteX34" fmla="*/ 1875870 w 3443499"/>
              <a:gd name="connsiteY34" fmla="*/ 440061 h 4205223"/>
              <a:gd name="connsiteX35" fmla="*/ 1356867 w 3443499"/>
              <a:gd name="connsiteY35" fmla="*/ 431350 h 4205223"/>
              <a:gd name="connsiteX36" fmla="*/ 1094818 w 3443499"/>
              <a:gd name="connsiteY36" fmla="*/ 879424 h 4205223"/>
              <a:gd name="connsiteX37" fmla="*/ 960849 w 3443499"/>
              <a:gd name="connsiteY37" fmla="*/ 879424 h 4205223"/>
              <a:gd name="connsiteX38" fmla="*/ 1291185 w 3443499"/>
              <a:gd name="connsiteY38" fmla="*/ 314587 h 4205223"/>
              <a:gd name="connsiteX39" fmla="*/ 1619797 w 3443499"/>
              <a:gd name="connsiteY39" fmla="*/ 231444 h 4205223"/>
              <a:gd name="connsiteX0" fmla="*/ 1048235 w 3443499"/>
              <a:gd name="connsiteY0" fmla="*/ 1186631 h 4205223"/>
              <a:gd name="connsiteX1" fmla="*/ 1221426 w 3443499"/>
              <a:gd name="connsiteY1" fmla="*/ 1487190 h 4205223"/>
              <a:gd name="connsiteX2" fmla="*/ 1048235 w 3443499"/>
              <a:gd name="connsiteY2" fmla="*/ 1787749 h 4205223"/>
              <a:gd name="connsiteX3" fmla="*/ 875044 w 3443499"/>
              <a:gd name="connsiteY3" fmla="*/ 1487190 h 4205223"/>
              <a:gd name="connsiteX4" fmla="*/ 1048235 w 3443499"/>
              <a:gd name="connsiteY4" fmla="*/ 1186631 h 4205223"/>
              <a:gd name="connsiteX5" fmla="*/ 805954 w 3443499"/>
              <a:gd name="connsiteY5" fmla="*/ 879424 h 4205223"/>
              <a:gd name="connsiteX6" fmla="*/ 805954 w 3443499"/>
              <a:gd name="connsiteY6" fmla="*/ 2084387 h 4205223"/>
              <a:gd name="connsiteX7" fmla="*/ 956357 w 3443499"/>
              <a:gd name="connsiteY7" fmla="*/ 2282893 h 4205223"/>
              <a:gd name="connsiteX8" fmla="*/ 956356 w 3443499"/>
              <a:gd name="connsiteY8" fmla="*/ 2704383 h 4205223"/>
              <a:gd name="connsiteX9" fmla="*/ 1047771 w 3443499"/>
              <a:gd name="connsiteY9" fmla="*/ 2795798 h 4205223"/>
              <a:gd name="connsiteX10" fmla="*/ 1139186 w 3443499"/>
              <a:gd name="connsiteY10" fmla="*/ 2704383 h 4205223"/>
              <a:gd name="connsiteX11" fmla="*/ 1139186 w 3443499"/>
              <a:gd name="connsiteY11" fmla="*/ 2283181 h 4205223"/>
              <a:gd name="connsiteX12" fmla="*/ 1290517 w 3443499"/>
              <a:gd name="connsiteY12" fmla="*/ 2084387 h 4205223"/>
              <a:gd name="connsiteX13" fmla="*/ 1290517 w 3443499"/>
              <a:gd name="connsiteY13" fmla="*/ 880681 h 4205223"/>
              <a:gd name="connsiteX14" fmla="*/ 2088232 w 3443499"/>
              <a:gd name="connsiteY14" fmla="*/ 1792228 h 4205223"/>
              <a:gd name="connsiteX15" fmla="*/ 2088232 w 3443499"/>
              <a:gd name="connsiteY15" fmla="*/ 2369223 h 4205223"/>
              <a:gd name="connsiteX16" fmla="*/ 2088233 w 3443499"/>
              <a:gd name="connsiteY16" fmla="*/ 2369223 h 4205223"/>
              <a:gd name="connsiteX17" fmla="*/ 2088233 w 3443499"/>
              <a:gd name="connsiteY17" fmla="*/ 3287223 h 4205223"/>
              <a:gd name="connsiteX18" fmla="*/ 1170233 w 3443499"/>
              <a:gd name="connsiteY18" fmla="*/ 4205223 h 4205223"/>
              <a:gd name="connsiteX19" fmla="*/ 918001 w 3443499"/>
              <a:gd name="connsiteY19" fmla="*/ 4205223 h 4205223"/>
              <a:gd name="connsiteX20" fmla="*/ 1 w 3443499"/>
              <a:gd name="connsiteY20" fmla="*/ 3287223 h 4205223"/>
              <a:gd name="connsiteX21" fmla="*/ 1 w 3443499"/>
              <a:gd name="connsiteY21" fmla="*/ 2383692 h 4205223"/>
              <a:gd name="connsiteX22" fmla="*/ 0 w 3443499"/>
              <a:gd name="connsiteY22" fmla="*/ 2383692 h 4205223"/>
              <a:gd name="connsiteX23" fmla="*/ 0 w 3443499"/>
              <a:gd name="connsiteY23" fmla="*/ 1792228 h 4205223"/>
              <a:gd name="connsiteX24" fmla="*/ 805954 w 3443499"/>
              <a:gd name="connsiteY24" fmla="*/ 879424 h 4205223"/>
              <a:gd name="connsiteX25" fmla="*/ 1619797 w 3443499"/>
              <a:gd name="connsiteY25" fmla="*/ 231444 h 4205223"/>
              <a:gd name="connsiteX26" fmla="*/ 1945434 w 3443499"/>
              <a:gd name="connsiteY26" fmla="*/ 325568 h 4205223"/>
              <a:gd name="connsiteX27" fmla="*/ 2255221 w 3443499"/>
              <a:gd name="connsiteY27" fmla="*/ 859133 h 4205223"/>
              <a:gd name="connsiteX28" fmla="*/ 2257891 w 3443499"/>
              <a:gd name="connsiteY28" fmla="*/ 858925 h 4205223"/>
              <a:gd name="connsiteX29" fmla="*/ 2823557 w 3443499"/>
              <a:gd name="connsiteY29" fmla="*/ 1429181 h 4205223"/>
              <a:gd name="connsiteX30" fmla="*/ 3293362 w 3443499"/>
              <a:gd name="connsiteY30" fmla="*/ -1 h 4205223"/>
              <a:gd name="connsiteX31" fmla="*/ 3388354 w 3443499"/>
              <a:gd name="connsiteY31" fmla="*/ 34235 h 4205223"/>
              <a:gd name="connsiteX32" fmla="*/ 2818412 w 3443499"/>
              <a:gd name="connsiteY32" fmla="*/ 1539106 h 4205223"/>
              <a:gd name="connsiteX33" fmla="*/ 2128339 w 3443499"/>
              <a:gd name="connsiteY33" fmla="*/ 896865 h 4205223"/>
              <a:gd name="connsiteX34" fmla="*/ 1875870 w 3443499"/>
              <a:gd name="connsiteY34" fmla="*/ 440061 h 4205223"/>
              <a:gd name="connsiteX35" fmla="*/ 1356867 w 3443499"/>
              <a:gd name="connsiteY35" fmla="*/ 431350 h 4205223"/>
              <a:gd name="connsiteX36" fmla="*/ 1094818 w 3443499"/>
              <a:gd name="connsiteY36" fmla="*/ 879424 h 4205223"/>
              <a:gd name="connsiteX37" fmla="*/ 960849 w 3443499"/>
              <a:gd name="connsiteY37" fmla="*/ 879424 h 4205223"/>
              <a:gd name="connsiteX38" fmla="*/ 1291185 w 3443499"/>
              <a:gd name="connsiteY38" fmla="*/ 314587 h 4205223"/>
              <a:gd name="connsiteX39" fmla="*/ 1619797 w 3443499"/>
              <a:gd name="connsiteY39" fmla="*/ 231444 h 4205223"/>
              <a:gd name="connsiteX0" fmla="*/ 1048235 w 3443499"/>
              <a:gd name="connsiteY0" fmla="*/ 1186631 h 4205223"/>
              <a:gd name="connsiteX1" fmla="*/ 1221426 w 3443499"/>
              <a:gd name="connsiteY1" fmla="*/ 1487190 h 4205223"/>
              <a:gd name="connsiteX2" fmla="*/ 1048235 w 3443499"/>
              <a:gd name="connsiteY2" fmla="*/ 1787749 h 4205223"/>
              <a:gd name="connsiteX3" fmla="*/ 875044 w 3443499"/>
              <a:gd name="connsiteY3" fmla="*/ 1487190 h 4205223"/>
              <a:gd name="connsiteX4" fmla="*/ 1048235 w 3443499"/>
              <a:gd name="connsiteY4" fmla="*/ 1186631 h 4205223"/>
              <a:gd name="connsiteX5" fmla="*/ 805954 w 3443499"/>
              <a:gd name="connsiteY5" fmla="*/ 879424 h 4205223"/>
              <a:gd name="connsiteX6" fmla="*/ 805954 w 3443499"/>
              <a:gd name="connsiteY6" fmla="*/ 2084387 h 4205223"/>
              <a:gd name="connsiteX7" fmla="*/ 956357 w 3443499"/>
              <a:gd name="connsiteY7" fmla="*/ 2282893 h 4205223"/>
              <a:gd name="connsiteX8" fmla="*/ 956356 w 3443499"/>
              <a:gd name="connsiteY8" fmla="*/ 2704383 h 4205223"/>
              <a:gd name="connsiteX9" fmla="*/ 1047771 w 3443499"/>
              <a:gd name="connsiteY9" fmla="*/ 2795798 h 4205223"/>
              <a:gd name="connsiteX10" fmla="*/ 1139186 w 3443499"/>
              <a:gd name="connsiteY10" fmla="*/ 2704383 h 4205223"/>
              <a:gd name="connsiteX11" fmla="*/ 1139186 w 3443499"/>
              <a:gd name="connsiteY11" fmla="*/ 2283181 h 4205223"/>
              <a:gd name="connsiteX12" fmla="*/ 1290517 w 3443499"/>
              <a:gd name="connsiteY12" fmla="*/ 2084387 h 4205223"/>
              <a:gd name="connsiteX13" fmla="*/ 1290517 w 3443499"/>
              <a:gd name="connsiteY13" fmla="*/ 880681 h 4205223"/>
              <a:gd name="connsiteX14" fmla="*/ 2088232 w 3443499"/>
              <a:gd name="connsiteY14" fmla="*/ 1792228 h 4205223"/>
              <a:gd name="connsiteX15" fmla="*/ 2088232 w 3443499"/>
              <a:gd name="connsiteY15" fmla="*/ 2369223 h 4205223"/>
              <a:gd name="connsiteX16" fmla="*/ 2088233 w 3443499"/>
              <a:gd name="connsiteY16" fmla="*/ 2369223 h 4205223"/>
              <a:gd name="connsiteX17" fmla="*/ 2088233 w 3443499"/>
              <a:gd name="connsiteY17" fmla="*/ 3287223 h 4205223"/>
              <a:gd name="connsiteX18" fmla="*/ 1170233 w 3443499"/>
              <a:gd name="connsiteY18" fmla="*/ 4205223 h 4205223"/>
              <a:gd name="connsiteX19" fmla="*/ 918001 w 3443499"/>
              <a:gd name="connsiteY19" fmla="*/ 4205223 h 4205223"/>
              <a:gd name="connsiteX20" fmla="*/ 1 w 3443499"/>
              <a:gd name="connsiteY20" fmla="*/ 3287223 h 4205223"/>
              <a:gd name="connsiteX21" fmla="*/ 1 w 3443499"/>
              <a:gd name="connsiteY21" fmla="*/ 2383692 h 4205223"/>
              <a:gd name="connsiteX22" fmla="*/ 0 w 3443499"/>
              <a:gd name="connsiteY22" fmla="*/ 2383692 h 4205223"/>
              <a:gd name="connsiteX23" fmla="*/ 0 w 3443499"/>
              <a:gd name="connsiteY23" fmla="*/ 1792228 h 4205223"/>
              <a:gd name="connsiteX24" fmla="*/ 805954 w 3443499"/>
              <a:gd name="connsiteY24" fmla="*/ 879424 h 4205223"/>
              <a:gd name="connsiteX25" fmla="*/ 1619797 w 3443499"/>
              <a:gd name="connsiteY25" fmla="*/ 231444 h 4205223"/>
              <a:gd name="connsiteX26" fmla="*/ 1945434 w 3443499"/>
              <a:gd name="connsiteY26" fmla="*/ 325568 h 4205223"/>
              <a:gd name="connsiteX27" fmla="*/ 2255221 w 3443499"/>
              <a:gd name="connsiteY27" fmla="*/ 859133 h 4205223"/>
              <a:gd name="connsiteX28" fmla="*/ 2257891 w 3443499"/>
              <a:gd name="connsiteY28" fmla="*/ 858925 h 4205223"/>
              <a:gd name="connsiteX29" fmla="*/ 2823557 w 3443499"/>
              <a:gd name="connsiteY29" fmla="*/ 1429181 h 4205223"/>
              <a:gd name="connsiteX30" fmla="*/ 3293362 w 3443499"/>
              <a:gd name="connsiteY30" fmla="*/ -1 h 4205223"/>
              <a:gd name="connsiteX31" fmla="*/ 3388354 w 3443499"/>
              <a:gd name="connsiteY31" fmla="*/ 34235 h 4205223"/>
              <a:gd name="connsiteX32" fmla="*/ 2818412 w 3443499"/>
              <a:gd name="connsiteY32" fmla="*/ 1539106 h 4205223"/>
              <a:gd name="connsiteX33" fmla="*/ 2128339 w 3443499"/>
              <a:gd name="connsiteY33" fmla="*/ 896865 h 4205223"/>
              <a:gd name="connsiteX34" fmla="*/ 1875870 w 3443499"/>
              <a:gd name="connsiteY34" fmla="*/ 440061 h 4205223"/>
              <a:gd name="connsiteX35" fmla="*/ 1356867 w 3443499"/>
              <a:gd name="connsiteY35" fmla="*/ 431350 h 4205223"/>
              <a:gd name="connsiteX36" fmla="*/ 1094818 w 3443499"/>
              <a:gd name="connsiteY36" fmla="*/ 879424 h 4205223"/>
              <a:gd name="connsiteX37" fmla="*/ 960849 w 3443499"/>
              <a:gd name="connsiteY37" fmla="*/ 879424 h 4205223"/>
              <a:gd name="connsiteX38" fmla="*/ 1291185 w 3443499"/>
              <a:gd name="connsiteY38" fmla="*/ 314587 h 4205223"/>
              <a:gd name="connsiteX39" fmla="*/ 1619797 w 3443499"/>
              <a:gd name="connsiteY39" fmla="*/ 231444 h 4205223"/>
              <a:gd name="connsiteX0" fmla="*/ 1048235 w 3448920"/>
              <a:gd name="connsiteY0" fmla="*/ 1186631 h 4205223"/>
              <a:gd name="connsiteX1" fmla="*/ 1221426 w 3448920"/>
              <a:gd name="connsiteY1" fmla="*/ 1487190 h 4205223"/>
              <a:gd name="connsiteX2" fmla="*/ 1048235 w 3448920"/>
              <a:gd name="connsiteY2" fmla="*/ 1787749 h 4205223"/>
              <a:gd name="connsiteX3" fmla="*/ 875044 w 3448920"/>
              <a:gd name="connsiteY3" fmla="*/ 1487190 h 4205223"/>
              <a:gd name="connsiteX4" fmla="*/ 1048235 w 3448920"/>
              <a:gd name="connsiteY4" fmla="*/ 1186631 h 4205223"/>
              <a:gd name="connsiteX5" fmla="*/ 805954 w 3448920"/>
              <a:gd name="connsiteY5" fmla="*/ 879424 h 4205223"/>
              <a:gd name="connsiteX6" fmla="*/ 805954 w 3448920"/>
              <a:gd name="connsiteY6" fmla="*/ 2084387 h 4205223"/>
              <a:gd name="connsiteX7" fmla="*/ 956357 w 3448920"/>
              <a:gd name="connsiteY7" fmla="*/ 2282893 h 4205223"/>
              <a:gd name="connsiteX8" fmla="*/ 956356 w 3448920"/>
              <a:gd name="connsiteY8" fmla="*/ 2704383 h 4205223"/>
              <a:gd name="connsiteX9" fmla="*/ 1047771 w 3448920"/>
              <a:gd name="connsiteY9" fmla="*/ 2795798 h 4205223"/>
              <a:gd name="connsiteX10" fmla="*/ 1139186 w 3448920"/>
              <a:gd name="connsiteY10" fmla="*/ 2704383 h 4205223"/>
              <a:gd name="connsiteX11" fmla="*/ 1139186 w 3448920"/>
              <a:gd name="connsiteY11" fmla="*/ 2283181 h 4205223"/>
              <a:gd name="connsiteX12" fmla="*/ 1290517 w 3448920"/>
              <a:gd name="connsiteY12" fmla="*/ 2084387 h 4205223"/>
              <a:gd name="connsiteX13" fmla="*/ 1290517 w 3448920"/>
              <a:gd name="connsiteY13" fmla="*/ 880681 h 4205223"/>
              <a:gd name="connsiteX14" fmla="*/ 2088232 w 3448920"/>
              <a:gd name="connsiteY14" fmla="*/ 1792228 h 4205223"/>
              <a:gd name="connsiteX15" fmla="*/ 2088232 w 3448920"/>
              <a:gd name="connsiteY15" fmla="*/ 2369223 h 4205223"/>
              <a:gd name="connsiteX16" fmla="*/ 2088233 w 3448920"/>
              <a:gd name="connsiteY16" fmla="*/ 2369223 h 4205223"/>
              <a:gd name="connsiteX17" fmla="*/ 2088233 w 3448920"/>
              <a:gd name="connsiteY17" fmla="*/ 3287223 h 4205223"/>
              <a:gd name="connsiteX18" fmla="*/ 1170233 w 3448920"/>
              <a:gd name="connsiteY18" fmla="*/ 4205223 h 4205223"/>
              <a:gd name="connsiteX19" fmla="*/ 918001 w 3448920"/>
              <a:gd name="connsiteY19" fmla="*/ 4205223 h 4205223"/>
              <a:gd name="connsiteX20" fmla="*/ 1 w 3448920"/>
              <a:gd name="connsiteY20" fmla="*/ 3287223 h 4205223"/>
              <a:gd name="connsiteX21" fmla="*/ 1 w 3448920"/>
              <a:gd name="connsiteY21" fmla="*/ 2383692 h 4205223"/>
              <a:gd name="connsiteX22" fmla="*/ 0 w 3448920"/>
              <a:gd name="connsiteY22" fmla="*/ 2383692 h 4205223"/>
              <a:gd name="connsiteX23" fmla="*/ 0 w 3448920"/>
              <a:gd name="connsiteY23" fmla="*/ 1792228 h 4205223"/>
              <a:gd name="connsiteX24" fmla="*/ 805954 w 3448920"/>
              <a:gd name="connsiteY24" fmla="*/ 879424 h 4205223"/>
              <a:gd name="connsiteX25" fmla="*/ 1619797 w 3448920"/>
              <a:gd name="connsiteY25" fmla="*/ 231444 h 4205223"/>
              <a:gd name="connsiteX26" fmla="*/ 1945434 w 3448920"/>
              <a:gd name="connsiteY26" fmla="*/ 325568 h 4205223"/>
              <a:gd name="connsiteX27" fmla="*/ 2255221 w 3448920"/>
              <a:gd name="connsiteY27" fmla="*/ 859133 h 4205223"/>
              <a:gd name="connsiteX28" fmla="*/ 2257891 w 3448920"/>
              <a:gd name="connsiteY28" fmla="*/ 858925 h 4205223"/>
              <a:gd name="connsiteX29" fmla="*/ 2823557 w 3448920"/>
              <a:gd name="connsiteY29" fmla="*/ 1429181 h 4205223"/>
              <a:gd name="connsiteX30" fmla="*/ 3293362 w 3448920"/>
              <a:gd name="connsiteY30" fmla="*/ -1 h 4205223"/>
              <a:gd name="connsiteX31" fmla="*/ 3388354 w 3448920"/>
              <a:gd name="connsiteY31" fmla="*/ 34235 h 4205223"/>
              <a:gd name="connsiteX32" fmla="*/ 2889300 w 3448920"/>
              <a:gd name="connsiteY32" fmla="*/ 1611595 h 4205223"/>
              <a:gd name="connsiteX33" fmla="*/ 2128339 w 3448920"/>
              <a:gd name="connsiteY33" fmla="*/ 896865 h 4205223"/>
              <a:gd name="connsiteX34" fmla="*/ 1875870 w 3448920"/>
              <a:gd name="connsiteY34" fmla="*/ 440061 h 4205223"/>
              <a:gd name="connsiteX35" fmla="*/ 1356867 w 3448920"/>
              <a:gd name="connsiteY35" fmla="*/ 431350 h 4205223"/>
              <a:gd name="connsiteX36" fmla="*/ 1094818 w 3448920"/>
              <a:gd name="connsiteY36" fmla="*/ 879424 h 4205223"/>
              <a:gd name="connsiteX37" fmla="*/ 960849 w 3448920"/>
              <a:gd name="connsiteY37" fmla="*/ 879424 h 4205223"/>
              <a:gd name="connsiteX38" fmla="*/ 1291185 w 3448920"/>
              <a:gd name="connsiteY38" fmla="*/ 314587 h 4205223"/>
              <a:gd name="connsiteX39" fmla="*/ 1619797 w 3448920"/>
              <a:gd name="connsiteY39" fmla="*/ 231444 h 4205223"/>
              <a:gd name="connsiteX0" fmla="*/ 1048235 w 3448920"/>
              <a:gd name="connsiteY0" fmla="*/ 1186631 h 4205223"/>
              <a:gd name="connsiteX1" fmla="*/ 1221426 w 3448920"/>
              <a:gd name="connsiteY1" fmla="*/ 1487190 h 4205223"/>
              <a:gd name="connsiteX2" fmla="*/ 1048235 w 3448920"/>
              <a:gd name="connsiteY2" fmla="*/ 1787749 h 4205223"/>
              <a:gd name="connsiteX3" fmla="*/ 875044 w 3448920"/>
              <a:gd name="connsiteY3" fmla="*/ 1487190 h 4205223"/>
              <a:gd name="connsiteX4" fmla="*/ 1048235 w 3448920"/>
              <a:gd name="connsiteY4" fmla="*/ 1186631 h 4205223"/>
              <a:gd name="connsiteX5" fmla="*/ 805954 w 3448920"/>
              <a:gd name="connsiteY5" fmla="*/ 879424 h 4205223"/>
              <a:gd name="connsiteX6" fmla="*/ 805954 w 3448920"/>
              <a:gd name="connsiteY6" fmla="*/ 2084387 h 4205223"/>
              <a:gd name="connsiteX7" fmla="*/ 956357 w 3448920"/>
              <a:gd name="connsiteY7" fmla="*/ 2282893 h 4205223"/>
              <a:gd name="connsiteX8" fmla="*/ 956356 w 3448920"/>
              <a:gd name="connsiteY8" fmla="*/ 2704383 h 4205223"/>
              <a:gd name="connsiteX9" fmla="*/ 1047771 w 3448920"/>
              <a:gd name="connsiteY9" fmla="*/ 2795798 h 4205223"/>
              <a:gd name="connsiteX10" fmla="*/ 1139186 w 3448920"/>
              <a:gd name="connsiteY10" fmla="*/ 2704383 h 4205223"/>
              <a:gd name="connsiteX11" fmla="*/ 1139186 w 3448920"/>
              <a:gd name="connsiteY11" fmla="*/ 2283181 h 4205223"/>
              <a:gd name="connsiteX12" fmla="*/ 1290517 w 3448920"/>
              <a:gd name="connsiteY12" fmla="*/ 2084387 h 4205223"/>
              <a:gd name="connsiteX13" fmla="*/ 1290517 w 3448920"/>
              <a:gd name="connsiteY13" fmla="*/ 880681 h 4205223"/>
              <a:gd name="connsiteX14" fmla="*/ 2088232 w 3448920"/>
              <a:gd name="connsiteY14" fmla="*/ 1792228 h 4205223"/>
              <a:gd name="connsiteX15" fmla="*/ 2088232 w 3448920"/>
              <a:gd name="connsiteY15" fmla="*/ 2369223 h 4205223"/>
              <a:gd name="connsiteX16" fmla="*/ 2088233 w 3448920"/>
              <a:gd name="connsiteY16" fmla="*/ 2369223 h 4205223"/>
              <a:gd name="connsiteX17" fmla="*/ 2088233 w 3448920"/>
              <a:gd name="connsiteY17" fmla="*/ 3287223 h 4205223"/>
              <a:gd name="connsiteX18" fmla="*/ 1170233 w 3448920"/>
              <a:gd name="connsiteY18" fmla="*/ 4205223 h 4205223"/>
              <a:gd name="connsiteX19" fmla="*/ 918001 w 3448920"/>
              <a:gd name="connsiteY19" fmla="*/ 4205223 h 4205223"/>
              <a:gd name="connsiteX20" fmla="*/ 1 w 3448920"/>
              <a:gd name="connsiteY20" fmla="*/ 3287223 h 4205223"/>
              <a:gd name="connsiteX21" fmla="*/ 1 w 3448920"/>
              <a:gd name="connsiteY21" fmla="*/ 2383692 h 4205223"/>
              <a:gd name="connsiteX22" fmla="*/ 0 w 3448920"/>
              <a:gd name="connsiteY22" fmla="*/ 2383692 h 4205223"/>
              <a:gd name="connsiteX23" fmla="*/ 0 w 3448920"/>
              <a:gd name="connsiteY23" fmla="*/ 1792228 h 4205223"/>
              <a:gd name="connsiteX24" fmla="*/ 805954 w 3448920"/>
              <a:gd name="connsiteY24" fmla="*/ 879424 h 4205223"/>
              <a:gd name="connsiteX25" fmla="*/ 1619797 w 3448920"/>
              <a:gd name="connsiteY25" fmla="*/ 231444 h 4205223"/>
              <a:gd name="connsiteX26" fmla="*/ 1945434 w 3448920"/>
              <a:gd name="connsiteY26" fmla="*/ 325568 h 4205223"/>
              <a:gd name="connsiteX27" fmla="*/ 2255221 w 3448920"/>
              <a:gd name="connsiteY27" fmla="*/ 859133 h 4205223"/>
              <a:gd name="connsiteX28" fmla="*/ 2257891 w 3448920"/>
              <a:gd name="connsiteY28" fmla="*/ 858925 h 4205223"/>
              <a:gd name="connsiteX29" fmla="*/ 2842719 w 3448920"/>
              <a:gd name="connsiteY29" fmla="*/ 1482878 h 4205223"/>
              <a:gd name="connsiteX30" fmla="*/ 3293362 w 3448920"/>
              <a:gd name="connsiteY30" fmla="*/ -1 h 4205223"/>
              <a:gd name="connsiteX31" fmla="*/ 3388354 w 3448920"/>
              <a:gd name="connsiteY31" fmla="*/ 34235 h 4205223"/>
              <a:gd name="connsiteX32" fmla="*/ 2889300 w 3448920"/>
              <a:gd name="connsiteY32" fmla="*/ 1611595 h 4205223"/>
              <a:gd name="connsiteX33" fmla="*/ 2128339 w 3448920"/>
              <a:gd name="connsiteY33" fmla="*/ 896865 h 4205223"/>
              <a:gd name="connsiteX34" fmla="*/ 1875870 w 3448920"/>
              <a:gd name="connsiteY34" fmla="*/ 440061 h 4205223"/>
              <a:gd name="connsiteX35" fmla="*/ 1356867 w 3448920"/>
              <a:gd name="connsiteY35" fmla="*/ 431350 h 4205223"/>
              <a:gd name="connsiteX36" fmla="*/ 1094818 w 3448920"/>
              <a:gd name="connsiteY36" fmla="*/ 879424 h 4205223"/>
              <a:gd name="connsiteX37" fmla="*/ 960849 w 3448920"/>
              <a:gd name="connsiteY37" fmla="*/ 879424 h 4205223"/>
              <a:gd name="connsiteX38" fmla="*/ 1291185 w 3448920"/>
              <a:gd name="connsiteY38" fmla="*/ 314587 h 4205223"/>
              <a:gd name="connsiteX39" fmla="*/ 1619797 w 3448920"/>
              <a:gd name="connsiteY39" fmla="*/ 231444 h 4205223"/>
              <a:gd name="connsiteX0" fmla="*/ 1048235 w 3450897"/>
              <a:gd name="connsiteY0" fmla="*/ 1186631 h 4205223"/>
              <a:gd name="connsiteX1" fmla="*/ 1221426 w 3450897"/>
              <a:gd name="connsiteY1" fmla="*/ 1487190 h 4205223"/>
              <a:gd name="connsiteX2" fmla="*/ 1048235 w 3450897"/>
              <a:gd name="connsiteY2" fmla="*/ 1787749 h 4205223"/>
              <a:gd name="connsiteX3" fmla="*/ 875044 w 3450897"/>
              <a:gd name="connsiteY3" fmla="*/ 1487190 h 4205223"/>
              <a:gd name="connsiteX4" fmla="*/ 1048235 w 3450897"/>
              <a:gd name="connsiteY4" fmla="*/ 1186631 h 4205223"/>
              <a:gd name="connsiteX5" fmla="*/ 805954 w 3450897"/>
              <a:gd name="connsiteY5" fmla="*/ 879424 h 4205223"/>
              <a:gd name="connsiteX6" fmla="*/ 805954 w 3450897"/>
              <a:gd name="connsiteY6" fmla="*/ 2084387 h 4205223"/>
              <a:gd name="connsiteX7" fmla="*/ 956357 w 3450897"/>
              <a:gd name="connsiteY7" fmla="*/ 2282893 h 4205223"/>
              <a:gd name="connsiteX8" fmla="*/ 956356 w 3450897"/>
              <a:gd name="connsiteY8" fmla="*/ 2704383 h 4205223"/>
              <a:gd name="connsiteX9" fmla="*/ 1047771 w 3450897"/>
              <a:gd name="connsiteY9" fmla="*/ 2795798 h 4205223"/>
              <a:gd name="connsiteX10" fmla="*/ 1139186 w 3450897"/>
              <a:gd name="connsiteY10" fmla="*/ 2704383 h 4205223"/>
              <a:gd name="connsiteX11" fmla="*/ 1139186 w 3450897"/>
              <a:gd name="connsiteY11" fmla="*/ 2283181 h 4205223"/>
              <a:gd name="connsiteX12" fmla="*/ 1290517 w 3450897"/>
              <a:gd name="connsiteY12" fmla="*/ 2084387 h 4205223"/>
              <a:gd name="connsiteX13" fmla="*/ 1290517 w 3450897"/>
              <a:gd name="connsiteY13" fmla="*/ 880681 h 4205223"/>
              <a:gd name="connsiteX14" fmla="*/ 2088232 w 3450897"/>
              <a:gd name="connsiteY14" fmla="*/ 1792228 h 4205223"/>
              <a:gd name="connsiteX15" fmla="*/ 2088232 w 3450897"/>
              <a:gd name="connsiteY15" fmla="*/ 2369223 h 4205223"/>
              <a:gd name="connsiteX16" fmla="*/ 2088233 w 3450897"/>
              <a:gd name="connsiteY16" fmla="*/ 2369223 h 4205223"/>
              <a:gd name="connsiteX17" fmla="*/ 2088233 w 3450897"/>
              <a:gd name="connsiteY17" fmla="*/ 3287223 h 4205223"/>
              <a:gd name="connsiteX18" fmla="*/ 1170233 w 3450897"/>
              <a:gd name="connsiteY18" fmla="*/ 4205223 h 4205223"/>
              <a:gd name="connsiteX19" fmla="*/ 918001 w 3450897"/>
              <a:gd name="connsiteY19" fmla="*/ 4205223 h 4205223"/>
              <a:gd name="connsiteX20" fmla="*/ 1 w 3450897"/>
              <a:gd name="connsiteY20" fmla="*/ 3287223 h 4205223"/>
              <a:gd name="connsiteX21" fmla="*/ 1 w 3450897"/>
              <a:gd name="connsiteY21" fmla="*/ 2383692 h 4205223"/>
              <a:gd name="connsiteX22" fmla="*/ 0 w 3450897"/>
              <a:gd name="connsiteY22" fmla="*/ 2383692 h 4205223"/>
              <a:gd name="connsiteX23" fmla="*/ 0 w 3450897"/>
              <a:gd name="connsiteY23" fmla="*/ 1792228 h 4205223"/>
              <a:gd name="connsiteX24" fmla="*/ 805954 w 3450897"/>
              <a:gd name="connsiteY24" fmla="*/ 879424 h 4205223"/>
              <a:gd name="connsiteX25" fmla="*/ 1619797 w 3450897"/>
              <a:gd name="connsiteY25" fmla="*/ 231444 h 4205223"/>
              <a:gd name="connsiteX26" fmla="*/ 1945434 w 3450897"/>
              <a:gd name="connsiteY26" fmla="*/ 325568 h 4205223"/>
              <a:gd name="connsiteX27" fmla="*/ 2255221 w 3450897"/>
              <a:gd name="connsiteY27" fmla="*/ 859133 h 4205223"/>
              <a:gd name="connsiteX28" fmla="*/ 2257891 w 3450897"/>
              <a:gd name="connsiteY28" fmla="*/ 858925 h 4205223"/>
              <a:gd name="connsiteX29" fmla="*/ 2842719 w 3450897"/>
              <a:gd name="connsiteY29" fmla="*/ 1482878 h 4205223"/>
              <a:gd name="connsiteX30" fmla="*/ 3293362 w 3450897"/>
              <a:gd name="connsiteY30" fmla="*/ -1 h 4205223"/>
              <a:gd name="connsiteX31" fmla="*/ 3388354 w 3450897"/>
              <a:gd name="connsiteY31" fmla="*/ 34235 h 4205223"/>
              <a:gd name="connsiteX32" fmla="*/ 2889300 w 3450897"/>
              <a:gd name="connsiteY32" fmla="*/ 1611595 h 4205223"/>
              <a:gd name="connsiteX33" fmla="*/ 2128339 w 3450897"/>
              <a:gd name="connsiteY33" fmla="*/ 896865 h 4205223"/>
              <a:gd name="connsiteX34" fmla="*/ 1875870 w 3450897"/>
              <a:gd name="connsiteY34" fmla="*/ 440061 h 4205223"/>
              <a:gd name="connsiteX35" fmla="*/ 1356867 w 3450897"/>
              <a:gd name="connsiteY35" fmla="*/ 431350 h 4205223"/>
              <a:gd name="connsiteX36" fmla="*/ 1094818 w 3450897"/>
              <a:gd name="connsiteY36" fmla="*/ 879424 h 4205223"/>
              <a:gd name="connsiteX37" fmla="*/ 960849 w 3450897"/>
              <a:gd name="connsiteY37" fmla="*/ 879424 h 4205223"/>
              <a:gd name="connsiteX38" fmla="*/ 1291185 w 3450897"/>
              <a:gd name="connsiteY38" fmla="*/ 314587 h 4205223"/>
              <a:gd name="connsiteX39" fmla="*/ 1619797 w 3450897"/>
              <a:gd name="connsiteY39" fmla="*/ 231444 h 4205223"/>
              <a:gd name="connsiteX0" fmla="*/ 1048235 w 3446036"/>
              <a:gd name="connsiteY0" fmla="*/ 1186631 h 4205223"/>
              <a:gd name="connsiteX1" fmla="*/ 1221426 w 3446036"/>
              <a:gd name="connsiteY1" fmla="*/ 1487190 h 4205223"/>
              <a:gd name="connsiteX2" fmla="*/ 1048235 w 3446036"/>
              <a:gd name="connsiteY2" fmla="*/ 1787749 h 4205223"/>
              <a:gd name="connsiteX3" fmla="*/ 875044 w 3446036"/>
              <a:gd name="connsiteY3" fmla="*/ 1487190 h 4205223"/>
              <a:gd name="connsiteX4" fmla="*/ 1048235 w 3446036"/>
              <a:gd name="connsiteY4" fmla="*/ 1186631 h 4205223"/>
              <a:gd name="connsiteX5" fmla="*/ 805954 w 3446036"/>
              <a:gd name="connsiteY5" fmla="*/ 879424 h 4205223"/>
              <a:gd name="connsiteX6" fmla="*/ 805954 w 3446036"/>
              <a:gd name="connsiteY6" fmla="*/ 2084387 h 4205223"/>
              <a:gd name="connsiteX7" fmla="*/ 956357 w 3446036"/>
              <a:gd name="connsiteY7" fmla="*/ 2282893 h 4205223"/>
              <a:gd name="connsiteX8" fmla="*/ 956356 w 3446036"/>
              <a:gd name="connsiteY8" fmla="*/ 2704383 h 4205223"/>
              <a:gd name="connsiteX9" fmla="*/ 1047771 w 3446036"/>
              <a:gd name="connsiteY9" fmla="*/ 2795798 h 4205223"/>
              <a:gd name="connsiteX10" fmla="*/ 1139186 w 3446036"/>
              <a:gd name="connsiteY10" fmla="*/ 2704383 h 4205223"/>
              <a:gd name="connsiteX11" fmla="*/ 1139186 w 3446036"/>
              <a:gd name="connsiteY11" fmla="*/ 2283181 h 4205223"/>
              <a:gd name="connsiteX12" fmla="*/ 1290517 w 3446036"/>
              <a:gd name="connsiteY12" fmla="*/ 2084387 h 4205223"/>
              <a:gd name="connsiteX13" fmla="*/ 1290517 w 3446036"/>
              <a:gd name="connsiteY13" fmla="*/ 880681 h 4205223"/>
              <a:gd name="connsiteX14" fmla="*/ 2088232 w 3446036"/>
              <a:gd name="connsiteY14" fmla="*/ 1792228 h 4205223"/>
              <a:gd name="connsiteX15" fmla="*/ 2088232 w 3446036"/>
              <a:gd name="connsiteY15" fmla="*/ 2369223 h 4205223"/>
              <a:gd name="connsiteX16" fmla="*/ 2088233 w 3446036"/>
              <a:gd name="connsiteY16" fmla="*/ 2369223 h 4205223"/>
              <a:gd name="connsiteX17" fmla="*/ 2088233 w 3446036"/>
              <a:gd name="connsiteY17" fmla="*/ 3287223 h 4205223"/>
              <a:gd name="connsiteX18" fmla="*/ 1170233 w 3446036"/>
              <a:gd name="connsiteY18" fmla="*/ 4205223 h 4205223"/>
              <a:gd name="connsiteX19" fmla="*/ 918001 w 3446036"/>
              <a:gd name="connsiteY19" fmla="*/ 4205223 h 4205223"/>
              <a:gd name="connsiteX20" fmla="*/ 1 w 3446036"/>
              <a:gd name="connsiteY20" fmla="*/ 3287223 h 4205223"/>
              <a:gd name="connsiteX21" fmla="*/ 1 w 3446036"/>
              <a:gd name="connsiteY21" fmla="*/ 2383692 h 4205223"/>
              <a:gd name="connsiteX22" fmla="*/ 0 w 3446036"/>
              <a:gd name="connsiteY22" fmla="*/ 2383692 h 4205223"/>
              <a:gd name="connsiteX23" fmla="*/ 0 w 3446036"/>
              <a:gd name="connsiteY23" fmla="*/ 1792228 h 4205223"/>
              <a:gd name="connsiteX24" fmla="*/ 805954 w 3446036"/>
              <a:gd name="connsiteY24" fmla="*/ 879424 h 4205223"/>
              <a:gd name="connsiteX25" fmla="*/ 1619797 w 3446036"/>
              <a:gd name="connsiteY25" fmla="*/ 231444 h 4205223"/>
              <a:gd name="connsiteX26" fmla="*/ 1945434 w 3446036"/>
              <a:gd name="connsiteY26" fmla="*/ 325568 h 4205223"/>
              <a:gd name="connsiteX27" fmla="*/ 2255221 w 3446036"/>
              <a:gd name="connsiteY27" fmla="*/ 859133 h 4205223"/>
              <a:gd name="connsiteX28" fmla="*/ 2257891 w 3446036"/>
              <a:gd name="connsiteY28" fmla="*/ 858925 h 4205223"/>
              <a:gd name="connsiteX29" fmla="*/ 2842719 w 3446036"/>
              <a:gd name="connsiteY29" fmla="*/ 1482878 h 4205223"/>
              <a:gd name="connsiteX30" fmla="*/ 3293362 w 3446036"/>
              <a:gd name="connsiteY30" fmla="*/ -1 h 4205223"/>
              <a:gd name="connsiteX31" fmla="*/ 3388354 w 3446036"/>
              <a:gd name="connsiteY31" fmla="*/ 34235 h 4205223"/>
              <a:gd name="connsiteX32" fmla="*/ 2830202 w 3446036"/>
              <a:gd name="connsiteY32" fmla="*/ 1593881 h 4205223"/>
              <a:gd name="connsiteX33" fmla="*/ 2128339 w 3446036"/>
              <a:gd name="connsiteY33" fmla="*/ 896865 h 4205223"/>
              <a:gd name="connsiteX34" fmla="*/ 1875870 w 3446036"/>
              <a:gd name="connsiteY34" fmla="*/ 440061 h 4205223"/>
              <a:gd name="connsiteX35" fmla="*/ 1356867 w 3446036"/>
              <a:gd name="connsiteY35" fmla="*/ 431350 h 4205223"/>
              <a:gd name="connsiteX36" fmla="*/ 1094818 w 3446036"/>
              <a:gd name="connsiteY36" fmla="*/ 879424 h 4205223"/>
              <a:gd name="connsiteX37" fmla="*/ 960849 w 3446036"/>
              <a:gd name="connsiteY37" fmla="*/ 879424 h 4205223"/>
              <a:gd name="connsiteX38" fmla="*/ 1291185 w 3446036"/>
              <a:gd name="connsiteY38" fmla="*/ 314587 h 4205223"/>
              <a:gd name="connsiteX39" fmla="*/ 1619797 w 3446036"/>
              <a:gd name="connsiteY39" fmla="*/ 231444 h 4205223"/>
              <a:gd name="connsiteX0" fmla="*/ 1048235 w 3446346"/>
              <a:gd name="connsiteY0" fmla="*/ 1186631 h 4205223"/>
              <a:gd name="connsiteX1" fmla="*/ 1221426 w 3446346"/>
              <a:gd name="connsiteY1" fmla="*/ 1487190 h 4205223"/>
              <a:gd name="connsiteX2" fmla="*/ 1048235 w 3446346"/>
              <a:gd name="connsiteY2" fmla="*/ 1787749 h 4205223"/>
              <a:gd name="connsiteX3" fmla="*/ 875044 w 3446346"/>
              <a:gd name="connsiteY3" fmla="*/ 1487190 h 4205223"/>
              <a:gd name="connsiteX4" fmla="*/ 1048235 w 3446346"/>
              <a:gd name="connsiteY4" fmla="*/ 1186631 h 4205223"/>
              <a:gd name="connsiteX5" fmla="*/ 805954 w 3446346"/>
              <a:gd name="connsiteY5" fmla="*/ 879424 h 4205223"/>
              <a:gd name="connsiteX6" fmla="*/ 805954 w 3446346"/>
              <a:gd name="connsiteY6" fmla="*/ 2084387 h 4205223"/>
              <a:gd name="connsiteX7" fmla="*/ 956357 w 3446346"/>
              <a:gd name="connsiteY7" fmla="*/ 2282893 h 4205223"/>
              <a:gd name="connsiteX8" fmla="*/ 956356 w 3446346"/>
              <a:gd name="connsiteY8" fmla="*/ 2704383 h 4205223"/>
              <a:gd name="connsiteX9" fmla="*/ 1047771 w 3446346"/>
              <a:gd name="connsiteY9" fmla="*/ 2795798 h 4205223"/>
              <a:gd name="connsiteX10" fmla="*/ 1139186 w 3446346"/>
              <a:gd name="connsiteY10" fmla="*/ 2704383 h 4205223"/>
              <a:gd name="connsiteX11" fmla="*/ 1139186 w 3446346"/>
              <a:gd name="connsiteY11" fmla="*/ 2283181 h 4205223"/>
              <a:gd name="connsiteX12" fmla="*/ 1290517 w 3446346"/>
              <a:gd name="connsiteY12" fmla="*/ 2084387 h 4205223"/>
              <a:gd name="connsiteX13" fmla="*/ 1290517 w 3446346"/>
              <a:gd name="connsiteY13" fmla="*/ 880681 h 4205223"/>
              <a:gd name="connsiteX14" fmla="*/ 2088232 w 3446346"/>
              <a:gd name="connsiteY14" fmla="*/ 1792228 h 4205223"/>
              <a:gd name="connsiteX15" fmla="*/ 2088232 w 3446346"/>
              <a:gd name="connsiteY15" fmla="*/ 2369223 h 4205223"/>
              <a:gd name="connsiteX16" fmla="*/ 2088233 w 3446346"/>
              <a:gd name="connsiteY16" fmla="*/ 2369223 h 4205223"/>
              <a:gd name="connsiteX17" fmla="*/ 2088233 w 3446346"/>
              <a:gd name="connsiteY17" fmla="*/ 3287223 h 4205223"/>
              <a:gd name="connsiteX18" fmla="*/ 1170233 w 3446346"/>
              <a:gd name="connsiteY18" fmla="*/ 4205223 h 4205223"/>
              <a:gd name="connsiteX19" fmla="*/ 918001 w 3446346"/>
              <a:gd name="connsiteY19" fmla="*/ 4205223 h 4205223"/>
              <a:gd name="connsiteX20" fmla="*/ 1 w 3446346"/>
              <a:gd name="connsiteY20" fmla="*/ 3287223 h 4205223"/>
              <a:gd name="connsiteX21" fmla="*/ 1 w 3446346"/>
              <a:gd name="connsiteY21" fmla="*/ 2383692 h 4205223"/>
              <a:gd name="connsiteX22" fmla="*/ 0 w 3446346"/>
              <a:gd name="connsiteY22" fmla="*/ 2383692 h 4205223"/>
              <a:gd name="connsiteX23" fmla="*/ 0 w 3446346"/>
              <a:gd name="connsiteY23" fmla="*/ 1792228 h 4205223"/>
              <a:gd name="connsiteX24" fmla="*/ 805954 w 3446346"/>
              <a:gd name="connsiteY24" fmla="*/ 879424 h 4205223"/>
              <a:gd name="connsiteX25" fmla="*/ 1619797 w 3446346"/>
              <a:gd name="connsiteY25" fmla="*/ 231444 h 4205223"/>
              <a:gd name="connsiteX26" fmla="*/ 1945434 w 3446346"/>
              <a:gd name="connsiteY26" fmla="*/ 325568 h 4205223"/>
              <a:gd name="connsiteX27" fmla="*/ 2255221 w 3446346"/>
              <a:gd name="connsiteY27" fmla="*/ 859133 h 4205223"/>
              <a:gd name="connsiteX28" fmla="*/ 2257891 w 3446346"/>
              <a:gd name="connsiteY28" fmla="*/ 858925 h 4205223"/>
              <a:gd name="connsiteX29" fmla="*/ 2842719 w 3446346"/>
              <a:gd name="connsiteY29" fmla="*/ 1482878 h 4205223"/>
              <a:gd name="connsiteX30" fmla="*/ 3293362 w 3446346"/>
              <a:gd name="connsiteY30" fmla="*/ -1 h 4205223"/>
              <a:gd name="connsiteX31" fmla="*/ 3388354 w 3446346"/>
              <a:gd name="connsiteY31" fmla="*/ 34235 h 4205223"/>
              <a:gd name="connsiteX32" fmla="*/ 2830202 w 3446346"/>
              <a:gd name="connsiteY32" fmla="*/ 1593881 h 4205223"/>
              <a:gd name="connsiteX33" fmla="*/ 2128339 w 3446346"/>
              <a:gd name="connsiteY33" fmla="*/ 896865 h 4205223"/>
              <a:gd name="connsiteX34" fmla="*/ 1875870 w 3446346"/>
              <a:gd name="connsiteY34" fmla="*/ 440061 h 4205223"/>
              <a:gd name="connsiteX35" fmla="*/ 1356867 w 3446346"/>
              <a:gd name="connsiteY35" fmla="*/ 431350 h 4205223"/>
              <a:gd name="connsiteX36" fmla="*/ 1094818 w 3446346"/>
              <a:gd name="connsiteY36" fmla="*/ 879424 h 4205223"/>
              <a:gd name="connsiteX37" fmla="*/ 960849 w 3446346"/>
              <a:gd name="connsiteY37" fmla="*/ 879424 h 4205223"/>
              <a:gd name="connsiteX38" fmla="*/ 1291185 w 3446346"/>
              <a:gd name="connsiteY38" fmla="*/ 314587 h 4205223"/>
              <a:gd name="connsiteX39" fmla="*/ 1619797 w 3446346"/>
              <a:gd name="connsiteY39" fmla="*/ 231444 h 4205223"/>
              <a:gd name="connsiteX0" fmla="*/ 1048235 w 3446390"/>
              <a:gd name="connsiteY0" fmla="*/ 1186631 h 4205223"/>
              <a:gd name="connsiteX1" fmla="*/ 1221426 w 3446390"/>
              <a:gd name="connsiteY1" fmla="*/ 1487190 h 4205223"/>
              <a:gd name="connsiteX2" fmla="*/ 1048235 w 3446390"/>
              <a:gd name="connsiteY2" fmla="*/ 1787749 h 4205223"/>
              <a:gd name="connsiteX3" fmla="*/ 875044 w 3446390"/>
              <a:gd name="connsiteY3" fmla="*/ 1487190 h 4205223"/>
              <a:gd name="connsiteX4" fmla="*/ 1048235 w 3446390"/>
              <a:gd name="connsiteY4" fmla="*/ 1186631 h 4205223"/>
              <a:gd name="connsiteX5" fmla="*/ 805954 w 3446390"/>
              <a:gd name="connsiteY5" fmla="*/ 879424 h 4205223"/>
              <a:gd name="connsiteX6" fmla="*/ 805954 w 3446390"/>
              <a:gd name="connsiteY6" fmla="*/ 2084387 h 4205223"/>
              <a:gd name="connsiteX7" fmla="*/ 956357 w 3446390"/>
              <a:gd name="connsiteY7" fmla="*/ 2282893 h 4205223"/>
              <a:gd name="connsiteX8" fmla="*/ 956356 w 3446390"/>
              <a:gd name="connsiteY8" fmla="*/ 2704383 h 4205223"/>
              <a:gd name="connsiteX9" fmla="*/ 1047771 w 3446390"/>
              <a:gd name="connsiteY9" fmla="*/ 2795798 h 4205223"/>
              <a:gd name="connsiteX10" fmla="*/ 1139186 w 3446390"/>
              <a:gd name="connsiteY10" fmla="*/ 2704383 h 4205223"/>
              <a:gd name="connsiteX11" fmla="*/ 1139186 w 3446390"/>
              <a:gd name="connsiteY11" fmla="*/ 2283181 h 4205223"/>
              <a:gd name="connsiteX12" fmla="*/ 1290517 w 3446390"/>
              <a:gd name="connsiteY12" fmla="*/ 2084387 h 4205223"/>
              <a:gd name="connsiteX13" fmla="*/ 1290517 w 3446390"/>
              <a:gd name="connsiteY13" fmla="*/ 880681 h 4205223"/>
              <a:gd name="connsiteX14" fmla="*/ 2088232 w 3446390"/>
              <a:gd name="connsiteY14" fmla="*/ 1792228 h 4205223"/>
              <a:gd name="connsiteX15" fmla="*/ 2088232 w 3446390"/>
              <a:gd name="connsiteY15" fmla="*/ 2369223 h 4205223"/>
              <a:gd name="connsiteX16" fmla="*/ 2088233 w 3446390"/>
              <a:gd name="connsiteY16" fmla="*/ 2369223 h 4205223"/>
              <a:gd name="connsiteX17" fmla="*/ 2088233 w 3446390"/>
              <a:gd name="connsiteY17" fmla="*/ 3287223 h 4205223"/>
              <a:gd name="connsiteX18" fmla="*/ 1170233 w 3446390"/>
              <a:gd name="connsiteY18" fmla="*/ 4205223 h 4205223"/>
              <a:gd name="connsiteX19" fmla="*/ 918001 w 3446390"/>
              <a:gd name="connsiteY19" fmla="*/ 4205223 h 4205223"/>
              <a:gd name="connsiteX20" fmla="*/ 1 w 3446390"/>
              <a:gd name="connsiteY20" fmla="*/ 3287223 h 4205223"/>
              <a:gd name="connsiteX21" fmla="*/ 1 w 3446390"/>
              <a:gd name="connsiteY21" fmla="*/ 2383692 h 4205223"/>
              <a:gd name="connsiteX22" fmla="*/ 0 w 3446390"/>
              <a:gd name="connsiteY22" fmla="*/ 2383692 h 4205223"/>
              <a:gd name="connsiteX23" fmla="*/ 0 w 3446390"/>
              <a:gd name="connsiteY23" fmla="*/ 1792228 h 4205223"/>
              <a:gd name="connsiteX24" fmla="*/ 805954 w 3446390"/>
              <a:gd name="connsiteY24" fmla="*/ 879424 h 4205223"/>
              <a:gd name="connsiteX25" fmla="*/ 1619797 w 3446390"/>
              <a:gd name="connsiteY25" fmla="*/ 231444 h 4205223"/>
              <a:gd name="connsiteX26" fmla="*/ 1945434 w 3446390"/>
              <a:gd name="connsiteY26" fmla="*/ 325568 h 4205223"/>
              <a:gd name="connsiteX27" fmla="*/ 2255221 w 3446390"/>
              <a:gd name="connsiteY27" fmla="*/ 859133 h 4205223"/>
              <a:gd name="connsiteX28" fmla="*/ 2257891 w 3446390"/>
              <a:gd name="connsiteY28" fmla="*/ 858925 h 4205223"/>
              <a:gd name="connsiteX29" fmla="*/ 2842719 w 3446390"/>
              <a:gd name="connsiteY29" fmla="*/ 1482878 h 4205223"/>
              <a:gd name="connsiteX30" fmla="*/ 3293362 w 3446390"/>
              <a:gd name="connsiteY30" fmla="*/ -1 h 4205223"/>
              <a:gd name="connsiteX31" fmla="*/ 3388354 w 3446390"/>
              <a:gd name="connsiteY31" fmla="*/ 34235 h 4205223"/>
              <a:gd name="connsiteX32" fmla="*/ 2830202 w 3446390"/>
              <a:gd name="connsiteY32" fmla="*/ 1593881 h 4205223"/>
              <a:gd name="connsiteX33" fmla="*/ 2128339 w 3446390"/>
              <a:gd name="connsiteY33" fmla="*/ 896865 h 4205223"/>
              <a:gd name="connsiteX34" fmla="*/ 1875870 w 3446390"/>
              <a:gd name="connsiteY34" fmla="*/ 440061 h 4205223"/>
              <a:gd name="connsiteX35" fmla="*/ 1356867 w 3446390"/>
              <a:gd name="connsiteY35" fmla="*/ 431350 h 4205223"/>
              <a:gd name="connsiteX36" fmla="*/ 1094818 w 3446390"/>
              <a:gd name="connsiteY36" fmla="*/ 879424 h 4205223"/>
              <a:gd name="connsiteX37" fmla="*/ 960849 w 3446390"/>
              <a:gd name="connsiteY37" fmla="*/ 879424 h 4205223"/>
              <a:gd name="connsiteX38" fmla="*/ 1291185 w 3446390"/>
              <a:gd name="connsiteY38" fmla="*/ 314587 h 4205223"/>
              <a:gd name="connsiteX39" fmla="*/ 1619797 w 3446390"/>
              <a:gd name="connsiteY39" fmla="*/ 231444 h 4205223"/>
              <a:gd name="connsiteX0" fmla="*/ 1048235 w 3446390"/>
              <a:gd name="connsiteY0" fmla="*/ 1186631 h 4205223"/>
              <a:gd name="connsiteX1" fmla="*/ 1221426 w 3446390"/>
              <a:gd name="connsiteY1" fmla="*/ 1487190 h 4205223"/>
              <a:gd name="connsiteX2" fmla="*/ 1048235 w 3446390"/>
              <a:gd name="connsiteY2" fmla="*/ 1787749 h 4205223"/>
              <a:gd name="connsiteX3" fmla="*/ 875044 w 3446390"/>
              <a:gd name="connsiteY3" fmla="*/ 1487190 h 4205223"/>
              <a:gd name="connsiteX4" fmla="*/ 1048235 w 3446390"/>
              <a:gd name="connsiteY4" fmla="*/ 1186631 h 4205223"/>
              <a:gd name="connsiteX5" fmla="*/ 805954 w 3446390"/>
              <a:gd name="connsiteY5" fmla="*/ 879424 h 4205223"/>
              <a:gd name="connsiteX6" fmla="*/ 805954 w 3446390"/>
              <a:gd name="connsiteY6" fmla="*/ 2084387 h 4205223"/>
              <a:gd name="connsiteX7" fmla="*/ 956357 w 3446390"/>
              <a:gd name="connsiteY7" fmla="*/ 2282893 h 4205223"/>
              <a:gd name="connsiteX8" fmla="*/ 956356 w 3446390"/>
              <a:gd name="connsiteY8" fmla="*/ 2704383 h 4205223"/>
              <a:gd name="connsiteX9" fmla="*/ 1047771 w 3446390"/>
              <a:gd name="connsiteY9" fmla="*/ 2795798 h 4205223"/>
              <a:gd name="connsiteX10" fmla="*/ 1139186 w 3446390"/>
              <a:gd name="connsiteY10" fmla="*/ 2704383 h 4205223"/>
              <a:gd name="connsiteX11" fmla="*/ 1139186 w 3446390"/>
              <a:gd name="connsiteY11" fmla="*/ 2283181 h 4205223"/>
              <a:gd name="connsiteX12" fmla="*/ 1290517 w 3446390"/>
              <a:gd name="connsiteY12" fmla="*/ 2084387 h 4205223"/>
              <a:gd name="connsiteX13" fmla="*/ 1290517 w 3446390"/>
              <a:gd name="connsiteY13" fmla="*/ 880681 h 4205223"/>
              <a:gd name="connsiteX14" fmla="*/ 2088232 w 3446390"/>
              <a:gd name="connsiteY14" fmla="*/ 1792228 h 4205223"/>
              <a:gd name="connsiteX15" fmla="*/ 2088232 w 3446390"/>
              <a:gd name="connsiteY15" fmla="*/ 2369223 h 4205223"/>
              <a:gd name="connsiteX16" fmla="*/ 2088233 w 3446390"/>
              <a:gd name="connsiteY16" fmla="*/ 2369223 h 4205223"/>
              <a:gd name="connsiteX17" fmla="*/ 2088233 w 3446390"/>
              <a:gd name="connsiteY17" fmla="*/ 3287223 h 4205223"/>
              <a:gd name="connsiteX18" fmla="*/ 1170233 w 3446390"/>
              <a:gd name="connsiteY18" fmla="*/ 4205223 h 4205223"/>
              <a:gd name="connsiteX19" fmla="*/ 918001 w 3446390"/>
              <a:gd name="connsiteY19" fmla="*/ 4205223 h 4205223"/>
              <a:gd name="connsiteX20" fmla="*/ 1 w 3446390"/>
              <a:gd name="connsiteY20" fmla="*/ 3287223 h 4205223"/>
              <a:gd name="connsiteX21" fmla="*/ 1 w 3446390"/>
              <a:gd name="connsiteY21" fmla="*/ 2383692 h 4205223"/>
              <a:gd name="connsiteX22" fmla="*/ 0 w 3446390"/>
              <a:gd name="connsiteY22" fmla="*/ 2383692 h 4205223"/>
              <a:gd name="connsiteX23" fmla="*/ 0 w 3446390"/>
              <a:gd name="connsiteY23" fmla="*/ 1792228 h 4205223"/>
              <a:gd name="connsiteX24" fmla="*/ 805954 w 3446390"/>
              <a:gd name="connsiteY24" fmla="*/ 879424 h 4205223"/>
              <a:gd name="connsiteX25" fmla="*/ 1619797 w 3446390"/>
              <a:gd name="connsiteY25" fmla="*/ 231444 h 4205223"/>
              <a:gd name="connsiteX26" fmla="*/ 1945434 w 3446390"/>
              <a:gd name="connsiteY26" fmla="*/ 325568 h 4205223"/>
              <a:gd name="connsiteX27" fmla="*/ 2255221 w 3446390"/>
              <a:gd name="connsiteY27" fmla="*/ 859133 h 4205223"/>
              <a:gd name="connsiteX28" fmla="*/ 2257891 w 3446390"/>
              <a:gd name="connsiteY28" fmla="*/ 858925 h 4205223"/>
              <a:gd name="connsiteX29" fmla="*/ 2842719 w 3446390"/>
              <a:gd name="connsiteY29" fmla="*/ 1482878 h 4205223"/>
              <a:gd name="connsiteX30" fmla="*/ 3293362 w 3446390"/>
              <a:gd name="connsiteY30" fmla="*/ -1 h 4205223"/>
              <a:gd name="connsiteX31" fmla="*/ 3388354 w 3446390"/>
              <a:gd name="connsiteY31" fmla="*/ 34235 h 4205223"/>
              <a:gd name="connsiteX32" fmla="*/ 2830202 w 3446390"/>
              <a:gd name="connsiteY32" fmla="*/ 1593881 h 4205223"/>
              <a:gd name="connsiteX33" fmla="*/ 2128339 w 3446390"/>
              <a:gd name="connsiteY33" fmla="*/ 896865 h 4205223"/>
              <a:gd name="connsiteX34" fmla="*/ 1875870 w 3446390"/>
              <a:gd name="connsiteY34" fmla="*/ 440061 h 4205223"/>
              <a:gd name="connsiteX35" fmla="*/ 1356867 w 3446390"/>
              <a:gd name="connsiteY35" fmla="*/ 431350 h 4205223"/>
              <a:gd name="connsiteX36" fmla="*/ 1094818 w 3446390"/>
              <a:gd name="connsiteY36" fmla="*/ 879424 h 4205223"/>
              <a:gd name="connsiteX37" fmla="*/ 960849 w 3446390"/>
              <a:gd name="connsiteY37" fmla="*/ 879424 h 4205223"/>
              <a:gd name="connsiteX38" fmla="*/ 1291185 w 3446390"/>
              <a:gd name="connsiteY38" fmla="*/ 314587 h 4205223"/>
              <a:gd name="connsiteX39" fmla="*/ 1619797 w 3446390"/>
              <a:gd name="connsiteY39" fmla="*/ 231444 h 4205223"/>
              <a:gd name="connsiteX0" fmla="*/ 1048235 w 3446390"/>
              <a:gd name="connsiteY0" fmla="*/ 1186631 h 4205223"/>
              <a:gd name="connsiteX1" fmla="*/ 1221426 w 3446390"/>
              <a:gd name="connsiteY1" fmla="*/ 1487190 h 4205223"/>
              <a:gd name="connsiteX2" fmla="*/ 1048235 w 3446390"/>
              <a:gd name="connsiteY2" fmla="*/ 1787749 h 4205223"/>
              <a:gd name="connsiteX3" fmla="*/ 875044 w 3446390"/>
              <a:gd name="connsiteY3" fmla="*/ 1487190 h 4205223"/>
              <a:gd name="connsiteX4" fmla="*/ 1048235 w 3446390"/>
              <a:gd name="connsiteY4" fmla="*/ 1186631 h 4205223"/>
              <a:gd name="connsiteX5" fmla="*/ 805954 w 3446390"/>
              <a:gd name="connsiteY5" fmla="*/ 879424 h 4205223"/>
              <a:gd name="connsiteX6" fmla="*/ 805954 w 3446390"/>
              <a:gd name="connsiteY6" fmla="*/ 2084387 h 4205223"/>
              <a:gd name="connsiteX7" fmla="*/ 956357 w 3446390"/>
              <a:gd name="connsiteY7" fmla="*/ 2282893 h 4205223"/>
              <a:gd name="connsiteX8" fmla="*/ 956356 w 3446390"/>
              <a:gd name="connsiteY8" fmla="*/ 2704383 h 4205223"/>
              <a:gd name="connsiteX9" fmla="*/ 1047771 w 3446390"/>
              <a:gd name="connsiteY9" fmla="*/ 2795798 h 4205223"/>
              <a:gd name="connsiteX10" fmla="*/ 1139186 w 3446390"/>
              <a:gd name="connsiteY10" fmla="*/ 2704383 h 4205223"/>
              <a:gd name="connsiteX11" fmla="*/ 1139186 w 3446390"/>
              <a:gd name="connsiteY11" fmla="*/ 2283181 h 4205223"/>
              <a:gd name="connsiteX12" fmla="*/ 1290517 w 3446390"/>
              <a:gd name="connsiteY12" fmla="*/ 2084387 h 4205223"/>
              <a:gd name="connsiteX13" fmla="*/ 1290517 w 3446390"/>
              <a:gd name="connsiteY13" fmla="*/ 880681 h 4205223"/>
              <a:gd name="connsiteX14" fmla="*/ 2088232 w 3446390"/>
              <a:gd name="connsiteY14" fmla="*/ 1792228 h 4205223"/>
              <a:gd name="connsiteX15" fmla="*/ 2088232 w 3446390"/>
              <a:gd name="connsiteY15" fmla="*/ 2369223 h 4205223"/>
              <a:gd name="connsiteX16" fmla="*/ 2088233 w 3446390"/>
              <a:gd name="connsiteY16" fmla="*/ 2369223 h 4205223"/>
              <a:gd name="connsiteX17" fmla="*/ 2088233 w 3446390"/>
              <a:gd name="connsiteY17" fmla="*/ 3287223 h 4205223"/>
              <a:gd name="connsiteX18" fmla="*/ 1170233 w 3446390"/>
              <a:gd name="connsiteY18" fmla="*/ 4205223 h 4205223"/>
              <a:gd name="connsiteX19" fmla="*/ 918001 w 3446390"/>
              <a:gd name="connsiteY19" fmla="*/ 4205223 h 4205223"/>
              <a:gd name="connsiteX20" fmla="*/ 1 w 3446390"/>
              <a:gd name="connsiteY20" fmla="*/ 3287223 h 4205223"/>
              <a:gd name="connsiteX21" fmla="*/ 1 w 3446390"/>
              <a:gd name="connsiteY21" fmla="*/ 2383692 h 4205223"/>
              <a:gd name="connsiteX22" fmla="*/ 0 w 3446390"/>
              <a:gd name="connsiteY22" fmla="*/ 2383692 h 4205223"/>
              <a:gd name="connsiteX23" fmla="*/ 0 w 3446390"/>
              <a:gd name="connsiteY23" fmla="*/ 1792228 h 4205223"/>
              <a:gd name="connsiteX24" fmla="*/ 805954 w 3446390"/>
              <a:gd name="connsiteY24" fmla="*/ 879424 h 4205223"/>
              <a:gd name="connsiteX25" fmla="*/ 1619797 w 3446390"/>
              <a:gd name="connsiteY25" fmla="*/ 231444 h 4205223"/>
              <a:gd name="connsiteX26" fmla="*/ 1945434 w 3446390"/>
              <a:gd name="connsiteY26" fmla="*/ 325568 h 4205223"/>
              <a:gd name="connsiteX27" fmla="*/ 2255221 w 3446390"/>
              <a:gd name="connsiteY27" fmla="*/ 859133 h 4205223"/>
              <a:gd name="connsiteX28" fmla="*/ 2257891 w 3446390"/>
              <a:gd name="connsiteY28" fmla="*/ 858925 h 4205223"/>
              <a:gd name="connsiteX29" fmla="*/ 2842719 w 3446390"/>
              <a:gd name="connsiteY29" fmla="*/ 1482878 h 4205223"/>
              <a:gd name="connsiteX30" fmla="*/ 3293362 w 3446390"/>
              <a:gd name="connsiteY30" fmla="*/ -1 h 4205223"/>
              <a:gd name="connsiteX31" fmla="*/ 3388354 w 3446390"/>
              <a:gd name="connsiteY31" fmla="*/ 34235 h 4205223"/>
              <a:gd name="connsiteX32" fmla="*/ 2830202 w 3446390"/>
              <a:gd name="connsiteY32" fmla="*/ 1593881 h 4205223"/>
              <a:gd name="connsiteX33" fmla="*/ 2128339 w 3446390"/>
              <a:gd name="connsiteY33" fmla="*/ 896865 h 4205223"/>
              <a:gd name="connsiteX34" fmla="*/ 1875870 w 3446390"/>
              <a:gd name="connsiteY34" fmla="*/ 440061 h 4205223"/>
              <a:gd name="connsiteX35" fmla="*/ 1356867 w 3446390"/>
              <a:gd name="connsiteY35" fmla="*/ 431350 h 4205223"/>
              <a:gd name="connsiteX36" fmla="*/ 1094818 w 3446390"/>
              <a:gd name="connsiteY36" fmla="*/ 879424 h 4205223"/>
              <a:gd name="connsiteX37" fmla="*/ 960849 w 3446390"/>
              <a:gd name="connsiteY37" fmla="*/ 879424 h 4205223"/>
              <a:gd name="connsiteX38" fmla="*/ 1291185 w 3446390"/>
              <a:gd name="connsiteY38" fmla="*/ 314587 h 4205223"/>
              <a:gd name="connsiteX39" fmla="*/ 1619797 w 3446390"/>
              <a:gd name="connsiteY39" fmla="*/ 231444 h 4205223"/>
              <a:gd name="connsiteX0" fmla="*/ 1048235 w 3446390"/>
              <a:gd name="connsiteY0" fmla="*/ 1186631 h 4205223"/>
              <a:gd name="connsiteX1" fmla="*/ 1221426 w 3446390"/>
              <a:gd name="connsiteY1" fmla="*/ 1487190 h 4205223"/>
              <a:gd name="connsiteX2" fmla="*/ 1048235 w 3446390"/>
              <a:gd name="connsiteY2" fmla="*/ 1787749 h 4205223"/>
              <a:gd name="connsiteX3" fmla="*/ 875044 w 3446390"/>
              <a:gd name="connsiteY3" fmla="*/ 1487190 h 4205223"/>
              <a:gd name="connsiteX4" fmla="*/ 1048235 w 3446390"/>
              <a:gd name="connsiteY4" fmla="*/ 1186631 h 4205223"/>
              <a:gd name="connsiteX5" fmla="*/ 805954 w 3446390"/>
              <a:gd name="connsiteY5" fmla="*/ 879424 h 4205223"/>
              <a:gd name="connsiteX6" fmla="*/ 805954 w 3446390"/>
              <a:gd name="connsiteY6" fmla="*/ 2084387 h 4205223"/>
              <a:gd name="connsiteX7" fmla="*/ 956357 w 3446390"/>
              <a:gd name="connsiteY7" fmla="*/ 2282893 h 4205223"/>
              <a:gd name="connsiteX8" fmla="*/ 956356 w 3446390"/>
              <a:gd name="connsiteY8" fmla="*/ 2704383 h 4205223"/>
              <a:gd name="connsiteX9" fmla="*/ 1047771 w 3446390"/>
              <a:gd name="connsiteY9" fmla="*/ 2795798 h 4205223"/>
              <a:gd name="connsiteX10" fmla="*/ 1139186 w 3446390"/>
              <a:gd name="connsiteY10" fmla="*/ 2704383 h 4205223"/>
              <a:gd name="connsiteX11" fmla="*/ 1139186 w 3446390"/>
              <a:gd name="connsiteY11" fmla="*/ 2283181 h 4205223"/>
              <a:gd name="connsiteX12" fmla="*/ 1290517 w 3446390"/>
              <a:gd name="connsiteY12" fmla="*/ 2084387 h 4205223"/>
              <a:gd name="connsiteX13" fmla="*/ 1290517 w 3446390"/>
              <a:gd name="connsiteY13" fmla="*/ 880681 h 4205223"/>
              <a:gd name="connsiteX14" fmla="*/ 2088232 w 3446390"/>
              <a:gd name="connsiteY14" fmla="*/ 1792228 h 4205223"/>
              <a:gd name="connsiteX15" fmla="*/ 2088232 w 3446390"/>
              <a:gd name="connsiteY15" fmla="*/ 2369223 h 4205223"/>
              <a:gd name="connsiteX16" fmla="*/ 2088233 w 3446390"/>
              <a:gd name="connsiteY16" fmla="*/ 2369223 h 4205223"/>
              <a:gd name="connsiteX17" fmla="*/ 2088233 w 3446390"/>
              <a:gd name="connsiteY17" fmla="*/ 3287223 h 4205223"/>
              <a:gd name="connsiteX18" fmla="*/ 1170233 w 3446390"/>
              <a:gd name="connsiteY18" fmla="*/ 4205223 h 4205223"/>
              <a:gd name="connsiteX19" fmla="*/ 918001 w 3446390"/>
              <a:gd name="connsiteY19" fmla="*/ 4205223 h 4205223"/>
              <a:gd name="connsiteX20" fmla="*/ 1 w 3446390"/>
              <a:gd name="connsiteY20" fmla="*/ 3287223 h 4205223"/>
              <a:gd name="connsiteX21" fmla="*/ 1 w 3446390"/>
              <a:gd name="connsiteY21" fmla="*/ 2383692 h 4205223"/>
              <a:gd name="connsiteX22" fmla="*/ 0 w 3446390"/>
              <a:gd name="connsiteY22" fmla="*/ 2383692 h 4205223"/>
              <a:gd name="connsiteX23" fmla="*/ 0 w 3446390"/>
              <a:gd name="connsiteY23" fmla="*/ 1792228 h 4205223"/>
              <a:gd name="connsiteX24" fmla="*/ 805954 w 3446390"/>
              <a:gd name="connsiteY24" fmla="*/ 879424 h 4205223"/>
              <a:gd name="connsiteX25" fmla="*/ 1619797 w 3446390"/>
              <a:gd name="connsiteY25" fmla="*/ 231444 h 4205223"/>
              <a:gd name="connsiteX26" fmla="*/ 1945434 w 3446390"/>
              <a:gd name="connsiteY26" fmla="*/ 325568 h 4205223"/>
              <a:gd name="connsiteX27" fmla="*/ 2255221 w 3446390"/>
              <a:gd name="connsiteY27" fmla="*/ 859133 h 4205223"/>
              <a:gd name="connsiteX28" fmla="*/ 2257891 w 3446390"/>
              <a:gd name="connsiteY28" fmla="*/ 858925 h 4205223"/>
              <a:gd name="connsiteX29" fmla="*/ 2842719 w 3446390"/>
              <a:gd name="connsiteY29" fmla="*/ 1482878 h 4205223"/>
              <a:gd name="connsiteX30" fmla="*/ 3293362 w 3446390"/>
              <a:gd name="connsiteY30" fmla="*/ -1 h 4205223"/>
              <a:gd name="connsiteX31" fmla="*/ 3388354 w 3446390"/>
              <a:gd name="connsiteY31" fmla="*/ 34235 h 4205223"/>
              <a:gd name="connsiteX32" fmla="*/ 2830202 w 3446390"/>
              <a:gd name="connsiteY32" fmla="*/ 1593881 h 4205223"/>
              <a:gd name="connsiteX33" fmla="*/ 2128339 w 3446390"/>
              <a:gd name="connsiteY33" fmla="*/ 896865 h 4205223"/>
              <a:gd name="connsiteX34" fmla="*/ 1875870 w 3446390"/>
              <a:gd name="connsiteY34" fmla="*/ 440061 h 4205223"/>
              <a:gd name="connsiteX35" fmla="*/ 1356867 w 3446390"/>
              <a:gd name="connsiteY35" fmla="*/ 431350 h 4205223"/>
              <a:gd name="connsiteX36" fmla="*/ 1094818 w 3446390"/>
              <a:gd name="connsiteY36" fmla="*/ 879424 h 4205223"/>
              <a:gd name="connsiteX37" fmla="*/ 960849 w 3446390"/>
              <a:gd name="connsiteY37" fmla="*/ 879424 h 4205223"/>
              <a:gd name="connsiteX38" fmla="*/ 1291185 w 3446390"/>
              <a:gd name="connsiteY38" fmla="*/ 314587 h 4205223"/>
              <a:gd name="connsiteX39" fmla="*/ 1619797 w 3446390"/>
              <a:gd name="connsiteY39" fmla="*/ 231444 h 4205223"/>
              <a:gd name="connsiteX0" fmla="*/ 1048235 w 3446390"/>
              <a:gd name="connsiteY0" fmla="*/ 1186631 h 4205223"/>
              <a:gd name="connsiteX1" fmla="*/ 1221426 w 3446390"/>
              <a:gd name="connsiteY1" fmla="*/ 1487190 h 4205223"/>
              <a:gd name="connsiteX2" fmla="*/ 1048235 w 3446390"/>
              <a:gd name="connsiteY2" fmla="*/ 1787749 h 4205223"/>
              <a:gd name="connsiteX3" fmla="*/ 875044 w 3446390"/>
              <a:gd name="connsiteY3" fmla="*/ 1487190 h 4205223"/>
              <a:gd name="connsiteX4" fmla="*/ 1048235 w 3446390"/>
              <a:gd name="connsiteY4" fmla="*/ 1186631 h 4205223"/>
              <a:gd name="connsiteX5" fmla="*/ 805954 w 3446390"/>
              <a:gd name="connsiteY5" fmla="*/ 879424 h 4205223"/>
              <a:gd name="connsiteX6" fmla="*/ 805954 w 3446390"/>
              <a:gd name="connsiteY6" fmla="*/ 2084387 h 4205223"/>
              <a:gd name="connsiteX7" fmla="*/ 956357 w 3446390"/>
              <a:gd name="connsiteY7" fmla="*/ 2282893 h 4205223"/>
              <a:gd name="connsiteX8" fmla="*/ 956356 w 3446390"/>
              <a:gd name="connsiteY8" fmla="*/ 2704383 h 4205223"/>
              <a:gd name="connsiteX9" fmla="*/ 1047771 w 3446390"/>
              <a:gd name="connsiteY9" fmla="*/ 2795798 h 4205223"/>
              <a:gd name="connsiteX10" fmla="*/ 1139186 w 3446390"/>
              <a:gd name="connsiteY10" fmla="*/ 2704383 h 4205223"/>
              <a:gd name="connsiteX11" fmla="*/ 1139186 w 3446390"/>
              <a:gd name="connsiteY11" fmla="*/ 2283181 h 4205223"/>
              <a:gd name="connsiteX12" fmla="*/ 1290517 w 3446390"/>
              <a:gd name="connsiteY12" fmla="*/ 2084387 h 4205223"/>
              <a:gd name="connsiteX13" fmla="*/ 1290517 w 3446390"/>
              <a:gd name="connsiteY13" fmla="*/ 880681 h 4205223"/>
              <a:gd name="connsiteX14" fmla="*/ 2088232 w 3446390"/>
              <a:gd name="connsiteY14" fmla="*/ 1792228 h 4205223"/>
              <a:gd name="connsiteX15" fmla="*/ 2088232 w 3446390"/>
              <a:gd name="connsiteY15" fmla="*/ 2369223 h 4205223"/>
              <a:gd name="connsiteX16" fmla="*/ 2088233 w 3446390"/>
              <a:gd name="connsiteY16" fmla="*/ 2369223 h 4205223"/>
              <a:gd name="connsiteX17" fmla="*/ 2088233 w 3446390"/>
              <a:gd name="connsiteY17" fmla="*/ 3287223 h 4205223"/>
              <a:gd name="connsiteX18" fmla="*/ 1170233 w 3446390"/>
              <a:gd name="connsiteY18" fmla="*/ 4205223 h 4205223"/>
              <a:gd name="connsiteX19" fmla="*/ 918001 w 3446390"/>
              <a:gd name="connsiteY19" fmla="*/ 4205223 h 4205223"/>
              <a:gd name="connsiteX20" fmla="*/ 1 w 3446390"/>
              <a:gd name="connsiteY20" fmla="*/ 3287223 h 4205223"/>
              <a:gd name="connsiteX21" fmla="*/ 1 w 3446390"/>
              <a:gd name="connsiteY21" fmla="*/ 2383692 h 4205223"/>
              <a:gd name="connsiteX22" fmla="*/ 0 w 3446390"/>
              <a:gd name="connsiteY22" fmla="*/ 2383692 h 4205223"/>
              <a:gd name="connsiteX23" fmla="*/ 0 w 3446390"/>
              <a:gd name="connsiteY23" fmla="*/ 1792228 h 4205223"/>
              <a:gd name="connsiteX24" fmla="*/ 805954 w 3446390"/>
              <a:gd name="connsiteY24" fmla="*/ 879424 h 4205223"/>
              <a:gd name="connsiteX25" fmla="*/ 1619797 w 3446390"/>
              <a:gd name="connsiteY25" fmla="*/ 231444 h 4205223"/>
              <a:gd name="connsiteX26" fmla="*/ 1945434 w 3446390"/>
              <a:gd name="connsiteY26" fmla="*/ 325568 h 4205223"/>
              <a:gd name="connsiteX27" fmla="*/ 2255221 w 3446390"/>
              <a:gd name="connsiteY27" fmla="*/ 859133 h 4205223"/>
              <a:gd name="connsiteX28" fmla="*/ 2257891 w 3446390"/>
              <a:gd name="connsiteY28" fmla="*/ 858925 h 4205223"/>
              <a:gd name="connsiteX29" fmla="*/ 2842719 w 3446390"/>
              <a:gd name="connsiteY29" fmla="*/ 1482878 h 4205223"/>
              <a:gd name="connsiteX30" fmla="*/ 3293362 w 3446390"/>
              <a:gd name="connsiteY30" fmla="*/ -1 h 4205223"/>
              <a:gd name="connsiteX31" fmla="*/ 3388354 w 3446390"/>
              <a:gd name="connsiteY31" fmla="*/ 34235 h 4205223"/>
              <a:gd name="connsiteX32" fmla="*/ 2830202 w 3446390"/>
              <a:gd name="connsiteY32" fmla="*/ 1593881 h 4205223"/>
              <a:gd name="connsiteX33" fmla="*/ 2128339 w 3446390"/>
              <a:gd name="connsiteY33" fmla="*/ 896865 h 4205223"/>
              <a:gd name="connsiteX34" fmla="*/ 1875870 w 3446390"/>
              <a:gd name="connsiteY34" fmla="*/ 440061 h 4205223"/>
              <a:gd name="connsiteX35" fmla="*/ 1356867 w 3446390"/>
              <a:gd name="connsiteY35" fmla="*/ 431350 h 4205223"/>
              <a:gd name="connsiteX36" fmla="*/ 1094818 w 3446390"/>
              <a:gd name="connsiteY36" fmla="*/ 879424 h 4205223"/>
              <a:gd name="connsiteX37" fmla="*/ 960849 w 3446390"/>
              <a:gd name="connsiteY37" fmla="*/ 879424 h 4205223"/>
              <a:gd name="connsiteX38" fmla="*/ 1291185 w 3446390"/>
              <a:gd name="connsiteY38" fmla="*/ 314587 h 4205223"/>
              <a:gd name="connsiteX39" fmla="*/ 1619797 w 3446390"/>
              <a:gd name="connsiteY39" fmla="*/ 231444 h 4205223"/>
              <a:gd name="connsiteX0" fmla="*/ 1048235 w 3446474"/>
              <a:gd name="connsiteY0" fmla="*/ 1186631 h 4205223"/>
              <a:gd name="connsiteX1" fmla="*/ 1221426 w 3446474"/>
              <a:gd name="connsiteY1" fmla="*/ 1487190 h 4205223"/>
              <a:gd name="connsiteX2" fmla="*/ 1048235 w 3446474"/>
              <a:gd name="connsiteY2" fmla="*/ 1787749 h 4205223"/>
              <a:gd name="connsiteX3" fmla="*/ 875044 w 3446474"/>
              <a:gd name="connsiteY3" fmla="*/ 1487190 h 4205223"/>
              <a:gd name="connsiteX4" fmla="*/ 1048235 w 3446474"/>
              <a:gd name="connsiteY4" fmla="*/ 1186631 h 4205223"/>
              <a:gd name="connsiteX5" fmla="*/ 805954 w 3446474"/>
              <a:gd name="connsiteY5" fmla="*/ 879424 h 4205223"/>
              <a:gd name="connsiteX6" fmla="*/ 805954 w 3446474"/>
              <a:gd name="connsiteY6" fmla="*/ 2084387 h 4205223"/>
              <a:gd name="connsiteX7" fmla="*/ 956357 w 3446474"/>
              <a:gd name="connsiteY7" fmla="*/ 2282893 h 4205223"/>
              <a:gd name="connsiteX8" fmla="*/ 956356 w 3446474"/>
              <a:gd name="connsiteY8" fmla="*/ 2704383 h 4205223"/>
              <a:gd name="connsiteX9" fmla="*/ 1047771 w 3446474"/>
              <a:gd name="connsiteY9" fmla="*/ 2795798 h 4205223"/>
              <a:gd name="connsiteX10" fmla="*/ 1139186 w 3446474"/>
              <a:gd name="connsiteY10" fmla="*/ 2704383 h 4205223"/>
              <a:gd name="connsiteX11" fmla="*/ 1139186 w 3446474"/>
              <a:gd name="connsiteY11" fmla="*/ 2283181 h 4205223"/>
              <a:gd name="connsiteX12" fmla="*/ 1290517 w 3446474"/>
              <a:gd name="connsiteY12" fmla="*/ 2084387 h 4205223"/>
              <a:gd name="connsiteX13" fmla="*/ 1290517 w 3446474"/>
              <a:gd name="connsiteY13" fmla="*/ 880681 h 4205223"/>
              <a:gd name="connsiteX14" fmla="*/ 2088232 w 3446474"/>
              <a:gd name="connsiteY14" fmla="*/ 1792228 h 4205223"/>
              <a:gd name="connsiteX15" fmla="*/ 2088232 w 3446474"/>
              <a:gd name="connsiteY15" fmla="*/ 2369223 h 4205223"/>
              <a:gd name="connsiteX16" fmla="*/ 2088233 w 3446474"/>
              <a:gd name="connsiteY16" fmla="*/ 2369223 h 4205223"/>
              <a:gd name="connsiteX17" fmla="*/ 2088233 w 3446474"/>
              <a:gd name="connsiteY17" fmla="*/ 3287223 h 4205223"/>
              <a:gd name="connsiteX18" fmla="*/ 1170233 w 3446474"/>
              <a:gd name="connsiteY18" fmla="*/ 4205223 h 4205223"/>
              <a:gd name="connsiteX19" fmla="*/ 918001 w 3446474"/>
              <a:gd name="connsiteY19" fmla="*/ 4205223 h 4205223"/>
              <a:gd name="connsiteX20" fmla="*/ 1 w 3446474"/>
              <a:gd name="connsiteY20" fmla="*/ 3287223 h 4205223"/>
              <a:gd name="connsiteX21" fmla="*/ 1 w 3446474"/>
              <a:gd name="connsiteY21" fmla="*/ 2383692 h 4205223"/>
              <a:gd name="connsiteX22" fmla="*/ 0 w 3446474"/>
              <a:gd name="connsiteY22" fmla="*/ 2383692 h 4205223"/>
              <a:gd name="connsiteX23" fmla="*/ 0 w 3446474"/>
              <a:gd name="connsiteY23" fmla="*/ 1792228 h 4205223"/>
              <a:gd name="connsiteX24" fmla="*/ 805954 w 3446474"/>
              <a:gd name="connsiteY24" fmla="*/ 879424 h 4205223"/>
              <a:gd name="connsiteX25" fmla="*/ 1619797 w 3446474"/>
              <a:gd name="connsiteY25" fmla="*/ 231444 h 4205223"/>
              <a:gd name="connsiteX26" fmla="*/ 1945434 w 3446474"/>
              <a:gd name="connsiteY26" fmla="*/ 325568 h 4205223"/>
              <a:gd name="connsiteX27" fmla="*/ 2255221 w 3446474"/>
              <a:gd name="connsiteY27" fmla="*/ 859133 h 4205223"/>
              <a:gd name="connsiteX28" fmla="*/ 2257891 w 3446474"/>
              <a:gd name="connsiteY28" fmla="*/ 858925 h 4205223"/>
              <a:gd name="connsiteX29" fmla="*/ 2842719 w 3446474"/>
              <a:gd name="connsiteY29" fmla="*/ 1482878 h 4205223"/>
              <a:gd name="connsiteX30" fmla="*/ 3293362 w 3446474"/>
              <a:gd name="connsiteY30" fmla="*/ -1 h 4205223"/>
              <a:gd name="connsiteX31" fmla="*/ 3388354 w 3446474"/>
              <a:gd name="connsiteY31" fmla="*/ 34235 h 4205223"/>
              <a:gd name="connsiteX32" fmla="*/ 2830202 w 3446474"/>
              <a:gd name="connsiteY32" fmla="*/ 1593881 h 4205223"/>
              <a:gd name="connsiteX33" fmla="*/ 2128339 w 3446474"/>
              <a:gd name="connsiteY33" fmla="*/ 896865 h 4205223"/>
              <a:gd name="connsiteX34" fmla="*/ 1875870 w 3446474"/>
              <a:gd name="connsiteY34" fmla="*/ 440061 h 4205223"/>
              <a:gd name="connsiteX35" fmla="*/ 1356867 w 3446474"/>
              <a:gd name="connsiteY35" fmla="*/ 431350 h 4205223"/>
              <a:gd name="connsiteX36" fmla="*/ 1094818 w 3446474"/>
              <a:gd name="connsiteY36" fmla="*/ 879424 h 4205223"/>
              <a:gd name="connsiteX37" fmla="*/ 960849 w 3446474"/>
              <a:gd name="connsiteY37" fmla="*/ 879424 h 4205223"/>
              <a:gd name="connsiteX38" fmla="*/ 1291185 w 3446474"/>
              <a:gd name="connsiteY38" fmla="*/ 314587 h 4205223"/>
              <a:gd name="connsiteX39" fmla="*/ 1619797 w 3446474"/>
              <a:gd name="connsiteY39" fmla="*/ 231444 h 4205223"/>
              <a:gd name="connsiteX0" fmla="*/ 1048235 w 3446474"/>
              <a:gd name="connsiteY0" fmla="*/ 1186631 h 4205223"/>
              <a:gd name="connsiteX1" fmla="*/ 1221426 w 3446474"/>
              <a:gd name="connsiteY1" fmla="*/ 1487190 h 4205223"/>
              <a:gd name="connsiteX2" fmla="*/ 1048235 w 3446474"/>
              <a:gd name="connsiteY2" fmla="*/ 1787749 h 4205223"/>
              <a:gd name="connsiteX3" fmla="*/ 875044 w 3446474"/>
              <a:gd name="connsiteY3" fmla="*/ 1487190 h 4205223"/>
              <a:gd name="connsiteX4" fmla="*/ 1048235 w 3446474"/>
              <a:gd name="connsiteY4" fmla="*/ 1186631 h 4205223"/>
              <a:gd name="connsiteX5" fmla="*/ 805954 w 3446474"/>
              <a:gd name="connsiteY5" fmla="*/ 879424 h 4205223"/>
              <a:gd name="connsiteX6" fmla="*/ 805954 w 3446474"/>
              <a:gd name="connsiteY6" fmla="*/ 2084387 h 4205223"/>
              <a:gd name="connsiteX7" fmla="*/ 956357 w 3446474"/>
              <a:gd name="connsiteY7" fmla="*/ 2282893 h 4205223"/>
              <a:gd name="connsiteX8" fmla="*/ 956356 w 3446474"/>
              <a:gd name="connsiteY8" fmla="*/ 2704383 h 4205223"/>
              <a:gd name="connsiteX9" fmla="*/ 1047771 w 3446474"/>
              <a:gd name="connsiteY9" fmla="*/ 2795798 h 4205223"/>
              <a:gd name="connsiteX10" fmla="*/ 1139186 w 3446474"/>
              <a:gd name="connsiteY10" fmla="*/ 2704383 h 4205223"/>
              <a:gd name="connsiteX11" fmla="*/ 1139186 w 3446474"/>
              <a:gd name="connsiteY11" fmla="*/ 2283181 h 4205223"/>
              <a:gd name="connsiteX12" fmla="*/ 1290517 w 3446474"/>
              <a:gd name="connsiteY12" fmla="*/ 2084387 h 4205223"/>
              <a:gd name="connsiteX13" fmla="*/ 1290517 w 3446474"/>
              <a:gd name="connsiteY13" fmla="*/ 880681 h 4205223"/>
              <a:gd name="connsiteX14" fmla="*/ 2088232 w 3446474"/>
              <a:gd name="connsiteY14" fmla="*/ 1792228 h 4205223"/>
              <a:gd name="connsiteX15" fmla="*/ 2088232 w 3446474"/>
              <a:gd name="connsiteY15" fmla="*/ 2369223 h 4205223"/>
              <a:gd name="connsiteX16" fmla="*/ 2088233 w 3446474"/>
              <a:gd name="connsiteY16" fmla="*/ 2369223 h 4205223"/>
              <a:gd name="connsiteX17" fmla="*/ 2088233 w 3446474"/>
              <a:gd name="connsiteY17" fmla="*/ 3287223 h 4205223"/>
              <a:gd name="connsiteX18" fmla="*/ 1170233 w 3446474"/>
              <a:gd name="connsiteY18" fmla="*/ 4205223 h 4205223"/>
              <a:gd name="connsiteX19" fmla="*/ 918001 w 3446474"/>
              <a:gd name="connsiteY19" fmla="*/ 4205223 h 4205223"/>
              <a:gd name="connsiteX20" fmla="*/ 1 w 3446474"/>
              <a:gd name="connsiteY20" fmla="*/ 3287223 h 4205223"/>
              <a:gd name="connsiteX21" fmla="*/ 1 w 3446474"/>
              <a:gd name="connsiteY21" fmla="*/ 2383692 h 4205223"/>
              <a:gd name="connsiteX22" fmla="*/ 0 w 3446474"/>
              <a:gd name="connsiteY22" fmla="*/ 2383692 h 4205223"/>
              <a:gd name="connsiteX23" fmla="*/ 0 w 3446474"/>
              <a:gd name="connsiteY23" fmla="*/ 1792228 h 4205223"/>
              <a:gd name="connsiteX24" fmla="*/ 805954 w 3446474"/>
              <a:gd name="connsiteY24" fmla="*/ 879424 h 4205223"/>
              <a:gd name="connsiteX25" fmla="*/ 1619797 w 3446474"/>
              <a:gd name="connsiteY25" fmla="*/ 231444 h 4205223"/>
              <a:gd name="connsiteX26" fmla="*/ 1945434 w 3446474"/>
              <a:gd name="connsiteY26" fmla="*/ 325568 h 4205223"/>
              <a:gd name="connsiteX27" fmla="*/ 2255221 w 3446474"/>
              <a:gd name="connsiteY27" fmla="*/ 859133 h 4205223"/>
              <a:gd name="connsiteX28" fmla="*/ 2257891 w 3446474"/>
              <a:gd name="connsiteY28" fmla="*/ 858925 h 4205223"/>
              <a:gd name="connsiteX29" fmla="*/ 2842719 w 3446474"/>
              <a:gd name="connsiteY29" fmla="*/ 1482878 h 4205223"/>
              <a:gd name="connsiteX30" fmla="*/ 3293362 w 3446474"/>
              <a:gd name="connsiteY30" fmla="*/ -1 h 4205223"/>
              <a:gd name="connsiteX31" fmla="*/ 3388354 w 3446474"/>
              <a:gd name="connsiteY31" fmla="*/ 34235 h 4205223"/>
              <a:gd name="connsiteX32" fmla="*/ 2830202 w 3446474"/>
              <a:gd name="connsiteY32" fmla="*/ 1593881 h 4205223"/>
              <a:gd name="connsiteX33" fmla="*/ 2128339 w 3446474"/>
              <a:gd name="connsiteY33" fmla="*/ 896865 h 4205223"/>
              <a:gd name="connsiteX34" fmla="*/ 1875870 w 3446474"/>
              <a:gd name="connsiteY34" fmla="*/ 440061 h 4205223"/>
              <a:gd name="connsiteX35" fmla="*/ 1356867 w 3446474"/>
              <a:gd name="connsiteY35" fmla="*/ 431350 h 4205223"/>
              <a:gd name="connsiteX36" fmla="*/ 1094818 w 3446474"/>
              <a:gd name="connsiteY36" fmla="*/ 879424 h 4205223"/>
              <a:gd name="connsiteX37" fmla="*/ 960849 w 3446474"/>
              <a:gd name="connsiteY37" fmla="*/ 879424 h 4205223"/>
              <a:gd name="connsiteX38" fmla="*/ 1291185 w 3446474"/>
              <a:gd name="connsiteY38" fmla="*/ 314587 h 4205223"/>
              <a:gd name="connsiteX39" fmla="*/ 1619797 w 3446474"/>
              <a:gd name="connsiteY39" fmla="*/ 231444 h 4205223"/>
              <a:gd name="connsiteX0" fmla="*/ 1048235 w 3451295"/>
              <a:gd name="connsiteY0" fmla="*/ 1186631 h 4205223"/>
              <a:gd name="connsiteX1" fmla="*/ 1221426 w 3451295"/>
              <a:gd name="connsiteY1" fmla="*/ 1487190 h 4205223"/>
              <a:gd name="connsiteX2" fmla="*/ 1048235 w 3451295"/>
              <a:gd name="connsiteY2" fmla="*/ 1787749 h 4205223"/>
              <a:gd name="connsiteX3" fmla="*/ 875044 w 3451295"/>
              <a:gd name="connsiteY3" fmla="*/ 1487190 h 4205223"/>
              <a:gd name="connsiteX4" fmla="*/ 1048235 w 3451295"/>
              <a:gd name="connsiteY4" fmla="*/ 1186631 h 4205223"/>
              <a:gd name="connsiteX5" fmla="*/ 805954 w 3451295"/>
              <a:gd name="connsiteY5" fmla="*/ 879424 h 4205223"/>
              <a:gd name="connsiteX6" fmla="*/ 805954 w 3451295"/>
              <a:gd name="connsiteY6" fmla="*/ 2084387 h 4205223"/>
              <a:gd name="connsiteX7" fmla="*/ 956357 w 3451295"/>
              <a:gd name="connsiteY7" fmla="*/ 2282893 h 4205223"/>
              <a:gd name="connsiteX8" fmla="*/ 956356 w 3451295"/>
              <a:gd name="connsiteY8" fmla="*/ 2704383 h 4205223"/>
              <a:gd name="connsiteX9" fmla="*/ 1047771 w 3451295"/>
              <a:gd name="connsiteY9" fmla="*/ 2795798 h 4205223"/>
              <a:gd name="connsiteX10" fmla="*/ 1139186 w 3451295"/>
              <a:gd name="connsiteY10" fmla="*/ 2704383 h 4205223"/>
              <a:gd name="connsiteX11" fmla="*/ 1139186 w 3451295"/>
              <a:gd name="connsiteY11" fmla="*/ 2283181 h 4205223"/>
              <a:gd name="connsiteX12" fmla="*/ 1290517 w 3451295"/>
              <a:gd name="connsiteY12" fmla="*/ 2084387 h 4205223"/>
              <a:gd name="connsiteX13" fmla="*/ 1290517 w 3451295"/>
              <a:gd name="connsiteY13" fmla="*/ 880681 h 4205223"/>
              <a:gd name="connsiteX14" fmla="*/ 2088232 w 3451295"/>
              <a:gd name="connsiteY14" fmla="*/ 1792228 h 4205223"/>
              <a:gd name="connsiteX15" fmla="*/ 2088232 w 3451295"/>
              <a:gd name="connsiteY15" fmla="*/ 2369223 h 4205223"/>
              <a:gd name="connsiteX16" fmla="*/ 2088233 w 3451295"/>
              <a:gd name="connsiteY16" fmla="*/ 2369223 h 4205223"/>
              <a:gd name="connsiteX17" fmla="*/ 2088233 w 3451295"/>
              <a:gd name="connsiteY17" fmla="*/ 3287223 h 4205223"/>
              <a:gd name="connsiteX18" fmla="*/ 1170233 w 3451295"/>
              <a:gd name="connsiteY18" fmla="*/ 4205223 h 4205223"/>
              <a:gd name="connsiteX19" fmla="*/ 918001 w 3451295"/>
              <a:gd name="connsiteY19" fmla="*/ 4205223 h 4205223"/>
              <a:gd name="connsiteX20" fmla="*/ 1 w 3451295"/>
              <a:gd name="connsiteY20" fmla="*/ 3287223 h 4205223"/>
              <a:gd name="connsiteX21" fmla="*/ 1 w 3451295"/>
              <a:gd name="connsiteY21" fmla="*/ 2383692 h 4205223"/>
              <a:gd name="connsiteX22" fmla="*/ 0 w 3451295"/>
              <a:gd name="connsiteY22" fmla="*/ 2383692 h 4205223"/>
              <a:gd name="connsiteX23" fmla="*/ 0 w 3451295"/>
              <a:gd name="connsiteY23" fmla="*/ 1792228 h 4205223"/>
              <a:gd name="connsiteX24" fmla="*/ 805954 w 3451295"/>
              <a:gd name="connsiteY24" fmla="*/ 879424 h 4205223"/>
              <a:gd name="connsiteX25" fmla="*/ 1619797 w 3451295"/>
              <a:gd name="connsiteY25" fmla="*/ 231444 h 4205223"/>
              <a:gd name="connsiteX26" fmla="*/ 1945434 w 3451295"/>
              <a:gd name="connsiteY26" fmla="*/ 325568 h 4205223"/>
              <a:gd name="connsiteX27" fmla="*/ 2255221 w 3451295"/>
              <a:gd name="connsiteY27" fmla="*/ 859133 h 4205223"/>
              <a:gd name="connsiteX28" fmla="*/ 2257891 w 3451295"/>
              <a:gd name="connsiteY28" fmla="*/ 858925 h 4205223"/>
              <a:gd name="connsiteX29" fmla="*/ 2842719 w 3451295"/>
              <a:gd name="connsiteY29" fmla="*/ 1482878 h 4205223"/>
              <a:gd name="connsiteX30" fmla="*/ 3293362 w 3451295"/>
              <a:gd name="connsiteY30" fmla="*/ -1 h 4205223"/>
              <a:gd name="connsiteX31" fmla="*/ 3388354 w 3451295"/>
              <a:gd name="connsiteY31" fmla="*/ 34235 h 4205223"/>
              <a:gd name="connsiteX32" fmla="*/ 2830202 w 3451295"/>
              <a:gd name="connsiteY32" fmla="*/ 1593881 h 4205223"/>
              <a:gd name="connsiteX33" fmla="*/ 2128339 w 3451295"/>
              <a:gd name="connsiteY33" fmla="*/ 896865 h 4205223"/>
              <a:gd name="connsiteX34" fmla="*/ 1875870 w 3451295"/>
              <a:gd name="connsiteY34" fmla="*/ 440061 h 4205223"/>
              <a:gd name="connsiteX35" fmla="*/ 1356867 w 3451295"/>
              <a:gd name="connsiteY35" fmla="*/ 431350 h 4205223"/>
              <a:gd name="connsiteX36" fmla="*/ 1094818 w 3451295"/>
              <a:gd name="connsiteY36" fmla="*/ 879424 h 4205223"/>
              <a:gd name="connsiteX37" fmla="*/ 960849 w 3451295"/>
              <a:gd name="connsiteY37" fmla="*/ 879424 h 4205223"/>
              <a:gd name="connsiteX38" fmla="*/ 1291185 w 3451295"/>
              <a:gd name="connsiteY38" fmla="*/ 314587 h 4205223"/>
              <a:gd name="connsiteX39" fmla="*/ 1619797 w 3451295"/>
              <a:gd name="connsiteY39" fmla="*/ 231444 h 42052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</a:cxnLst>
            <a:rect l="l" t="t" r="r" b="b"/>
            <a:pathLst>
              <a:path w="3451295" h="4205223">
                <a:moveTo>
                  <a:pt x="1048235" y="1186631"/>
                </a:moveTo>
                <a:cubicBezTo>
                  <a:pt x="1143886" y="1186631"/>
                  <a:pt x="1221426" y="1321196"/>
                  <a:pt x="1221426" y="1487190"/>
                </a:cubicBezTo>
                <a:cubicBezTo>
                  <a:pt x="1221426" y="1653184"/>
                  <a:pt x="1143886" y="1787749"/>
                  <a:pt x="1048235" y="1787749"/>
                </a:cubicBezTo>
                <a:cubicBezTo>
                  <a:pt x="952584" y="1787749"/>
                  <a:pt x="875044" y="1653184"/>
                  <a:pt x="875044" y="1487190"/>
                </a:cubicBezTo>
                <a:cubicBezTo>
                  <a:pt x="875044" y="1321196"/>
                  <a:pt x="952584" y="1186631"/>
                  <a:pt x="1048235" y="1186631"/>
                </a:cubicBezTo>
                <a:close/>
                <a:moveTo>
                  <a:pt x="805954" y="879424"/>
                </a:moveTo>
                <a:lnTo>
                  <a:pt x="805954" y="2084387"/>
                </a:lnTo>
                <a:cubicBezTo>
                  <a:pt x="805954" y="2179077"/>
                  <a:pt x="869395" y="2258950"/>
                  <a:pt x="956357" y="2282893"/>
                </a:cubicBezTo>
                <a:cubicBezTo>
                  <a:pt x="956357" y="2423390"/>
                  <a:pt x="956356" y="2563886"/>
                  <a:pt x="956356" y="2704383"/>
                </a:cubicBezTo>
                <a:cubicBezTo>
                  <a:pt x="956356" y="2754870"/>
                  <a:pt x="997284" y="2795798"/>
                  <a:pt x="1047771" y="2795798"/>
                </a:cubicBezTo>
                <a:cubicBezTo>
                  <a:pt x="1098258" y="2795798"/>
                  <a:pt x="1139186" y="2754870"/>
                  <a:pt x="1139186" y="2704383"/>
                </a:cubicBezTo>
                <a:lnTo>
                  <a:pt x="1139186" y="2283181"/>
                </a:lnTo>
                <a:cubicBezTo>
                  <a:pt x="1226618" y="2259526"/>
                  <a:pt x="1290517" y="2179419"/>
                  <a:pt x="1290517" y="2084387"/>
                </a:cubicBezTo>
                <a:lnTo>
                  <a:pt x="1290517" y="880681"/>
                </a:lnTo>
                <a:cubicBezTo>
                  <a:pt x="1740927" y="939860"/>
                  <a:pt x="2088232" y="1325485"/>
                  <a:pt x="2088232" y="1792228"/>
                </a:cubicBezTo>
                <a:lnTo>
                  <a:pt x="2088232" y="2369223"/>
                </a:lnTo>
                <a:lnTo>
                  <a:pt x="2088233" y="2369223"/>
                </a:lnTo>
                <a:lnTo>
                  <a:pt x="2088233" y="3287223"/>
                </a:lnTo>
                <a:cubicBezTo>
                  <a:pt x="2088233" y="3794220"/>
                  <a:pt x="1677230" y="4205223"/>
                  <a:pt x="1170233" y="4205223"/>
                </a:cubicBezTo>
                <a:lnTo>
                  <a:pt x="918001" y="4205223"/>
                </a:lnTo>
                <a:cubicBezTo>
                  <a:pt x="411004" y="4205223"/>
                  <a:pt x="1" y="3794220"/>
                  <a:pt x="1" y="3287223"/>
                </a:cubicBezTo>
                <a:lnTo>
                  <a:pt x="1" y="2383692"/>
                </a:lnTo>
                <a:lnTo>
                  <a:pt x="0" y="2383692"/>
                </a:lnTo>
                <a:lnTo>
                  <a:pt x="0" y="1792228"/>
                </a:lnTo>
                <a:cubicBezTo>
                  <a:pt x="0" y="1322631"/>
                  <a:pt x="351565" y="935147"/>
                  <a:pt x="805954" y="879424"/>
                </a:cubicBezTo>
                <a:close/>
                <a:moveTo>
                  <a:pt x="1619797" y="231444"/>
                </a:moveTo>
                <a:cubicBezTo>
                  <a:pt x="1732841" y="233341"/>
                  <a:pt x="1845389" y="264783"/>
                  <a:pt x="1945434" y="325568"/>
                </a:cubicBezTo>
                <a:cubicBezTo>
                  <a:pt x="2133478" y="439821"/>
                  <a:pt x="2249869" y="641045"/>
                  <a:pt x="2255221" y="859133"/>
                </a:cubicBezTo>
                <a:lnTo>
                  <a:pt x="2257891" y="858925"/>
                </a:lnTo>
                <a:cubicBezTo>
                  <a:pt x="2296441" y="1311778"/>
                  <a:pt x="2646049" y="1462530"/>
                  <a:pt x="2842719" y="1482878"/>
                </a:cubicBezTo>
                <a:cubicBezTo>
                  <a:pt x="3083525" y="1507792"/>
                  <a:pt x="3512430" y="1171440"/>
                  <a:pt x="3293362" y="-1"/>
                </a:cubicBezTo>
                <a:cubicBezTo>
                  <a:pt x="3293362" y="49700"/>
                  <a:pt x="3345156" y="23454"/>
                  <a:pt x="3388354" y="34235"/>
                </a:cubicBezTo>
                <a:cubicBezTo>
                  <a:pt x="3626611" y="1227199"/>
                  <a:pt x="3133131" y="1624940"/>
                  <a:pt x="2830202" y="1593881"/>
                </a:cubicBezTo>
                <a:cubicBezTo>
                  <a:pt x="2583965" y="1568635"/>
                  <a:pt x="2163276" y="1351059"/>
                  <a:pt x="2128339" y="896865"/>
                </a:cubicBezTo>
                <a:cubicBezTo>
                  <a:pt x="2129473" y="739492"/>
                  <a:pt x="2004449" y="517647"/>
                  <a:pt x="1875870" y="440061"/>
                </a:cubicBezTo>
                <a:cubicBezTo>
                  <a:pt x="1747291" y="362475"/>
                  <a:pt x="1518741" y="340291"/>
                  <a:pt x="1356867" y="431350"/>
                </a:cubicBezTo>
                <a:cubicBezTo>
                  <a:pt x="1194993" y="522409"/>
                  <a:pt x="1094818" y="693697"/>
                  <a:pt x="1094818" y="879424"/>
                </a:cubicBezTo>
                <a:lnTo>
                  <a:pt x="960849" y="879424"/>
                </a:lnTo>
                <a:cubicBezTo>
                  <a:pt x="960849" y="645298"/>
                  <a:pt x="1087128" y="429374"/>
                  <a:pt x="1291185" y="314587"/>
                </a:cubicBezTo>
                <a:cubicBezTo>
                  <a:pt x="1393213" y="257193"/>
                  <a:pt x="1506753" y="229546"/>
                  <a:pt x="1619797" y="231444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grpSp>
        <p:nvGrpSpPr>
          <p:cNvPr id="1872" name="Group 1871">
            <a:extLst>
              <a:ext uri="{FF2B5EF4-FFF2-40B4-BE49-F238E27FC236}">
                <a16:creationId xmlns:a16="http://schemas.microsoft.com/office/drawing/2014/main" id="{86883D72-FA0D-469D-BD9C-FEE93D712D28}"/>
              </a:ext>
            </a:extLst>
          </p:cNvPr>
          <p:cNvGrpSpPr/>
          <p:nvPr/>
        </p:nvGrpSpPr>
        <p:grpSpPr>
          <a:xfrm>
            <a:off x="7172450" y="2204123"/>
            <a:ext cx="1100489" cy="1100489"/>
            <a:chOff x="1040873" y="920491"/>
            <a:chExt cx="1920240" cy="1920240"/>
          </a:xfrm>
        </p:grpSpPr>
        <p:grpSp>
          <p:nvGrpSpPr>
            <p:cNvPr id="1873" name="Group 1872">
              <a:extLst>
                <a:ext uri="{FF2B5EF4-FFF2-40B4-BE49-F238E27FC236}">
                  <a16:creationId xmlns:a16="http://schemas.microsoft.com/office/drawing/2014/main" id="{F8180393-4237-42B9-8E6C-B1A4B2A4AC6F}"/>
                </a:ext>
              </a:extLst>
            </p:cNvPr>
            <p:cNvGrpSpPr/>
            <p:nvPr/>
          </p:nvGrpSpPr>
          <p:grpSpPr>
            <a:xfrm>
              <a:off x="1040873" y="920491"/>
              <a:ext cx="1920240" cy="1920240"/>
              <a:chOff x="8924548" y="2159923"/>
              <a:chExt cx="1770525" cy="1770525"/>
            </a:xfrm>
          </p:grpSpPr>
          <p:sp>
            <p:nvSpPr>
              <p:cNvPr id="1878" name="Rectangle: Rounded Corners 1877">
                <a:extLst>
                  <a:ext uri="{FF2B5EF4-FFF2-40B4-BE49-F238E27FC236}">
                    <a16:creationId xmlns:a16="http://schemas.microsoft.com/office/drawing/2014/main" id="{D06950EF-D55A-46C0-8D8F-970AB3B1F13E}"/>
                  </a:ext>
                </a:extLst>
              </p:cNvPr>
              <p:cNvSpPr>
                <a:spLocks noChangeAspect="1"/>
              </p:cNvSpPr>
              <p:nvPr/>
            </p:nvSpPr>
            <p:spPr>
              <a:xfrm rot="18900000">
                <a:off x="8924548" y="2159923"/>
                <a:ext cx="1770525" cy="1770525"/>
              </a:xfrm>
              <a:prstGeom prst="roundRect">
                <a:avLst>
                  <a:gd name="adj" fmla="val 6228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79" name="Rectangle: Rounded Corners 1878">
                <a:extLst>
                  <a:ext uri="{FF2B5EF4-FFF2-40B4-BE49-F238E27FC236}">
                    <a16:creationId xmlns:a16="http://schemas.microsoft.com/office/drawing/2014/main" id="{D22CF2C1-713A-4ECA-ABD9-7372EDB4006B}"/>
                  </a:ext>
                </a:extLst>
              </p:cNvPr>
              <p:cNvSpPr>
                <a:spLocks noChangeAspect="1"/>
              </p:cNvSpPr>
              <p:nvPr/>
            </p:nvSpPr>
            <p:spPr>
              <a:xfrm rot="18900000">
                <a:off x="9051014" y="2286389"/>
                <a:ext cx="1517593" cy="1517593"/>
              </a:xfrm>
              <a:prstGeom prst="roundRect">
                <a:avLst>
                  <a:gd name="adj" fmla="val 6228"/>
                </a:avLst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880" name="Rectangle: Rounded Corners 1879">
                <a:extLst>
                  <a:ext uri="{FF2B5EF4-FFF2-40B4-BE49-F238E27FC236}">
                    <a16:creationId xmlns:a16="http://schemas.microsoft.com/office/drawing/2014/main" id="{087BAC3C-9984-440F-8923-CFFAD2115727}"/>
                  </a:ext>
                </a:extLst>
              </p:cNvPr>
              <p:cNvSpPr>
                <a:spLocks noChangeAspect="1"/>
              </p:cNvSpPr>
              <p:nvPr/>
            </p:nvSpPr>
            <p:spPr>
              <a:xfrm rot="18900000">
                <a:off x="9135325" y="2370700"/>
                <a:ext cx="1348971" cy="1348971"/>
              </a:xfrm>
              <a:prstGeom prst="roundRect">
                <a:avLst>
                  <a:gd name="adj" fmla="val 6228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grpSp>
          <p:nvGrpSpPr>
            <p:cNvPr id="1874" name="Group 1873">
              <a:extLst>
                <a:ext uri="{FF2B5EF4-FFF2-40B4-BE49-F238E27FC236}">
                  <a16:creationId xmlns:a16="http://schemas.microsoft.com/office/drawing/2014/main" id="{1EB0E9EB-F838-4239-A03A-F6A4CF925432}"/>
                </a:ext>
              </a:extLst>
            </p:cNvPr>
            <p:cNvGrpSpPr/>
            <p:nvPr/>
          </p:nvGrpSpPr>
          <p:grpSpPr>
            <a:xfrm>
              <a:off x="1709341" y="1886805"/>
              <a:ext cx="580670" cy="590010"/>
              <a:chOff x="9271654" y="605192"/>
              <a:chExt cx="1690381" cy="1717565"/>
            </a:xfrm>
            <a:solidFill>
              <a:schemeClr val="tx1">
                <a:lumMod val="85000"/>
                <a:lumOff val="15000"/>
              </a:schemeClr>
            </a:solidFill>
          </p:grpSpPr>
          <p:sp>
            <p:nvSpPr>
              <p:cNvPr id="1876" name="Freeform: Shape 1875">
                <a:extLst>
                  <a:ext uri="{FF2B5EF4-FFF2-40B4-BE49-F238E27FC236}">
                    <a16:creationId xmlns:a16="http://schemas.microsoft.com/office/drawing/2014/main" id="{30C0C925-6354-48E4-851E-225A5668AF6D}"/>
                  </a:ext>
                </a:extLst>
              </p:cNvPr>
              <p:cNvSpPr/>
              <p:nvPr/>
            </p:nvSpPr>
            <p:spPr>
              <a:xfrm rot="2411044">
                <a:off x="9825716" y="605192"/>
                <a:ext cx="487931" cy="1717565"/>
              </a:xfrm>
              <a:custGeom>
                <a:avLst/>
                <a:gdLst>
                  <a:gd name="connsiteX0" fmla="*/ 398295 w 480600"/>
                  <a:gd name="connsiteY0" fmla="*/ 1046026 h 1345680"/>
                  <a:gd name="connsiteX1" fmla="*/ 348313 w 480600"/>
                  <a:gd name="connsiteY1" fmla="*/ 1015268 h 1345680"/>
                  <a:gd name="connsiteX2" fmla="*/ 329088 w 480600"/>
                  <a:gd name="connsiteY2" fmla="*/ 334738 h 1345680"/>
                  <a:gd name="connsiteX3" fmla="*/ 379071 w 480600"/>
                  <a:gd name="connsiteY3" fmla="*/ 303980 h 1345680"/>
                  <a:gd name="connsiteX4" fmla="*/ 440588 w 480600"/>
                  <a:gd name="connsiteY4" fmla="*/ 167489 h 1345680"/>
                  <a:gd name="connsiteX5" fmla="*/ 430976 w 480600"/>
                  <a:gd name="connsiteY5" fmla="*/ 109817 h 1345680"/>
                  <a:gd name="connsiteX6" fmla="*/ 334856 w 480600"/>
                  <a:gd name="connsiteY6" fmla="*/ 29076 h 1345680"/>
                  <a:gd name="connsiteX7" fmla="*/ 309864 w 480600"/>
                  <a:gd name="connsiteY7" fmla="*/ 54068 h 1345680"/>
                  <a:gd name="connsiteX8" fmla="*/ 309864 w 480600"/>
                  <a:gd name="connsiteY8" fmla="*/ 173256 h 1345680"/>
                  <a:gd name="connsiteX9" fmla="*/ 271416 w 480600"/>
                  <a:gd name="connsiteY9" fmla="*/ 211704 h 1345680"/>
                  <a:gd name="connsiteX10" fmla="*/ 219512 w 480600"/>
                  <a:gd name="connsiteY10" fmla="*/ 211704 h 1345680"/>
                  <a:gd name="connsiteX11" fmla="*/ 181064 w 480600"/>
                  <a:gd name="connsiteY11" fmla="*/ 173256 h 1345680"/>
                  <a:gd name="connsiteX12" fmla="*/ 181064 w 480600"/>
                  <a:gd name="connsiteY12" fmla="*/ 55990 h 1345680"/>
                  <a:gd name="connsiteX13" fmla="*/ 156072 w 480600"/>
                  <a:gd name="connsiteY13" fmla="*/ 30999 h 1345680"/>
                  <a:gd name="connsiteX14" fmla="*/ 59952 w 480600"/>
                  <a:gd name="connsiteY14" fmla="*/ 111740 h 1345680"/>
                  <a:gd name="connsiteX15" fmla="*/ 50340 w 480600"/>
                  <a:gd name="connsiteY15" fmla="*/ 169412 h 1345680"/>
                  <a:gd name="connsiteX16" fmla="*/ 111857 w 480600"/>
                  <a:gd name="connsiteY16" fmla="*/ 305902 h 1345680"/>
                  <a:gd name="connsiteX17" fmla="*/ 161840 w 480600"/>
                  <a:gd name="connsiteY17" fmla="*/ 336660 h 1345680"/>
                  <a:gd name="connsiteX18" fmla="*/ 142616 w 480600"/>
                  <a:gd name="connsiteY18" fmla="*/ 1017190 h 1345680"/>
                  <a:gd name="connsiteX19" fmla="*/ 92633 w 480600"/>
                  <a:gd name="connsiteY19" fmla="*/ 1047949 h 1345680"/>
                  <a:gd name="connsiteX20" fmla="*/ 31116 w 480600"/>
                  <a:gd name="connsiteY20" fmla="*/ 1184439 h 1345680"/>
                  <a:gd name="connsiteX21" fmla="*/ 40728 w 480600"/>
                  <a:gd name="connsiteY21" fmla="*/ 1242111 h 1345680"/>
                  <a:gd name="connsiteX22" fmla="*/ 136848 w 480600"/>
                  <a:gd name="connsiteY22" fmla="*/ 1322852 h 1345680"/>
                  <a:gd name="connsiteX23" fmla="*/ 161840 w 480600"/>
                  <a:gd name="connsiteY23" fmla="*/ 1297861 h 1345680"/>
                  <a:gd name="connsiteX24" fmla="*/ 161840 w 480600"/>
                  <a:gd name="connsiteY24" fmla="*/ 1178672 h 1345680"/>
                  <a:gd name="connsiteX25" fmla="*/ 200288 w 480600"/>
                  <a:gd name="connsiteY25" fmla="*/ 1140224 h 1345680"/>
                  <a:gd name="connsiteX26" fmla="*/ 290640 w 480600"/>
                  <a:gd name="connsiteY26" fmla="*/ 1140224 h 1345680"/>
                  <a:gd name="connsiteX27" fmla="*/ 329088 w 480600"/>
                  <a:gd name="connsiteY27" fmla="*/ 1178672 h 1345680"/>
                  <a:gd name="connsiteX28" fmla="*/ 329088 w 480600"/>
                  <a:gd name="connsiteY28" fmla="*/ 1297861 h 1345680"/>
                  <a:gd name="connsiteX29" fmla="*/ 354080 w 480600"/>
                  <a:gd name="connsiteY29" fmla="*/ 1322852 h 1345680"/>
                  <a:gd name="connsiteX30" fmla="*/ 450200 w 480600"/>
                  <a:gd name="connsiteY30" fmla="*/ 1242111 h 1345680"/>
                  <a:gd name="connsiteX31" fmla="*/ 459812 w 480600"/>
                  <a:gd name="connsiteY31" fmla="*/ 1184439 h 1345680"/>
                  <a:gd name="connsiteX32" fmla="*/ 398295 w 480600"/>
                  <a:gd name="connsiteY32" fmla="*/ 1046026 h 134568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</a:cxnLst>
                <a:rect l="l" t="t" r="r" b="b"/>
                <a:pathLst>
                  <a:path w="480600" h="1345680">
                    <a:moveTo>
                      <a:pt x="398295" y="1046026"/>
                    </a:moveTo>
                    <a:lnTo>
                      <a:pt x="348313" y="1015268"/>
                    </a:lnTo>
                    <a:lnTo>
                      <a:pt x="329088" y="334738"/>
                    </a:lnTo>
                    <a:lnTo>
                      <a:pt x="379071" y="303980"/>
                    </a:lnTo>
                    <a:cubicBezTo>
                      <a:pt x="425209" y="275144"/>
                      <a:pt x="450200" y="221316"/>
                      <a:pt x="440588" y="167489"/>
                    </a:cubicBezTo>
                    <a:lnTo>
                      <a:pt x="430976" y="109817"/>
                    </a:lnTo>
                    <a:cubicBezTo>
                      <a:pt x="423286" y="63680"/>
                      <a:pt x="382916" y="29076"/>
                      <a:pt x="334856" y="29076"/>
                    </a:cubicBezTo>
                    <a:cubicBezTo>
                      <a:pt x="321399" y="29076"/>
                      <a:pt x="309864" y="40611"/>
                      <a:pt x="309864" y="54068"/>
                    </a:cubicBezTo>
                    <a:lnTo>
                      <a:pt x="309864" y="173256"/>
                    </a:lnTo>
                    <a:cubicBezTo>
                      <a:pt x="309864" y="194403"/>
                      <a:pt x="292563" y="211704"/>
                      <a:pt x="271416" y="211704"/>
                    </a:cubicBezTo>
                    <a:lnTo>
                      <a:pt x="219512" y="211704"/>
                    </a:lnTo>
                    <a:cubicBezTo>
                      <a:pt x="198365" y="211704"/>
                      <a:pt x="181064" y="194403"/>
                      <a:pt x="181064" y="173256"/>
                    </a:cubicBezTo>
                    <a:lnTo>
                      <a:pt x="181064" y="55990"/>
                    </a:lnTo>
                    <a:cubicBezTo>
                      <a:pt x="181064" y="42533"/>
                      <a:pt x="169529" y="30999"/>
                      <a:pt x="156072" y="30999"/>
                    </a:cubicBezTo>
                    <a:cubicBezTo>
                      <a:pt x="108012" y="30999"/>
                      <a:pt x="67642" y="65602"/>
                      <a:pt x="59952" y="111740"/>
                    </a:cubicBezTo>
                    <a:lnTo>
                      <a:pt x="50340" y="169412"/>
                    </a:lnTo>
                    <a:cubicBezTo>
                      <a:pt x="40728" y="223239"/>
                      <a:pt x="65720" y="277066"/>
                      <a:pt x="111857" y="305902"/>
                    </a:cubicBezTo>
                    <a:lnTo>
                      <a:pt x="161840" y="336660"/>
                    </a:lnTo>
                    <a:lnTo>
                      <a:pt x="142616" y="1017190"/>
                    </a:lnTo>
                    <a:lnTo>
                      <a:pt x="92633" y="1047949"/>
                    </a:lnTo>
                    <a:cubicBezTo>
                      <a:pt x="46496" y="1076785"/>
                      <a:pt x="21504" y="1130612"/>
                      <a:pt x="31116" y="1184439"/>
                    </a:cubicBezTo>
                    <a:lnTo>
                      <a:pt x="40728" y="1242111"/>
                    </a:lnTo>
                    <a:cubicBezTo>
                      <a:pt x="48418" y="1288249"/>
                      <a:pt x="88788" y="1322852"/>
                      <a:pt x="136848" y="1322852"/>
                    </a:cubicBezTo>
                    <a:cubicBezTo>
                      <a:pt x="150305" y="1322852"/>
                      <a:pt x="161840" y="1311317"/>
                      <a:pt x="161840" y="1297861"/>
                    </a:cubicBezTo>
                    <a:lnTo>
                      <a:pt x="161840" y="1178672"/>
                    </a:lnTo>
                    <a:cubicBezTo>
                      <a:pt x="161840" y="1157525"/>
                      <a:pt x="179141" y="1140224"/>
                      <a:pt x="200288" y="1140224"/>
                    </a:cubicBezTo>
                    <a:lnTo>
                      <a:pt x="290640" y="1140224"/>
                    </a:lnTo>
                    <a:cubicBezTo>
                      <a:pt x="311787" y="1140224"/>
                      <a:pt x="329088" y="1157525"/>
                      <a:pt x="329088" y="1178672"/>
                    </a:cubicBezTo>
                    <a:lnTo>
                      <a:pt x="329088" y="1297861"/>
                    </a:lnTo>
                    <a:cubicBezTo>
                      <a:pt x="329088" y="1311317"/>
                      <a:pt x="340623" y="1322852"/>
                      <a:pt x="354080" y="1322852"/>
                    </a:cubicBezTo>
                    <a:cubicBezTo>
                      <a:pt x="402140" y="1322852"/>
                      <a:pt x="442510" y="1288249"/>
                      <a:pt x="450200" y="1242111"/>
                    </a:cubicBezTo>
                    <a:lnTo>
                      <a:pt x="459812" y="1184439"/>
                    </a:lnTo>
                    <a:cubicBezTo>
                      <a:pt x="469424" y="1128689"/>
                      <a:pt x="446355" y="1074862"/>
                      <a:pt x="398295" y="1046026"/>
                    </a:cubicBezTo>
                    <a:close/>
                  </a:path>
                </a:pathLst>
              </a:custGeom>
              <a:grpFill/>
              <a:ln w="19209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877" name="Freeform: Shape 1876">
                <a:extLst>
                  <a:ext uri="{FF2B5EF4-FFF2-40B4-BE49-F238E27FC236}">
                    <a16:creationId xmlns:a16="http://schemas.microsoft.com/office/drawing/2014/main" id="{F2222153-0FE6-41A6-BE79-AC9EC50B2110}"/>
                  </a:ext>
                </a:extLst>
              </p:cNvPr>
              <p:cNvSpPr/>
              <p:nvPr/>
            </p:nvSpPr>
            <p:spPr>
              <a:xfrm rot="18712925">
                <a:off x="9675221" y="698332"/>
                <a:ext cx="883248" cy="1690381"/>
              </a:xfrm>
              <a:custGeom>
                <a:avLst/>
                <a:gdLst>
                  <a:gd name="connsiteX0" fmla="*/ 335181 w 883249"/>
                  <a:gd name="connsiteY0" fmla="*/ 0 h 1563687"/>
                  <a:gd name="connsiteX1" fmla="*/ 631293 w 883249"/>
                  <a:gd name="connsiteY1" fmla="*/ 0 h 1563687"/>
                  <a:gd name="connsiteX2" fmla="*/ 665062 w 883249"/>
                  <a:gd name="connsiteY2" fmla="*/ 49352 h 1563687"/>
                  <a:gd name="connsiteX3" fmla="*/ 717011 w 883249"/>
                  <a:gd name="connsiteY3" fmla="*/ 49352 h 1563687"/>
                  <a:gd name="connsiteX4" fmla="*/ 750778 w 883249"/>
                  <a:gd name="connsiteY4" fmla="*/ 0 h 1563687"/>
                  <a:gd name="connsiteX5" fmla="*/ 844287 w 883249"/>
                  <a:gd name="connsiteY5" fmla="*/ 0 h 1563687"/>
                  <a:gd name="connsiteX6" fmla="*/ 883249 w 883249"/>
                  <a:gd name="connsiteY6" fmla="*/ 111692 h 1563687"/>
                  <a:gd name="connsiteX7" fmla="*/ 844287 w 883249"/>
                  <a:gd name="connsiteY7" fmla="*/ 223384 h 1563687"/>
                  <a:gd name="connsiteX8" fmla="*/ 750778 w 883249"/>
                  <a:gd name="connsiteY8" fmla="*/ 223384 h 1563687"/>
                  <a:gd name="connsiteX9" fmla="*/ 750777 w 883249"/>
                  <a:gd name="connsiteY9" fmla="*/ 223384 h 1563687"/>
                  <a:gd name="connsiteX10" fmla="*/ 748180 w 883249"/>
                  <a:gd name="connsiteY10" fmla="*/ 223384 h 1563687"/>
                  <a:gd name="connsiteX11" fmla="*/ 714413 w 883249"/>
                  <a:gd name="connsiteY11" fmla="*/ 174032 h 1563687"/>
                  <a:gd name="connsiteX12" fmla="*/ 665062 w 883249"/>
                  <a:gd name="connsiteY12" fmla="*/ 174032 h 1563687"/>
                  <a:gd name="connsiteX13" fmla="*/ 659785 w 883249"/>
                  <a:gd name="connsiteY13" fmla="*/ 200372 h 1563687"/>
                  <a:gd name="connsiteX14" fmla="*/ 631293 w 883249"/>
                  <a:gd name="connsiteY14" fmla="*/ 223384 h 1563687"/>
                  <a:gd name="connsiteX15" fmla="*/ 532589 w 883249"/>
                  <a:gd name="connsiteY15" fmla="*/ 223384 h 1563687"/>
                  <a:gd name="connsiteX16" fmla="*/ 532589 w 883249"/>
                  <a:gd name="connsiteY16" fmla="*/ 737686 h 1563687"/>
                  <a:gd name="connsiteX17" fmla="*/ 529992 w 883249"/>
                  <a:gd name="connsiteY17" fmla="*/ 737686 h 1563687"/>
                  <a:gd name="connsiteX18" fmla="*/ 529992 w 883249"/>
                  <a:gd name="connsiteY18" fmla="*/ 748076 h 1563687"/>
                  <a:gd name="connsiteX19" fmla="*/ 558564 w 883249"/>
                  <a:gd name="connsiteY19" fmla="*/ 781843 h 1563687"/>
                  <a:gd name="connsiteX20" fmla="*/ 581942 w 883249"/>
                  <a:gd name="connsiteY20" fmla="*/ 1355888 h 1563687"/>
                  <a:gd name="connsiteX21" fmla="*/ 537784 w 883249"/>
                  <a:gd name="connsiteY21" fmla="*/ 1501346 h 1563687"/>
                  <a:gd name="connsiteX22" fmla="*/ 467652 w 883249"/>
                  <a:gd name="connsiteY22" fmla="*/ 1563687 h 1563687"/>
                  <a:gd name="connsiteX23" fmla="*/ 397520 w 883249"/>
                  <a:gd name="connsiteY23" fmla="*/ 1501346 h 1563687"/>
                  <a:gd name="connsiteX24" fmla="*/ 353363 w 883249"/>
                  <a:gd name="connsiteY24" fmla="*/ 1355888 h 1563687"/>
                  <a:gd name="connsiteX25" fmla="*/ 376740 w 883249"/>
                  <a:gd name="connsiteY25" fmla="*/ 781843 h 1563687"/>
                  <a:gd name="connsiteX26" fmla="*/ 405313 w 883249"/>
                  <a:gd name="connsiteY26" fmla="*/ 748076 h 1563687"/>
                  <a:gd name="connsiteX27" fmla="*/ 405313 w 883249"/>
                  <a:gd name="connsiteY27" fmla="*/ 225982 h 1563687"/>
                  <a:gd name="connsiteX28" fmla="*/ 332583 w 883249"/>
                  <a:gd name="connsiteY28" fmla="*/ 225982 h 1563687"/>
                  <a:gd name="connsiteX29" fmla="*/ 327389 w 883249"/>
                  <a:gd name="connsiteY29" fmla="*/ 223384 h 1563687"/>
                  <a:gd name="connsiteX30" fmla="*/ 114395 w 883249"/>
                  <a:gd name="connsiteY30" fmla="*/ 238969 h 1563687"/>
                  <a:gd name="connsiteX31" fmla="*/ 41665 w 883249"/>
                  <a:gd name="connsiteY31" fmla="*/ 277932 h 1563687"/>
                  <a:gd name="connsiteX32" fmla="*/ 28678 w 883249"/>
                  <a:gd name="connsiteY32" fmla="*/ 280529 h 1563687"/>
                  <a:gd name="connsiteX33" fmla="*/ 2703 w 883249"/>
                  <a:gd name="connsiteY33" fmla="*/ 262346 h 1563687"/>
                  <a:gd name="connsiteX34" fmla="*/ 430 w 883249"/>
                  <a:gd name="connsiteY34" fmla="*/ 245788 h 1563687"/>
                  <a:gd name="connsiteX35" fmla="*/ 711 w 883249"/>
                  <a:gd name="connsiteY35" fmla="*/ 245238 h 1563687"/>
                  <a:gd name="connsiteX36" fmla="*/ 430 w 883249"/>
                  <a:gd name="connsiteY36" fmla="*/ 243190 h 1563687"/>
                  <a:gd name="connsiteX37" fmla="*/ 7897 w 883249"/>
                  <a:gd name="connsiteY37" fmla="*/ 228579 h 1563687"/>
                  <a:gd name="connsiteX38" fmla="*/ 54653 w 883249"/>
                  <a:gd name="connsiteY38" fmla="*/ 176630 h 1563687"/>
                  <a:gd name="connsiteX39" fmla="*/ 335181 w 883249"/>
                  <a:gd name="connsiteY39" fmla="*/ 0 h 15636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</a:cxnLst>
                <a:rect l="l" t="t" r="r" b="b"/>
                <a:pathLst>
                  <a:path w="883249" h="1563687">
                    <a:moveTo>
                      <a:pt x="335181" y="0"/>
                    </a:moveTo>
                    <a:lnTo>
                      <a:pt x="631293" y="0"/>
                    </a:lnTo>
                    <a:cubicBezTo>
                      <a:pt x="646879" y="0"/>
                      <a:pt x="659866" y="5195"/>
                      <a:pt x="665062" y="49352"/>
                    </a:cubicBezTo>
                    <a:lnTo>
                      <a:pt x="717011" y="49352"/>
                    </a:lnTo>
                    <a:cubicBezTo>
                      <a:pt x="722205" y="5195"/>
                      <a:pt x="735193" y="0"/>
                      <a:pt x="750778" y="0"/>
                    </a:cubicBezTo>
                    <a:lnTo>
                      <a:pt x="844287" y="0"/>
                    </a:lnTo>
                    <a:cubicBezTo>
                      <a:pt x="865067" y="0"/>
                      <a:pt x="883249" y="36365"/>
                      <a:pt x="883249" y="111692"/>
                    </a:cubicBezTo>
                    <a:cubicBezTo>
                      <a:pt x="883249" y="187019"/>
                      <a:pt x="865067" y="223384"/>
                      <a:pt x="844287" y="223384"/>
                    </a:cubicBezTo>
                    <a:lnTo>
                      <a:pt x="750778" y="223384"/>
                    </a:lnTo>
                    <a:lnTo>
                      <a:pt x="750777" y="223384"/>
                    </a:lnTo>
                    <a:lnTo>
                      <a:pt x="748180" y="223384"/>
                    </a:lnTo>
                    <a:cubicBezTo>
                      <a:pt x="732596" y="223384"/>
                      <a:pt x="719608" y="218190"/>
                      <a:pt x="714413" y="174032"/>
                    </a:cubicBezTo>
                    <a:lnTo>
                      <a:pt x="665062" y="174032"/>
                    </a:lnTo>
                    <a:lnTo>
                      <a:pt x="659785" y="200372"/>
                    </a:lnTo>
                    <a:cubicBezTo>
                      <a:pt x="653210" y="220462"/>
                      <a:pt x="642982" y="223384"/>
                      <a:pt x="631293" y="223384"/>
                    </a:cubicBezTo>
                    <a:lnTo>
                      <a:pt x="532589" y="223384"/>
                    </a:lnTo>
                    <a:lnTo>
                      <a:pt x="532589" y="737686"/>
                    </a:lnTo>
                    <a:lnTo>
                      <a:pt x="529992" y="737686"/>
                    </a:lnTo>
                    <a:lnTo>
                      <a:pt x="529992" y="748076"/>
                    </a:lnTo>
                    <a:cubicBezTo>
                      <a:pt x="545576" y="750674"/>
                      <a:pt x="555967" y="763662"/>
                      <a:pt x="558564" y="781843"/>
                    </a:cubicBezTo>
                    <a:lnTo>
                      <a:pt x="581942" y="1355888"/>
                    </a:lnTo>
                    <a:cubicBezTo>
                      <a:pt x="584539" y="1410434"/>
                      <a:pt x="568954" y="1462384"/>
                      <a:pt x="537784" y="1501346"/>
                    </a:cubicBezTo>
                    <a:cubicBezTo>
                      <a:pt x="506614" y="1540309"/>
                      <a:pt x="514406" y="1563687"/>
                      <a:pt x="467652" y="1563687"/>
                    </a:cubicBezTo>
                    <a:cubicBezTo>
                      <a:pt x="420898" y="1563687"/>
                      <a:pt x="428690" y="1540309"/>
                      <a:pt x="397520" y="1501346"/>
                    </a:cubicBezTo>
                    <a:cubicBezTo>
                      <a:pt x="363753" y="1462384"/>
                      <a:pt x="348168" y="1407837"/>
                      <a:pt x="353363" y="1355888"/>
                    </a:cubicBezTo>
                    <a:lnTo>
                      <a:pt x="376740" y="781843"/>
                    </a:lnTo>
                    <a:cubicBezTo>
                      <a:pt x="376740" y="763662"/>
                      <a:pt x="389727" y="750674"/>
                      <a:pt x="405313" y="748076"/>
                    </a:cubicBezTo>
                    <a:lnTo>
                      <a:pt x="405313" y="225982"/>
                    </a:lnTo>
                    <a:lnTo>
                      <a:pt x="332583" y="225982"/>
                    </a:lnTo>
                    <a:lnTo>
                      <a:pt x="327389" y="223384"/>
                    </a:lnTo>
                    <a:cubicBezTo>
                      <a:pt x="241671" y="189617"/>
                      <a:pt x="197514" y="197409"/>
                      <a:pt x="114395" y="238969"/>
                    </a:cubicBezTo>
                    <a:lnTo>
                      <a:pt x="41665" y="277932"/>
                    </a:lnTo>
                    <a:cubicBezTo>
                      <a:pt x="39067" y="280529"/>
                      <a:pt x="33872" y="280529"/>
                      <a:pt x="28678" y="280529"/>
                    </a:cubicBezTo>
                    <a:cubicBezTo>
                      <a:pt x="18288" y="280529"/>
                      <a:pt x="7897" y="272737"/>
                      <a:pt x="2703" y="262346"/>
                    </a:cubicBezTo>
                    <a:cubicBezTo>
                      <a:pt x="106" y="257151"/>
                      <a:pt x="-544" y="251307"/>
                      <a:pt x="430" y="245788"/>
                    </a:cubicBezTo>
                    <a:lnTo>
                      <a:pt x="711" y="245238"/>
                    </a:lnTo>
                    <a:lnTo>
                      <a:pt x="430" y="243190"/>
                    </a:lnTo>
                    <a:cubicBezTo>
                      <a:pt x="1404" y="237670"/>
                      <a:pt x="4001" y="232475"/>
                      <a:pt x="7897" y="228579"/>
                    </a:cubicBezTo>
                    <a:lnTo>
                      <a:pt x="54653" y="176630"/>
                    </a:lnTo>
                    <a:cubicBezTo>
                      <a:pt x="145565" y="75327"/>
                      <a:pt x="207904" y="49352"/>
                      <a:pt x="335181" y="0"/>
                    </a:cubicBezTo>
                    <a:close/>
                  </a:path>
                </a:pathLst>
              </a:custGeom>
              <a:grpFill/>
              <a:ln w="19209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  <p:sp>
          <p:nvSpPr>
            <p:cNvPr id="1875" name="Text Placeholder 1">
              <a:extLst>
                <a:ext uri="{FF2B5EF4-FFF2-40B4-BE49-F238E27FC236}">
                  <a16:creationId xmlns:a16="http://schemas.microsoft.com/office/drawing/2014/main" id="{6CF04F2B-5158-430B-8E44-F97155DEC9A5}"/>
                </a:ext>
              </a:extLst>
            </p:cNvPr>
            <p:cNvSpPr txBox="1">
              <a:spLocks/>
            </p:cNvSpPr>
            <p:nvPr/>
          </p:nvSpPr>
          <p:spPr>
            <a:xfrm>
              <a:off x="1183824" y="1469615"/>
              <a:ext cx="1631704" cy="319109"/>
            </a:xfrm>
            <a:prstGeom prst="rect">
              <a:avLst/>
            </a:prstGeom>
          </p:spPr>
          <p:txBody>
            <a:bodyPr anchor="ctr"/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buFont typeface="Arial" panose="020B0604020202020204" pitchFamily="34" charset="0"/>
                <a:buNone/>
              </a:pPr>
              <a:r>
                <a:rPr lang="en-US" altLang="ko-KR" sz="1400" b="1" dirty="0"/>
                <a:t>UNDER</a:t>
              </a:r>
              <a:r>
                <a:rPr lang="ko-KR" altLang="en-US" sz="1400" b="1" dirty="0"/>
                <a:t> </a:t>
              </a:r>
              <a:endParaRPr lang="en-US" sz="1400" b="1" dirty="0"/>
            </a:p>
          </p:txBody>
        </p:sp>
      </p:grpSp>
      <p:sp>
        <p:nvSpPr>
          <p:cNvPr id="1881" name="Arrow: Pentagon 1880">
            <a:extLst>
              <a:ext uri="{FF2B5EF4-FFF2-40B4-BE49-F238E27FC236}">
                <a16:creationId xmlns:a16="http://schemas.microsoft.com/office/drawing/2014/main" id="{2137CC83-F7EC-40CA-8D91-EEE99988F76E}"/>
              </a:ext>
            </a:extLst>
          </p:cNvPr>
          <p:cNvSpPr/>
          <p:nvPr/>
        </p:nvSpPr>
        <p:spPr>
          <a:xfrm>
            <a:off x="0" y="2181370"/>
            <a:ext cx="1738265" cy="1030107"/>
          </a:xfrm>
          <a:prstGeom prst="homePlat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82" name="Arrow: Pentagon 1881">
            <a:extLst>
              <a:ext uri="{FF2B5EF4-FFF2-40B4-BE49-F238E27FC236}">
                <a16:creationId xmlns:a16="http://schemas.microsoft.com/office/drawing/2014/main" id="{54295640-230C-4ECD-8A82-3056E08E4A4B}"/>
              </a:ext>
            </a:extLst>
          </p:cNvPr>
          <p:cNvSpPr/>
          <p:nvPr/>
        </p:nvSpPr>
        <p:spPr>
          <a:xfrm>
            <a:off x="0" y="3381081"/>
            <a:ext cx="1738265" cy="1030107"/>
          </a:xfrm>
          <a:prstGeom prst="homePlat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83" name="Arrow: Pentagon 1882">
            <a:extLst>
              <a:ext uri="{FF2B5EF4-FFF2-40B4-BE49-F238E27FC236}">
                <a16:creationId xmlns:a16="http://schemas.microsoft.com/office/drawing/2014/main" id="{F7FCBC2A-48A2-4DAC-AD40-02D53C369A44}"/>
              </a:ext>
            </a:extLst>
          </p:cNvPr>
          <p:cNvSpPr/>
          <p:nvPr/>
        </p:nvSpPr>
        <p:spPr>
          <a:xfrm>
            <a:off x="0" y="4580792"/>
            <a:ext cx="1738265" cy="1030107"/>
          </a:xfrm>
          <a:prstGeom prst="homePlat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84" name="Block Arc 5">
            <a:extLst>
              <a:ext uri="{FF2B5EF4-FFF2-40B4-BE49-F238E27FC236}">
                <a16:creationId xmlns:a16="http://schemas.microsoft.com/office/drawing/2014/main" id="{791E46A8-1013-4442-B723-6AD44E7DD184}"/>
              </a:ext>
            </a:extLst>
          </p:cNvPr>
          <p:cNvSpPr>
            <a:spLocks noChangeAspect="1"/>
          </p:cNvSpPr>
          <p:nvPr/>
        </p:nvSpPr>
        <p:spPr>
          <a:xfrm rot="10800000">
            <a:off x="609921" y="3657349"/>
            <a:ext cx="429646" cy="463309"/>
          </a:xfrm>
          <a:custGeom>
            <a:avLst/>
            <a:gdLst/>
            <a:ahLst/>
            <a:cxnLst/>
            <a:rect l="l" t="t" r="r" b="b"/>
            <a:pathLst>
              <a:path w="3672275" h="3963955">
                <a:moveTo>
                  <a:pt x="984766" y="3417555"/>
                </a:moveTo>
                <a:cubicBezTo>
                  <a:pt x="932254" y="3417555"/>
                  <a:pt x="882982" y="3403623"/>
                  <a:pt x="841068" y="3378104"/>
                </a:cubicBezTo>
                <a:lnTo>
                  <a:pt x="840676" y="3378710"/>
                </a:lnTo>
                <a:lnTo>
                  <a:pt x="835545" y="3375094"/>
                </a:lnTo>
                <a:cubicBezTo>
                  <a:pt x="823791" y="3369308"/>
                  <a:pt x="813094" y="3361844"/>
                  <a:pt x="803763" y="3352697"/>
                </a:cubicBezTo>
                <a:cubicBezTo>
                  <a:pt x="147868" y="2908007"/>
                  <a:pt x="-148746" y="2089941"/>
                  <a:pt x="72539" y="1325492"/>
                </a:cubicBezTo>
                <a:cubicBezTo>
                  <a:pt x="298018" y="546553"/>
                  <a:pt x="1007805" y="7791"/>
                  <a:pt x="1818686" y="83"/>
                </a:cubicBezTo>
                <a:cubicBezTo>
                  <a:pt x="2629567" y="-7624"/>
                  <a:pt x="3349467" y="517549"/>
                  <a:pt x="3589711" y="1292061"/>
                </a:cubicBezTo>
                <a:cubicBezTo>
                  <a:pt x="3828334" y="2061344"/>
                  <a:pt x="3537615" y="2895621"/>
                  <a:pt x="2873980" y="3349798"/>
                </a:cubicBezTo>
                <a:cubicBezTo>
                  <a:pt x="2824845" y="3391084"/>
                  <a:pt x="2761401" y="3415171"/>
                  <a:pt x="2692355" y="3415171"/>
                </a:cubicBezTo>
                <a:cubicBezTo>
                  <a:pt x="2531252" y="3415171"/>
                  <a:pt x="2400652" y="3284038"/>
                  <a:pt x="2400652" y="3122277"/>
                </a:cubicBezTo>
                <a:cubicBezTo>
                  <a:pt x="2400652" y="3018609"/>
                  <a:pt x="2454292" y="2927520"/>
                  <a:pt x="2535552" y="2875976"/>
                </a:cubicBezTo>
                <a:lnTo>
                  <a:pt x="2534959" y="2875094"/>
                </a:lnTo>
                <a:cubicBezTo>
                  <a:pt x="2993902" y="2566441"/>
                  <a:pt x="3196002" y="1993261"/>
                  <a:pt x="3032146" y="1465012"/>
                </a:cubicBezTo>
                <a:cubicBezTo>
                  <a:pt x="2868290" y="936764"/>
                  <a:pt x="2377289" y="578575"/>
                  <a:pt x="1824236" y="583831"/>
                </a:cubicBezTo>
                <a:cubicBezTo>
                  <a:pt x="1271183" y="589088"/>
                  <a:pt x="787080" y="956545"/>
                  <a:pt x="633294" y="1487812"/>
                </a:cubicBezTo>
                <a:cubicBezTo>
                  <a:pt x="479508" y="2019079"/>
                  <a:pt x="692467" y="2588315"/>
                  <a:pt x="1157194" y="2888188"/>
                </a:cubicBezTo>
                <a:lnTo>
                  <a:pt x="1156634" y="2889057"/>
                </a:lnTo>
                <a:cubicBezTo>
                  <a:pt x="1229500" y="2941659"/>
                  <a:pt x="1276469" y="3027652"/>
                  <a:pt x="1276469" y="3124661"/>
                </a:cubicBezTo>
                <a:cubicBezTo>
                  <a:pt x="1276469" y="3286422"/>
                  <a:pt x="1145869" y="3417555"/>
                  <a:pt x="984766" y="3417555"/>
                </a:cubicBezTo>
                <a:close/>
                <a:moveTo>
                  <a:pt x="1836138" y="3963955"/>
                </a:moveTo>
                <a:cubicBezTo>
                  <a:pt x="1677062" y="3963955"/>
                  <a:pt x="1548106" y="3834999"/>
                  <a:pt x="1548106" y="3675923"/>
                </a:cubicBezTo>
                <a:lnTo>
                  <a:pt x="1548106" y="1958036"/>
                </a:lnTo>
                <a:cubicBezTo>
                  <a:pt x="1548106" y="1798960"/>
                  <a:pt x="1677062" y="1670004"/>
                  <a:pt x="1836138" y="1670004"/>
                </a:cubicBezTo>
                <a:cubicBezTo>
                  <a:pt x="1995214" y="1670004"/>
                  <a:pt x="2124170" y="1798960"/>
                  <a:pt x="2124170" y="1958036"/>
                </a:cubicBezTo>
                <a:lnTo>
                  <a:pt x="2124170" y="3675923"/>
                </a:lnTo>
                <a:cubicBezTo>
                  <a:pt x="2124170" y="3834999"/>
                  <a:pt x="1995214" y="3963955"/>
                  <a:pt x="1836138" y="3963955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1885" name="Rectangle 1">
            <a:extLst>
              <a:ext uri="{FF2B5EF4-FFF2-40B4-BE49-F238E27FC236}">
                <a16:creationId xmlns:a16="http://schemas.microsoft.com/office/drawing/2014/main" id="{99F29742-A400-41F2-B308-C0C8C81A14BC}"/>
              </a:ext>
            </a:extLst>
          </p:cNvPr>
          <p:cNvSpPr>
            <a:spLocks noChangeAspect="1"/>
          </p:cNvSpPr>
          <p:nvPr/>
        </p:nvSpPr>
        <p:spPr>
          <a:xfrm>
            <a:off x="609921" y="4950607"/>
            <a:ext cx="369353" cy="363895"/>
          </a:xfrm>
          <a:custGeom>
            <a:avLst/>
            <a:gdLst/>
            <a:ahLst/>
            <a:cxnLst/>
            <a:rect l="l" t="t" r="r" b="b"/>
            <a:pathLst>
              <a:path w="3994694" h="3935658">
                <a:moveTo>
                  <a:pt x="3059053" y="3287658"/>
                </a:moveTo>
                <a:lnTo>
                  <a:pt x="3994694" y="3287658"/>
                </a:lnTo>
                <a:lnTo>
                  <a:pt x="3994694" y="3935658"/>
                </a:lnTo>
                <a:lnTo>
                  <a:pt x="3059053" y="3935658"/>
                </a:lnTo>
                <a:close/>
                <a:moveTo>
                  <a:pt x="1259497" y="3287658"/>
                </a:moveTo>
                <a:lnTo>
                  <a:pt x="2915681" y="3287658"/>
                </a:lnTo>
                <a:lnTo>
                  <a:pt x="2915681" y="3935658"/>
                </a:lnTo>
                <a:lnTo>
                  <a:pt x="1259497" y="3935658"/>
                </a:lnTo>
                <a:close/>
                <a:moveTo>
                  <a:pt x="0" y="3287658"/>
                </a:moveTo>
                <a:lnTo>
                  <a:pt x="1116124" y="3287658"/>
                </a:lnTo>
                <a:lnTo>
                  <a:pt x="1116124" y="3935658"/>
                </a:lnTo>
                <a:lnTo>
                  <a:pt x="0" y="3935658"/>
                </a:lnTo>
                <a:close/>
                <a:moveTo>
                  <a:pt x="3886694" y="2470824"/>
                </a:moveTo>
                <a:lnTo>
                  <a:pt x="3994694" y="2470824"/>
                </a:lnTo>
                <a:lnTo>
                  <a:pt x="3994694" y="3118824"/>
                </a:lnTo>
                <a:lnTo>
                  <a:pt x="3886694" y="3118824"/>
                </a:lnTo>
                <a:close/>
                <a:moveTo>
                  <a:pt x="2123068" y="2470824"/>
                </a:moveTo>
                <a:lnTo>
                  <a:pt x="3779252" y="2470824"/>
                </a:lnTo>
                <a:lnTo>
                  <a:pt x="3779252" y="3118824"/>
                </a:lnTo>
                <a:lnTo>
                  <a:pt x="2123068" y="3118824"/>
                </a:lnTo>
                <a:close/>
                <a:moveTo>
                  <a:pt x="359442" y="2470824"/>
                </a:moveTo>
                <a:lnTo>
                  <a:pt x="2015626" y="2470824"/>
                </a:lnTo>
                <a:lnTo>
                  <a:pt x="2015626" y="3118824"/>
                </a:lnTo>
                <a:lnTo>
                  <a:pt x="359442" y="3118824"/>
                </a:lnTo>
                <a:close/>
                <a:moveTo>
                  <a:pt x="0" y="2470824"/>
                </a:moveTo>
                <a:lnTo>
                  <a:pt x="252000" y="2470824"/>
                </a:lnTo>
                <a:lnTo>
                  <a:pt x="252000" y="3118824"/>
                </a:lnTo>
                <a:lnTo>
                  <a:pt x="0" y="3118824"/>
                </a:lnTo>
                <a:close/>
                <a:moveTo>
                  <a:pt x="3059053" y="1635982"/>
                </a:moveTo>
                <a:lnTo>
                  <a:pt x="3994694" y="1635982"/>
                </a:lnTo>
                <a:lnTo>
                  <a:pt x="3994694" y="2283982"/>
                </a:lnTo>
                <a:lnTo>
                  <a:pt x="3059053" y="2283982"/>
                </a:lnTo>
                <a:close/>
                <a:moveTo>
                  <a:pt x="1259496" y="1635982"/>
                </a:moveTo>
                <a:lnTo>
                  <a:pt x="2915680" y="1635982"/>
                </a:lnTo>
                <a:lnTo>
                  <a:pt x="2915680" y="2283982"/>
                </a:lnTo>
                <a:lnTo>
                  <a:pt x="1259496" y="2283982"/>
                </a:lnTo>
                <a:close/>
                <a:moveTo>
                  <a:pt x="0" y="1635982"/>
                </a:moveTo>
                <a:lnTo>
                  <a:pt x="1116124" y="1635982"/>
                </a:lnTo>
                <a:lnTo>
                  <a:pt x="1116124" y="2283982"/>
                </a:lnTo>
                <a:lnTo>
                  <a:pt x="0" y="2283982"/>
                </a:lnTo>
                <a:close/>
                <a:moveTo>
                  <a:pt x="3886694" y="836400"/>
                </a:moveTo>
                <a:lnTo>
                  <a:pt x="3994694" y="836400"/>
                </a:lnTo>
                <a:lnTo>
                  <a:pt x="3994694" y="1484400"/>
                </a:lnTo>
                <a:lnTo>
                  <a:pt x="3886694" y="1484400"/>
                </a:lnTo>
                <a:close/>
                <a:moveTo>
                  <a:pt x="2123068" y="820634"/>
                </a:moveTo>
                <a:lnTo>
                  <a:pt x="3779252" y="820634"/>
                </a:lnTo>
                <a:lnTo>
                  <a:pt x="3779252" y="1468634"/>
                </a:lnTo>
                <a:lnTo>
                  <a:pt x="2123068" y="1468634"/>
                </a:lnTo>
                <a:close/>
                <a:moveTo>
                  <a:pt x="359442" y="820634"/>
                </a:moveTo>
                <a:lnTo>
                  <a:pt x="2015626" y="820634"/>
                </a:lnTo>
                <a:lnTo>
                  <a:pt x="2015626" y="1468634"/>
                </a:lnTo>
                <a:lnTo>
                  <a:pt x="359442" y="1468634"/>
                </a:lnTo>
                <a:close/>
                <a:moveTo>
                  <a:pt x="0" y="820634"/>
                </a:moveTo>
                <a:lnTo>
                  <a:pt x="252000" y="820634"/>
                </a:lnTo>
                <a:lnTo>
                  <a:pt x="252000" y="1468634"/>
                </a:lnTo>
                <a:lnTo>
                  <a:pt x="0" y="1468634"/>
                </a:lnTo>
                <a:close/>
                <a:moveTo>
                  <a:pt x="3059053" y="0"/>
                </a:moveTo>
                <a:lnTo>
                  <a:pt x="3994694" y="0"/>
                </a:lnTo>
                <a:lnTo>
                  <a:pt x="3994694" y="648000"/>
                </a:lnTo>
                <a:lnTo>
                  <a:pt x="3059053" y="648000"/>
                </a:lnTo>
                <a:close/>
                <a:moveTo>
                  <a:pt x="1259496" y="0"/>
                </a:moveTo>
                <a:lnTo>
                  <a:pt x="2915680" y="0"/>
                </a:lnTo>
                <a:lnTo>
                  <a:pt x="2915680" y="648000"/>
                </a:lnTo>
                <a:lnTo>
                  <a:pt x="1259496" y="648000"/>
                </a:lnTo>
                <a:close/>
                <a:moveTo>
                  <a:pt x="0" y="0"/>
                </a:moveTo>
                <a:lnTo>
                  <a:pt x="1116124" y="0"/>
                </a:lnTo>
                <a:lnTo>
                  <a:pt x="1116124" y="648000"/>
                </a:lnTo>
                <a:lnTo>
                  <a:pt x="0" y="64800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1886" name="Freeform 14">
            <a:extLst>
              <a:ext uri="{FF2B5EF4-FFF2-40B4-BE49-F238E27FC236}">
                <a16:creationId xmlns:a16="http://schemas.microsoft.com/office/drawing/2014/main" id="{BEE77EC4-636F-4B8B-B4C2-474E9BC97B9B}"/>
              </a:ext>
            </a:extLst>
          </p:cNvPr>
          <p:cNvSpPr>
            <a:spLocks noChangeAspect="1"/>
          </p:cNvSpPr>
          <p:nvPr/>
        </p:nvSpPr>
        <p:spPr>
          <a:xfrm>
            <a:off x="609921" y="2498762"/>
            <a:ext cx="457497" cy="521208"/>
          </a:xfrm>
          <a:custGeom>
            <a:avLst/>
            <a:gdLst/>
            <a:ahLst/>
            <a:cxnLst/>
            <a:rect l="l" t="t" r="r" b="b"/>
            <a:pathLst>
              <a:path w="3456727" h="3938119">
                <a:moveTo>
                  <a:pt x="1728364" y="1961325"/>
                </a:moveTo>
                <a:cubicBezTo>
                  <a:pt x="1726089" y="2407152"/>
                  <a:pt x="1737463" y="2812034"/>
                  <a:pt x="1735188" y="3257861"/>
                </a:cubicBezTo>
                <a:cubicBezTo>
                  <a:pt x="2394830" y="3057694"/>
                  <a:pt x="2610919" y="2352560"/>
                  <a:pt x="2765594" y="1981796"/>
                </a:cubicBezTo>
                <a:close/>
                <a:moveTo>
                  <a:pt x="1728362" y="682044"/>
                </a:moveTo>
                <a:cubicBezTo>
                  <a:pt x="1355324" y="868563"/>
                  <a:pt x="1166530" y="952725"/>
                  <a:pt x="609247" y="1002767"/>
                </a:cubicBezTo>
                <a:cubicBezTo>
                  <a:pt x="606972" y="1330312"/>
                  <a:pt x="631992" y="1623739"/>
                  <a:pt x="704780" y="1964933"/>
                </a:cubicBezTo>
                <a:lnTo>
                  <a:pt x="1728363" y="1971757"/>
                </a:lnTo>
                <a:cubicBezTo>
                  <a:pt x="1728363" y="1541853"/>
                  <a:pt x="1728362" y="1111948"/>
                  <a:pt x="1728362" y="682044"/>
                </a:cubicBezTo>
                <a:close/>
                <a:moveTo>
                  <a:pt x="1723409" y="487996"/>
                </a:moveTo>
                <a:cubicBezTo>
                  <a:pt x="1725062" y="488690"/>
                  <a:pt x="1726712" y="489384"/>
                  <a:pt x="1728363" y="490064"/>
                </a:cubicBezTo>
                <a:cubicBezTo>
                  <a:pt x="1730015" y="489384"/>
                  <a:pt x="1731666" y="488690"/>
                  <a:pt x="1733319" y="487996"/>
                </a:cubicBezTo>
                <a:lnTo>
                  <a:pt x="1733319" y="492131"/>
                </a:lnTo>
                <a:cubicBezTo>
                  <a:pt x="2179467" y="679460"/>
                  <a:pt x="2405896" y="769409"/>
                  <a:pt x="2817789" y="813808"/>
                </a:cubicBezTo>
                <a:cubicBezTo>
                  <a:pt x="2971516" y="823489"/>
                  <a:pt x="3036247" y="875307"/>
                  <a:pt x="3033236" y="1061333"/>
                </a:cubicBezTo>
                <a:cubicBezTo>
                  <a:pt x="3015439" y="2441328"/>
                  <a:pt x="2363638" y="3359629"/>
                  <a:pt x="1733319" y="3448048"/>
                </a:cubicBezTo>
                <a:lnTo>
                  <a:pt x="1733319" y="3450123"/>
                </a:lnTo>
                <a:lnTo>
                  <a:pt x="1728363" y="3449086"/>
                </a:lnTo>
                <a:lnTo>
                  <a:pt x="1723409" y="3450123"/>
                </a:lnTo>
                <a:lnTo>
                  <a:pt x="1723409" y="3448048"/>
                </a:lnTo>
                <a:cubicBezTo>
                  <a:pt x="1093089" y="3359629"/>
                  <a:pt x="441289" y="2441328"/>
                  <a:pt x="423491" y="1061333"/>
                </a:cubicBezTo>
                <a:cubicBezTo>
                  <a:pt x="420479" y="875307"/>
                  <a:pt x="485211" y="823489"/>
                  <a:pt x="638937" y="813808"/>
                </a:cubicBezTo>
                <a:cubicBezTo>
                  <a:pt x="1050832" y="769409"/>
                  <a:pt x="1277261" y="679460"/>
                  <a:pt x="1723409" y="492131"/>
                </a:cubicBezTo>
                <a:close/>
                <a:moveTo>
                  <a:pt x="1722802" y="306889"/>
                </a:moveTo>
                <a:lnTo>
                  <a:pt x="1722802" y="311530"/>
                </a:lnTo>
                <a:cubicBezTo>
                  <a:pt x="1222099" y="521767"/>
                  <a:pt x="967982" y="622713"/>
                  <a:pt x="505720" y="672542"/>
                </a:cubicBezTo>
                <a:cubicBezTo>
                  <a:pt x="333196" y="683408"/>
                  <a:pt x="260550" y="741561"/>
                  <a:pt x="263929" y="950334"/>
                </a:cubicBezTo>
                <a:cubicBezTo>
                  <a:pt x="283902" y="2499079"/>
                  <a:pt x="1015407" y="3529669"/>
                  <a:pt x="1722802" y="3628902"/>
                </a:cubicBezTo>
                <a:lnTo>
                  <a:pt x="1722802" y="3631230"/>
                </a:lnTo>
                <a:lnTo>
                  <a:pt x="1728365" y="3630065"/>
                </a:lnTo>
                <a:lnTo>
                  <a:pt x="1733925" y="3631230"/>
                </a:lnTo>
                <a:lnTo>
                  <a:pt x="1733925" y="3628902"/>
                </a:lnTo>
                <a:cubicBezTo>
                  <a:pt x="2441322" y="3529669"/>
                  <a:pt x="3172826" y="2499079"/>
                  <a:pt x="3192800" y="950334"/>
                </a:cubicBezTo>
                <a:cubicBezTo>
                  <a:pt x="3196179" y="741561"/>
                  <a:pt x="3123532" y="683408"/>
                  <a:pt x="2951007" y="672542"/>
                </a:cubicBezTo>
                <a:cubicBezTo>
                  <a:pt x="2488747" y="622713"/>
                  <a:pt x="2234630" y="521767"/>
                  <a:pt x="1733925" y="311530"/>
                </a:cubicBezTo>
                <a:lnTo>
                  <a:pt x="1733925" y="306889"/>
                </a:lnTo>
                <a:cubicBezTo>
                  <a:pt x="1732071" y="307669"/>
                  <a:pt x="1730218" y="308445"/>
                  <a:pt x="1728365" y="309209"/>
                </a:cubicBezTo>
                <a:cubicBezTo>
                  <a:pt x="1726510" y="308445"/>
                  <a:pt x="1724659" y="307669"/>
                  <a:pt x="1722802" y="306889"/>
                </a:cubicBezTo>
                <a:close/>
                <a:moveTo>
                  <a:pt x="1721800" y="0"/>
                </a:moveTo>
                <a:cubicBezTo>
                  <a:pt x="1723991" y="923"/>
                  <a:pt x="1726176" y="1844"/>
                  <a:pt x="1728363" y="2749"/>
                </a:cubicBezTo>
                <a:cubicBezTo>
                  <a:pt x="1730551" y="1844"/>
                  <a:pt x="1732737" y="923"/>
                  <a:pt x="1734926" y="0"/>
                </a:cubicBezTo>
                <a:lnTo>
                  <a:pt x="1734926" y="5497"/>
                </a:lnTo>
                <a:cubicBezTo>
                  <a:pt x="2325825" y="254550"/>
                  <a:pt x="2625718" y="374136"/>
                  <a:pt x="3171248" y="433164"/>
                </a:cubicBezTo>
                <a:cubicBezTo>
                  <a:pt x="3374850" y="446035"/>
                  <a:pt x="3460584" y="514926"/>
                  <a:pt x="3456595" y="762245"/>
                </a:cubicBezTo>
                <a:cubicBezTo>
                  <a:pt x="3433024" y="2596936"/>
                  <a:pt x="2569749" y="3817807"/>
                  <a:pt x="1734926" y="3935360"/>
                </a:cubicBezTo>
                <a:lnTo>
                  <a:pt x="1734926" y="3938119"/>
                </a:lnTo>
                <a:lnTo>
                  <a:pt x="1728363" y="3936740"/>
                </a:lnTo>
                <a:lnTo>
                  <a:pt x="1721800" y="3938119"/>
                </a:lnTo>
                <a:lnTo>
                  <a:pt x="1721800" y="3935360"/>
                </a:lnTo>
                <a:cubicBezTo>
                  <a:pt x="886977" y="3817807"/>
                  <a:pt x="23703" y="2596936"/>
                  <a:pt x="132" y="762245"/>
                </a:cubicBezTo>
                <a:cubicBezTo>
                  <a:pt x="-3858" y="514926"/>
                  <a:pt x="81876" y="446035"/>
                  <a:pt x="285478" y="433164"/>
                </a:cubicBezTo>
                <a:cubicBezTo>
                  <a:pt x="831010" y="374136"/>
                  <a:pt x="1130903" y="254550"/>
                  <a:pt x="1721800" y="5497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1887" name="TextBox 1886">
            <a:extLst>
              <a:ext uri="{FF2B5EF4-FFF2-40B4-BE49-F238E27FC236}">
                <a16:creationId xmlns:a16="http://schemas.microsoft.com/office/drawing/2014/main" id="{E81D83C1-A7FE-43E2-892E-0893205247C6}"/>
              </a:ext>
            </a:extLst>
          </p:cNvPr>
          <p:cNvSpPr txBox="1"/>
          <p:nvPr/>
        </p:nvSpPr>
        <p:spPr>
          <a:xfrm>
            <a:off x="1880404" y="2594337"/>
            <a:ext cx="3732743" cy="3139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80000"/>
              </a:lnSpc>
            </a:pPr>
            <a:r>
              <a:rPr lang="en-US" altLang="ko-KR" dirty="0">
                <a:cs typeface="Arial" pitchFamily="34" charset="0"/>
              </a:rPr>
              <a:t>Simple Portfolio Presentation</a:t>
            </a:r>
          </a:p>
        </p:txBody>
      </p:sp>
      <p:sp>
        <p:nvSpPr>
          <p:cNvPr id="1888" name="TextBox 1887">
            <a:extLst>
              <a:ext uri="{FF2B5EF4-FFF2-40B4-BE49-F238E27FC236}">
                <a16:creationId xmlns:a16="http://schemas.microsoft.com/office/drawing/2014/main" id="{752D84B3-20C1-419F-9E8A-2AACE709C053}"/>
              </a:ext>
            </a:extLst>
          </p:cNvPr>
          <p:cNvSpPr txBox="1"/>
          <p:nvPr/>
        </p:nvSpPr>
        <p:spPr>
          <a:xfrm>
            <a:off x="1880404" y="5006361"/>
            <a:ext cx="3732743" cy="3139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80000"/>
              </a:lnSpc>
            </a:pPr>
            <a:r>
              <a:rPr lang="en-US" altLang="ko-KR" dirty="0">
                <a:cs typeface="Arial" pitchFamily="34" charset="0"/>
              </a:rPr>
              <a:t>Portfolio Presentation</a:t>
            </a:r>
          </a:p>
        </p:txBody>
      </p:sp>
      <p:sp>
        <p:nvSpPr>
          <p:cNvPr id="1889" name="TextBox 1888">
            <a:extLst>
              <a:ext uri="{FF2B5EF4-FFF2-40B4-BE49-F238E27FC236}">
                <a16:creationId xmlns:a16="http://schemas.microsoft.com/office/drawing/2014/main" id="{8C0165FB-C083-4897-B195-8B123370A8F8}"/>
              </a:ext>
            </a:extLst>
          </p:cNvPr>
          <p:cNvSpPr txBox="1"/>
          <p:nvPr/>
        </p:nvSpPr>
        <p:spPr>
          <a:xfrm>
            <a:off x="1880404" y="3800349"/>
            <a:ext cx="3732743" cy="3139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80000"/>
              </a:lnSpc>
            </a:pPr>
            <a:r>
              <a:rPr lang="en-US" altLang="ko-KR" dirty="0">
                <a:cs typeface="Arial" pitchFamily="34" charset="0"/>
              </a:rPr>
              <a:t>Simple Portfolio</a:t>
            </a:r>
          </a:p>
        </p:txBody>
      </p:sp>
      <p:sp>
        <p:nvSpPr>
          <p:cNvPr id="1890" name="TextBox 1889">
            <a:extLst>
              <a:ext uri="{FF2B5EF4-FFF2-40B4-BE49-F238E27FC236}">
                <a16:creationId xmlns:a16="http://schemas.microsoft.com/office/drawing/2014/main" id="{166C5068-1399-45E5-9655-A3D39F78F837}"/>
              </a:ext>
            </a:extLst>
          </p:cNvPr>
          <p:cNvSpPr txBox="1"/>
          <p:nvPr/>
        </p:nvSpPr>
        <p:spPr>
          <a:xfrm>
            <a:off x="2686706" y="2908269"/>
            <a:ext cx="292644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 can simply impress your audience and add a unique zing and appeal to your Presentations. </a:t>
            </a:r>
            <a:endParaRPr lang="ko-KR" altLang="en-US" sz="1200" dirty="0">
              <a:cs typeface="Arial" pitchFamily="34" charset="0"/>
            </a:endParaRPr>
          </a:p>
        </p:txBody>
      </p:sp>
      <p:sp>
        <p:nvSpPr>
          <p:cNvPr id="1891" name="TextBox 1890">
            <a:extLst>
              <a:ext uri="{FF2B5EF4-FFF2-40B4-BE49-F238E27FC236}">
                <a16:creationId xmlns:a16="http://schemas.microsoft.com/office/drawing/2014/main" id="{725EF7CA-23C3-4C32-BF1B-9D9AE84A91A6}"/>
              </a:ext>
            </a:extLst>
          </p:cNvPr>
          <p:cNvSpPr txBox="1"/>
          <p:nvPr/>
        </p:nvSpPr>
        <p:spPr>
          <a:xfrm>
            <a:off x="2686706" y="4111386"/>
            <a:ext cx="292644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 can simply impress your audience and add a unique zing and appeal to your Presentations. </a:t>
            </a:r>
            <a:endParaRPr lang="ko-KR" altLang="en-US" sz="1200" dirty="0">
              <a:cs typeface="Arial" pitchFamily="34" charset="0"/>
            </a:endParaRPr>
          </a:p>
        </p:txBody>
      </p:sp>
      <p:sp>
        <p:nvSpPr>
          <p:cNvPr id="1892" name="TextBox 1891">
            <a:extLst>
              <a:ext uri="{FF2B5EF4-FFF2-40B4-BE49-F238E27FC236}">
                <a16:creationId xmlns:a16="http://schemas.microsoft.com/office/drawing/2014/main" id="{5454571B-D923-46F8-B3A1-9671AAA51BF9}"/>
              </a:ext>
            </a:extLst>
          </p:cNvPr>
          <p:cNvSpPr txBox="1"/>
          <p:nvPr/>
        </p:nvSpPr>
        <p:spPr>
          <a:xfrm>
            <a:off x="2686706" y="5314502"/>
            <a:ext cx="292644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 can simply impress your audience and add a unique zing and appeal to your Presentations. </a:t>
            </a:r>
            <a:endParaRPr lang="ko-KR" altLang="en-US" sz="1200" dirty="0">
              <a:cs typeface="Arial" pitchFamily="34" charset="0"/>
            </a:endParaRPr>
          </a:p>
        </p:txBody>
      </p:sp>
      <p:sp>
        <p:nvSpPr>
          <p:cNvPr id="1896" name="Rectangle 1895">
            <a:extLst>
              <a:ext uri="{FF2B5EF4-FFF2-40B4-BE49-F238E27FC236}">
                <a16:creationId xmlns:a16="http://schemas.microsoft.com/office/drawing/2014/main" id="{67F56C88-0299-456C-86CC-97161197D880}"/>
              </a:ext>
            </a:extLst>
          </p:cNvPr>
          <p:cNvSpPr/>
          <p:nvPr/>
        </p:nvSpPr>
        <p:spPr>
          <a:xfrm rot="19672007">
            <a:off x="6093256" y="3665921"/>
            <a:ext cx="6351950" cy="17851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1000" b="1" dirty="0">
                <a:solidFill>
                  <a:schemeClr val="accent4"/>
                </a:solidFill>
              </a:rPr>
              <a:t>REPAIR</a:t>
            </a: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COLOR-A38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2C2F45"/>
      </a:accent6>
      <a:hlink>
        <a:srgbClr val="0000FF"/>
      </a:hlink>
      <a:folHlink>
        <a:srgbClr val="80008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11227</TotalTime>
  <Words>80</Words>
  <Application>Microsoft Office PowerPoint</Application>
  <PresentationFormat>Widescreen</PresentationFormat>
  <Paragraphs>11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56</cp:revision>
  <dcterms:created xsi:type="dcterms:W3CDTF">2018-02-18T19:39:47Z</dcterms:created>
  <dcterms:modified xsi:type="dcterms:W3CDTF">2019-04-24T07:06:35Z</dcterms:modified>
</cp:coreProperties>
</file>