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300" y="28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90" name="Graphic 14">
            <a:extLst>
              <a:ext uri="{FF2B5EF4-FFF2-40B4-BE49-F238E27FC236}">
                <a16:creationId xmlns:a16="http://schemas.microsoft.com/office/drawing/2014/main" id="{58A2ECBB-7EAA-492E-B9F9-56FD8EBEC86C}"/>
              </a:ext>
            </a:extLst>
          </p:cNvPr>
          <p:cNvGrpSpPr/>
          <p:nvPr/>
        </p:nvGrpSpPr>
        <p:grpSpPr>
          <a:xfrm>
            <a:off x="852556" y="2091528"/>
            <a:ext cx="4578499" cy="3601067"/>
            <a:chOff x="2444748" y="555045"/>
            <a:chExt cx="7282048" cy="5727454"/>
          </a:xfrm>
        </p:grpSpPr>
        <p:sp>
          <p:nvSpPr>
            <p:cNvPr id="1991" name="Freeform: Shape 1990">
              <a:extLst>
                <a:ext uri="{FF2B5EF4-FFF2-40B4-BE49-F238E27FC236}">
                  <a16:creationId xmlns:a16="http://schemas.microsoft.com/office/drawing/2014/main" id="{D323E817-B74C-4481-9A6E-54C407381E29}"/>
                </a:ext>
              </a:extLst>
            </p:cNvPr>
            <p:cNvSpPr/>
            <p:nvPr/>
          </p:nvSpPr>
          <p:spPr>
            <a:xfrm>
              <a:off x="4964693" y="5443837"/>
              <a:ext cx="2168250" cy="818208"/>
            </a:xfrm>
            <a:custGeom>
              <a:avLst/>
              <a:gdLst>
                <a:gd name="connsiteX0" fmla="*/ 1941333 w 2168250"/>
                <a:gd name="connsiteY0" fmla="*/ 525699 h 818207"/>
                <a:gd name="connsiteX1" fmla="*/ 1785874 w 2168250"/>
                <a:gd name="connsiteY1" fmla="*/ 30683 h 818207"/>
                <a:gd name="connsiteX2" fmla="*/ 1114943 w 2168250"/>
                <a:gd name="connsiteY2" fmla="*/ 30683 h 818207"/>
                <a:gd name="connsiteX3" fmla="*/ 1065851 w 2168250"/>
                <a:gd name="connsiteY3" fmla="*/ 30683 h 818207"/>
                <a:gd name="connsiteX4" fmla="*/ 390830 w 2168250"/>
                <a:gd name="connsiteY4" fmla="*/ 30683 h 818207"/>
                <a:gd name="connsiteX5" fmla="*/ 235370 w 2168250"/>
                <a:gd name="connsiteY5" fmla="*/ 525699 h 818207"/>
                <a:gd name="connsiteX6" fmla="*/ 259916 w 2168250"/>
                <a:gd name="connsiteY6" fmla="*/ 816162 h 818207"/>
                <a:gd name="connsiteX7" fmla="*/ 1065851 w 2168250"/>
                <a:gd name="connsiteY7" fmla="*/ 816162 h 818207"/>
                <a:gd name="connsiteX8" fmla="*/ 1114943 w 2168250"/>
                <a:gd name="connsiteY8" fmla="*/ 816162 h 818207"/>
                <a:gd name="connsiteX9" fmla="*/ 1920878 w 2168250"/>
                <a:gd name="connsiteY9" fmla="*/ 816162 h 818207"/>
                <a:gd name="connsiteX10" fmla="*/ 1941333 w 2168250"/>
                <a:gd name="connsiteY10" fmla="*/ 525699 h 81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68250" h="818207">
                  <a:moveTo>
                    <a:pt x="1941333" y="525699"/>
                  </a:moveTo>
                  <a:cubicBezTo>
                    <a:pt x="1789965" y="370239"/>
                    <a:pt x="1785874" y="30683"/>
                    <a:pt x="1785874" y="30683"/>
                  </a:cubicBezTo>
                  <a:lnTo>
                    <a:pt x="1114943" y="30683"/>
                  </a:lnTo>
                  <a:lnTo>
                    <a:pt x="1065851" y="30683"/>
                  </a:lnTo>
                  <a:lnTo>
                    <a:pt x="390830" y="30683"/>
                  </a:lnTo>
                  <a:cubicBezTo>
                    <a:pt x="390830" y="30683"/>
                    <a:pt x="386739" y="366148"/>
                    <a:pt x="235370" y="525699"/>
                  </a:cubicBezTo>
                  <a:cubicBezTo>
                    <a:pt x="84002" y="681158"/>
                    <a:pt x="-149188" y="816162"/>
                    <a:pt x="259916" y="816162"/>
                  </a:cubicBezTo>
                  <a:cubicBezTo>
                    <a:pt x="587199" y="816162"/>
                    <a:pt x="939029" y="816162"/>
                    <a:pt x="1065851" y="816162"/>
                  </a:cubicBezTo>
                  <a:cubicBezTo>
                    <a:pt x="1098579" y="816162"/>
                    <a:pt x="1114943" y="816162"/>
                    <a:pt x="1114943" y="816162"/>
                  </a:cubicBezTo>
                  <a:cubicBezTo>
                    <a:pt x="1245857" y="816162"/>
                    <a:pt x="1597686" y="816162"/>
                    <a:pt x="1920878" y="816162"/>
                  </a:cubicBezTo>
                  <a:cubicBezTo>
                    <a:pt x="2329982" y="816162"/>
                    <a:pt x="2092702" y="681158"/>
                    <a:pt x="1941333" y="525699"/>
                  </a:cubicBezTo>
                  <a:close/>
                </a:path>
              </a:pathLst>
            </a:custGeom>
            <a:gradFill>
              <a:gsLst>
                <a:gs pos="0">
                  <a:schemeClr val="bg1">
                    <a:lumMod val="75000"/>
                  </a:schemeClr>
                </a:gs>
                <a:gs pos="53000">
                  <a:schemeClr val="bg1">
                    <a:lumMod val="85000"/>
                  </a:schemeClr>
                </a:gs>
                <a:gs pos="83000">
                  <a:schemeClr val="bg1">
                    <a:lumMod val="7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6200000" scaled="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2" name="Freeform: Shape 1991">
              <a:extLst>
                <a:ext uri="{FF2B5EF4-FFF2-40B4-BE49-F238E27FC236}">
                  <a16:creationId xmlns:a16="http://schemas.microsoft.com/office/drawing/2014/main" id="{7877B25E-8B0C-46B3-8B00-DB1173DCE170}"/>
                </a:ext>
              </a:extLst>
            </p:cNvPr>
            <p:cNvSpPr/>
            <p:nvPr/>
          </p:nvSpPr>
          <p:spPr>
            <a:xfrm>
              <a:off x="2444748" y="555045"/>
              <a:ext cx="7282048" cy="4950157"/>
            </a:xfrm>
            <a:custGeom>
              <a:avLst/>
              <a:gdLst>
                <a:gd name="connsiteX0" fmla="*/ 7038632 w 7282048"/>
                <a:gd name="connsiteY0" fmla="*/ 30683 h 4950157"/>
                <a:gd name="connsiteX1" fmla="*/ 3704436 w 7282048"/>
                <a:gd name="connsiteY1" fmla="*/ 30683 h 4950157"/>
                <a:gd name="connsiteX2" fmla="*/ 3589886 w 7282048"/>
                <a:gd name="connsiteY2" fmla="*/ 30683 h 4950157"/>
                <a:gd name="connsiteX3" fmla="*/ 259781 w 7282048"/>
                <a:gd name="connsiteY3" fmla="*/ 30683 h 4950157"/>
                <a:gd name="connsiteX4" fmla="*/ 30683 w 7282048"/>
                <a:gd name="connsiteY4" fmla="*/ 259781 h 4950157"/>
                <a:gd name="connsiteX5" fmla="*/ 30683 w 7282048"/>
                <a:gd name="connsiteY5" fmla="*/ 4698558 h 4950157"/>
                <a:gd name="connsiteX6" fmla="*/ 239326 w 7282048"/>
                <a:gd name="connsiteY6" fmla="*/ 4931748 h 4950157"/>
                <a:gd name="connsiteX7" fmla="*/ 7042723 w 7282048"/>
                <a:gd name="connsiteY7" fmla="*/ 4931748 h 4950157"/>
                <a:gd name="connsiteX8" fmla="*/ 7251366 w 7282048"/>
                <a:gd name="connsiteY8" fmla="*/ 4698558 h 4950157"/>
                <a:gd name="connsiteX9" fmla="*/ 7251366 w 7282048"/>
                <a:gd name="connsiteY9" fmla="*/ 259781 h 4950157"/>
                <a:gd name="connsiteX10" fmla="*/ 7038632 w 7282048"/>
                <a:gd name="connsiteY10" fmla="*/ 30683 h 49501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82048" h="4950157">
                  <a:moveTo>
                    <a:pt x="7038632" y="30683"/>
                  </a:moveTo>
                  <a:lnTo>
                    <a:pt x="3704436" y="30683"/>
                  </a:lnTo>
                  <a:lnTo>
                    <a:pt x="3589886" y="30683"/>
                  </a:lnTo>
                  <a:lnTo>
                    <a:pt x="259781" y="30683"/>
                  </a:lnTo>
                  <a:cubicBezTo>
                    <a:pt x="141141" y="30683"/>
                    <a:pt x="30683" y="128868"/>
                    <a:pt x="30683" y="259781"/>
                  </a:cubicBezTo>
                  <a:lnTo>
                    <a:pt x="30683" y="4698558"/>
                  </a:lnTo>
                  <a:cubicBezTo>
                    <a:pt x="30683" y="4829472"/>
                    <a:pt x="124777" y="4931748"/>
                    <a:pt x="239326" y="4931748"/>
                  </a:cubicBezTo>
                  <a:lnTo>
                    <a:pt x="7042723" y="4931748"/>
                  </a:lnTo>
                  <a:cubicBezTo>
                    <a:pt x="7157272" y="4931748"/>
                    <a:pt x="7251366" y="4825380"/>
                    <a:pt x="7251366" y="4698558"/>
                  </a:cubicBezTo>
                  <a:lnTo>
                    <a:pt x="7251366" y="259781"/>
                  </a:lnTo>
                  <a:cubicBezTo>
                    <a:pt x="7251366" y="128868"/>
                    <a:pt x="7157272" y="30683"/>
                    <a:pt x="7038632" y="30683"/>
                  </a:cubicBez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93" name="Freeform: Shape 1992">
              <a:extLst>
                <a:ext uri="{FF2B5EF4-FFF2-40B4-BE49-F238E27FC236}">
                  <a16:creationId xmlns:a16="http://schemas.microsoft.com/office/drawing/2014/main" id="{5F4635F7-323C-4D7A-AF08-5C093AD40848}"/>
                </a:ext>
              </a:extLst>
            </p:cNvPr>
            <p:cNvSpPr/>
            <p:nvPr/>
          </p:nvSpPr>
          <p:spPr>
            <a:xfrm>
              <a:off x="8706599" y="5435655"/>
              <a:ext cx="490925" cy="81821"/>
            </a:xfrm>
            <a:custGeom>
              <a:avLst/>
              <a:gdLst>
                <a:gd name="connsiteX0" fmla="*/ 32212 w 490924"/>
                <a:gd name="connsiteY0" fmla="*/ 30683 h 81820"/>
                <a:gd name="connsiteX1" fmla="*/ 64939 w 490924"/>
                <a:gd name="connsiteY1" fmla="*/ 71593 h 81820"/>
                <a:gd name="connsiteX2" fmla="*/ 461771 w 490924"/>
                <a:gd name="connsiteY2" fmla="*/ 71593 h 81820"/>
                <a:gd name="connsiteX3" fmla="*/ 498590 w 490924"/>
                <a:gd name="connsiteY3" fmla="*/ 30683 h 81820"/>
                <a:gd name="connsiteX4" fmla="*/ 32212 w 490924"/>
                <a:gd name="connsiteY4" fmla="*/ 30683 h 81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0924" h="81820">
                  <a:moveTo>
                    <a:pt x="32212" y="30683"/>
                  </a:moveTo>
                  <a:cubicBezTo>
                    <a:pt x="32212" y="30683"/>
                    <a:pt x="19938" y="67502"/>
                    <a:pt x="64939" y="71593"/>
                  </a:cubicBezTo>
                  <a:lnTo>
                    <a:pt x="461771" y="71593"/>
                  </a:lnTo>
                  <a:cubicBezTo>
                    <a:pt x="461771" y="71593"/>
                    <a:pt x="502681" y="75684"/>
                    <a:pt x="498590" y="30683"/>
                  </a:cubicBezTo>
                  <a:lnTo>
                    <a:pt x="32212" y="30683"/>
                  </a:lnTo>
                  <a:close/>
                </a:path>
              </a:pathLst>
            </a:custGeom>
            <a:solidFill>
              <a:srgbClr val="99999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4" name="Freeform: Shape 1993">
              <a:extLst>
                <a:ext uri="{FF2B5EF4-FFF2-40B4-BE49-F238E27FC236}">
                  <a16:creationId xmlns:a16="http://schemas.microsoft.com/office/drawing/2014/main" id="{ABD81EDD-851A-41D9-8E2F-7DA39AC7F88D}"/>
                </a:ext>
              </a:extLst>
            </p:cNvPr>
            <p:cNvSpPr/>
            <p:nvPr/>
          </p:nvSpPr>
          <p:spPr>
            <a:xfrm>
              <a:off x="2481568" y="595956"/>
              <a:ext cx="7200228" cy="4336501"/>
            </a:xfrm>
            <a:custGeom>
              <a:avLst/>
              <a:gdLst>
                <a:gd name="connsiteX0" fmla="*/ 6973175 w 7200227"/>
                <a:gd name="connsiteY0" fmla="*/ 30683 h 4336501"/>
                <a:gd name="connsiteX1" fmla="*/ 3671707 w 7200227"/>
                <a:gd name="connsiteY1" fmla="*/ 30683 h 4336501"/>
                <a:gd name="connsiteX2" fmla="*/ 3561249 w 7200227"/>
                <a:gd name="connsiteY2" fmla="*/ 30683 h 4336501"/>
                <a:gd name="connsiteX3" fmla="*/ 259781 w 7200227"/>
                <a:gd name="connsiteY3" fmla="*/ 30683 h 4336501"/>
                <a:gd name="connsiteX4" fmla="*/ 30683 w 7200227"/>
                <a:gd name="connsiteY4" fmla="*/ 231144 h 4336501"/>
                <a:gd name="connsiteX5" fmla="*/ 30683 w 7200227"/>
                <a:gd name="connsiteY5" fmla="*/ 4330365 h 4336501"/>
                <a:gd name="connsiteX6" fmla="*/ 7185909 w 7200227"/>
                <a:gd name="connsiteY6" fmla="*/ 4330365 h 4336501"/>
                <a:gd name="connsiteX7" fmla="*/ 7185909 w 7200227"/>
                <a:gd name="connsiteY7" fmla="*/ 231144 h 4336501"/>
                <a:gd name="connsiteX8" fmla="*/ 6973175 w 7200227"/>
                <a:gd name="connsiteY8" fmla="*/ 30683 h 4336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4336501">
                  <a:moveTo>
                    <a:pt x="6973175" y="30683"/>
                  </a:moveTo>
                  <a:lnTo>
                    <a:pt x="3671707" y="30683"/>
                  </a:lnTo>
                  <a:lnTo>
                    <a:pt x="3561249" y="30683"/>
                  </a:lnTo>
                  <a:lnTo>
                    <a:pt x="259781" y="30683"/>
                  </a:lnTo>
                  <a:cubicBezTo>
                    <a:pt x="141141" y="30683"/>
                    <a:pt x="30683" y="112504"/>
                    <a:pt x="30683" y="231144"/>
                  </a:cubicBezTo>
                  <a:lnTo>
                    <a:pt x="30683" y="4330365"/>
                  </a:lnTo>
                  <a:lnTo>
                    <a:pt x="7185909" y="4330365"/>
                  </a:lnTo>
                  <a:lnTo>
                    <a:pt x="7185909" y="231144"/>
                  </a:lnTo>
                  <a:cubicBezTo>
                    <a:pt x="7185909" y="112504"/>
                    <a:pt x="7091815" y="30683"/>
                    <a:pt x="6973175" y="30683"/>
                  </a:cubicBez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5" name="Freeform: Shape 1994">
              <a:extLst>
                <a:ext uri="{FF2B5EF4-FFF2-40B4-BE49-F238E27FC236}">
                  <a16:creationId xmlns:a16="http://schemas.microsoft.com/office/drawing/2014/main" id="{4E07E41C-4888-4E81-A8A5-27F988D34521}"/>
                </a:ext>
              </a:extLst>
            </p:cNvPr>
            <p:cNvSpPr/>
            <p:nvPr/>
          </p:nvSpPr>
          <p:spPr>
            <a:xfrm>
              <a:off x="4968919" y="6159768"/>
              <a:ext cx="2168250" cy="122731"/>
            </a:xfrm>
            <a:custGeom>
              <a:avLst/>
              <a:gdLst>
                <a:gd name="connsiteX0" fmla="*/ 30683 w 2168250"/>
                <a:gd name="connsiteY0" fmla="*/ 34774 h 122731"/>
                <a:gd name="connsiteX1" fmla="*/ 30683 w 2168250"/>
                <a:gd name="connsiteY1" fmla="*/ 34774 h 122731"/>
                <a:gd name="connsiteX2" fmla="*/ 30683 w 2168250"/>
                <a:gd name="connsiteY2" fmla="*/ 38865 h 122731"/>
                <a:gd name="connsiteX3" fmla="*/ 30683 w 2168250"/>
                <a:gd name="connsiteY3" fmla="*/ 38865 h 122731"/>
                <a:gd name="connsiteX4" fmla="*/ 263872 w 2168250"/>
                <a:gd name="connsiteY4" fmla="*/ 96140 h 122731"/>
                <a:gd name="connsiteX5" fmla="*/ 1069807 w 2168250"/>
                <a:gd name="connsiteY5" fmla="*/ 96140 h 122731"/>
                <a:gd name="connsiteX6" fmla="*/ 1118899 w 2168250"/>
                <a:gd name="connsiteY6" fmla="*/ 96140 h 122731"/>
                <a:gd name="connsiteX7" fmla="*/ 1924834 w 2168250"/>
                <a:gd name="connsiteY7" fmla="*/ 96140 h 122731"/>
                <a:gd name="connsiteX8" fmla="*/ 2153932 w 2168250"/>
                <a:gd name="connsiteY8" fmla="*/ 30683 h 122731"/>
                <a:gd name="connsiteX9" fmla="*/ 2137568 w 2168250"/>
                <a:gd name="connsiteY9" fmla="*/ 30683 h 122731"/>
                <a:gd name="connsiteX10" fmla="*/ 2137568 w 2168250"/>
                <a:gd name="connsiteY10" fmla="*/ 30683 h 122731"/>
                <a:gd name="connsiteX11" fmla="*/ 30683 w 2168250"/>
                <a:gd name="connsiteY11" fmla="*/ 30683 h 122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168250" h="122731">
                  <a:moveTo>
                    <a:pt x="30683" y="34774"/>
                  </a:moveTo>
                  <a:lnTo>
                    <a:pt x="30683" y="34774"/>
                  </a:lnTo>
                  <a:cubicBezTo>
                    <a:pt x="30683" y="38865"/>
                    <a:pt x="30683" y="38865"/>
                    <a:pt x="30683" y="38865"/>
                  </a:cubicBezTo>
                  <a:lnTo>
                    <a:pt x="30683" y="38865"/>
                  </a:lnTo>
                  <a:cubicBezTo>
                    <a:pt x="30683" y="79775"/>
                    <a:pt x="96139" y="96140"/>
                    <a:pt x="263872" y="96140"/>
                  </a:cubicBezTo>
                  <a:cubicBezTo>
                    <a:pt x="591155" y="96140"/>
                    <a:pt x="942984" y="96140"/>
                    <a:pt x="1069807" y="96140"/>
                  </a:cubicBezTo>
                  <a:cubicBezTo>
                    <a:pt x="1102535" y="96140"/>
                    <a:pt x="1118899" y="96140"/>
                    <a:pt x="1118899" y="96140"/>
                  </a:cubicBezTo>
                  <a:cubicBezTo>
                    <a:pt x="1249812" y="96140"/>
                    <a:pt x="1601642" y="96140"/>
                    <a:pt x="1924834" y="96140"/>
                  </a:cubicBezTo>
                  <a:cubicBezTo>
                    <a:pt x="2092566" y="96140"/>
                    <a:pt x="2149841" y="75684"/>
                    <a:pt x="2153932" y="30683"/>
                  </a:cubicBezTo>
                  <a:lnTo>
                    <a:pt x="2137568" y="30683"/>
                  </a:lnTo>
                  <a:lnTo>
                    <a:pt x="2137568" y="30683"/>
                  </a:lnTo>
                  <a:lnTo>
                    <a:pt x="30683" y="30683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96" name="Freeform: Shape 1995">
              <a:extLst>
                <a:ext uri="{FF2B5EF4-FFF2-40B4-BE49-F238E27FC236}">
                  <a16:creationId xmlns:a16="http://schemas.microsoft.com/office/drawing/2014/main" id="{3716D02F-31C3-4011-81E3-13D76A3F3FAB}"/>
                </a:ext>
              </a:extLst>
            </p:cNvPr>
            <p:cNvSpPr/>
            <p:nvPr/>
          </p:nvSpPr>
          <p:spPr>
            <a:xfrm>
              <a:off x="2481568" y="4903820"/>
              <a:ext cx="7200228" cy="572745"/>
            </a:xfrm>
            <a:custGeom>
              <a:avLst/>
              <a:gdLst>
                <a:gd name="connsiteX0" fmla="*/ 30683 w 7200227"/>
                <a:gd name="connsiteY0" fmla="*/ 362057 h 572745"/>
                <a:gd name="connsiteX1" fmla="*/ 259781 w 7200227"/>
                <a:gd name="connsiteY1" fmla="*/ 562518 h 572745"/>
                <a:gd name="connsiteX2" fmla="*/ 3561249 w 7200227"/>
                <a:gd name="connsiteY2" fmla="*/ 562518 h 572745"/>
                <a:gd name="connsiteX3" fmla="*/ 3671707 w 7200227"/>
                <a:gd name="connsiteY3" fmla="*/ 562518 h 572745"/>
                <a:gd name="connsiteX4" fmla="*/ 6973175 w 7200227"/>
                <a:gd name="connsiteY4" fmla="*/ 562518 h 572745"/>
                <a:gd name="connsiteX5" fmla="*/ 7185909 w 7200227"/>
                <a:gd name="connsiteY5" fmla="*/ 362057 h 572745"/>
                <a:gd name="connsiteX6" fmla="*/ 7185909 w 7200227"/>
                <a:gd name="connsiteY6" fmla="*/ 30683 h 572745"/>
                <a:gd name="connsiteX7" fmla="*/ 30683 w 7200227"/>
                <a:gd name="connsiteY7" fmla="*/ 30683 h 572745"/>
                <a:gd name="connsiteX8" fmla="*/ 30683 w 7200227"/>
                <a:gd name="connsiteY8" fmla="*/ 362057 h 572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200227" h="572745">
                  <a:moveTo>
                    <a:pt x="30683" y="362057"/>
                  </a:moveTo>
                  <a:cubicBezTo>
                    <a:pt x="30683" y="464333"/>
                    <a:pt x="141141" y="562518"/>
                    <a:pt x="259781" y="562518"/>
                  </a:cubicBezTo>
                  <a:lnTo>
                    <a:pt x="3561249" y="562518"/>
                  </a:lnTo>
                  <a:lnTo>
                    <a:pt x="3671707" y="562518"/>
                  </a:lnTo>
                  <a:lnTo>
                    <a:pt x="6973175" y="562518"/>
                  </a:lnTo>
                  <a:cubicBezTo>
                    <a:pt x="7091815" y="562518"/>
                    <a:pt x="7185909" y="464333"/>
                    <a:pt x="7185909" y="362057"/>
                  </a:cubicBezTo>
                  <a:lnTo>
                    <a:pt x="7185909" y="30683"/>
                  </a:lnTo>
                  <a:lnTo>
                    <a:pt x="30683" y="30683"/>
                  </a:lnTo>
                  <a:lnTo>
                    <a:pt x="30683" y="362057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7" name="Freeform: Shape 1996">
              <a:extLst>
                <a:ext uri="{FF2B5EF4-FFF2-40B4-BE49-F238E27FC236}">
                  <a16:creationId xmlns:a16="http://schemas.microsoft.com/office/drawing/2014/main" id="{C203D7A4-9BFB-4F25-9032-0F9442EF5DA1}"/>
                </a:ext>
              </a:extLst>
            </p:cNvPr>
            <p:cNvSpPr/>
            <p:nvPr/>
          </p:nvSpPr>
          <p:spPr>
            <a:xfrm>
              <a:off x="2747714" y="910966"/>
              <a:ext cx="6676116" cy="3763756"/>
            </a:xfrm>
            <a:custGeom>
              <a:avLst/>
              <a:gdLst>
                <a:gd name="connsiteX0" fmla="*/ 30683 w 6586571"/>
                <a:gd name="connsiteY0" fmla="*/ 30683 h 3763755"/>
                <a:gd name="connsiteX1" fmla="*/ 6564071 w 6586571"/>
                <a:gd name="connsiteY1" fmla="*/ 30683 h 3763755"/>
                <a:gd name="connsiteX2" fmla="*/ 6564071 w 6586571"/>
                <a:gd name="connsiteY2" fmla="*/ 3753528 h 3763755"/>
                <a:gd name="connsiteX3" fmla="*/ 30683 w 6586571"/>
                <a:gd name="connsiteY3" fmla="*/ 3753528 h 37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86571" h="3763755">
                  <a:moveTo>
                    <a:pt x="30683" y="30683"/>
                  </a:moveTo>
                  <a:lnTo>
                    <a:pt x="6564071" y="30683"/>
                  </a:lnTo>
                  <a:lnTo>
                    <a:pt x="6564071" y="3753528"/>
                  </a:lnTo>
                  <a:lnTo>
                    <a:pt x="30683" y="3753528"/>
                  </a:lnTo>
                  <a:close/>
                </a:path>
              </a:pathLst>
            </a:custGeom>
            <a:solidFill>
              <a:srgbClr val="F2F2F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8" name="Freeform: Shape 1997">
              <a:extLst>
                <a:ext uri="{FF2B5EF4-FFF2-40B4-BE49-F238E27FC236}">
                  <a16:creationId xmlns:a16="http://schemas.microsoft.com/office/drawing/2014/main" id="{3B571B84-50E6-4E1F-AD14-F06EBD76A608}"/>
                </a:ext>
              </a:extLst>
            </p:cNvPr>
            <p:cNvSpPr/>
            <p:nvPr/>
          </p:nvSpPr>
          <p:spPr>
            <a:xfrm>
              <a:off x="5654591" y="939518"/>
              <a:ext cx="3769239" cy="3736342"/>
            </a:xfrm>
            <a:custGeom>
              <a:avLst/>
              <a:gdLst>
                <a:gd name="connsiteX0" fmla="*/ 2567127 w 4009217"/>
                <a:gd name="connsiteY0" fmla="*/ 30683 h 4295590"/>
                <a:gd name="connsiteX1" fmla="*/ 3798529 w 4009217"/>
                <a:gd name="connsiteY1" fmla="*/ 30683 h 4295590"/>
                <a:gd name="connsiteX2" fmla="*/ 4007172 w 4009217"/>
                <a:gd name="connsiteY2" fmla="*/ 272054 h 4295590"/>
                <a:gd name="connsiteX3" fmla="*/ 3998990 w 4009217"/>
                <a:gd name="connsiteY3" fmla="*/ 4268999 h 4295590"/>
                <a:gd name="connsiteX4" fmla="*/ 30683 w 4009217"/>
                <a:gd name="connsiteY4" fmla="*/ 4268999 h 4295590"/>
                <a:gd name="connsiteX0" fmla="*/ 2536444 w 3976489"/>
                <a:gd name="connsiteY0" fmla="*/ 0 h 4238316"/>
                <a:gd name="connsiteX1" fmla="*/ 3976489 w 3976489"/>
                <a:gd name="connsiteY1" fmla="*/ 241371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536444 w 3976489"/>
                <a:gd name="connsiteY0" fmla="*/ 0 h 4238316"/>
                <a:gd name="connsiteX1" fmla="*/ 3976489 w 3976489"/>
                <a:gd name="connsiteY1" fmla="*/ 213683 h 4238316"/>
                <a:gd name="connsiteX2" fmla="*/ 3968307 w 3976489"/>
                <a:gd name="connsiteY2" fmla="*/ 4238316 h 4238316"/>
                <a:gd name="connsiteX3" fmla="*/ 0 w 3976489"/>
                <a:gd name="connsiteY3" fmla="*/ 4238316 h 4238316"/>
                <a:gd name="connsiteX0" fmla="*/ 2473335 w 3976489"/>
                <a:gd name="connsiteY0" fmla="*/ 0 h 4035268"/>
                <a:gd name="connsiteX1" fmla="*/ 3976489 w 3976489"/>
                <a:gd name="connsiteY1" fmla="*/ 10635 h 4035268"/>
                <a:gd name="connsiteX2" fmla="*/ 3968307 w 3976489"/>
                <a:gd name="connsiteY2" fmla="*/ 4035268 h 4035268"/>
                <a:gd name="connsiteX3" fmla="*/ 0 w 3976489"/>
                <a:gd name="connsiteY3" fmla="*/ 4035268 h 4035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976489" h="4035268">
                  <a:moveTo>
                    <a:pt x="2473335" y="0"/>
                  </a:moveTo>
                  <a:lnTo>
                    <a:pt x="3976489" y="10635"/>
                  </a:lnTo>
                  <a:cubicBezTo>
                    <a:pt x="3973762" y="1342950"/>
                    <a:pt x="3971034" y="2702953"/>
                    <a:pt x="3968307" y="4035268"/>
                  </a:cubicBezTo>
                  <a:lnTo>
                    <a:pt x="0" y="4035268"/>
                  </a:lnTo>
                </a:path>
              </a:pathLst>
            </a:custGeom>
            <a:solidFill>
              <a:srgbClr val="999999">
                <a:alpha val="1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99" name="Group 1998">
            <a:extLst>
              <a:ext uri="{FF2B5EF4-FFF2-40B4-BE49-F238E27FC236}">
                <a16:creationId xmlns:a16="http://schemas.microsoft.com/office/drawing/2014/main" id="{37267195-BA23-42F4-A3C9-8D4706F41546}"/>
              </a:ext>
            </a:extLst>
          </p:cNvPr>
          <p:cNvGrpSpPr/>
          <p:nvPr/>
        </p:nvGrpSpPr>
        <p:grpSpPr>
          <a:xfrm rot="2344525">
            <a:off x="2486872" y="3083912"/>
            <a:ext cx="627274" cy="599320"/>
            <a:chOff x="9233752" y="1035385"/>
            <a:chExt cx="2542649" cy="2429341"/>
          </a:xfrm>
        </p:grpSpPr>
        <p:sp>
          <p:nvSpPr>
            <p:cNvPr id="2000" name="Freeform: Shape 1999">
              <a:extLst>
                <a:ext uri="{FF2B5EF4-FFF2-40B4-BE49-F238E27FC236}">
                  <a16:creationId xmlns:a16="http://schemas.microsoft.com/office/drawing/2014/main" id="{F74753AD-1FFD-42C2-8ADE-2167AC9E2956}"/>
                </a:ext>
              </a:extLst>
            </p:cNvPr>
            <p:cNvSpPr/>
            <p:nvPr/>
          </p:nvSpPr>
          <p:spPr>
            <a:xfrm>
              <a:off x="9233752" y="1035385"/>
              <a:ext cx="2542649" cy="2429341"/>
            </a:xfrm>
            <a:custGeom>
              <a:avLst/>
              <a:gdLst>
                <a:gd name="connsiteX0" fmla="*/ 975369 w 2542649"/>
                <a:gd name="connsiteY0" fmla="*/ 315128 h 2429341"/>
                <a:gd name="connsiteX1" fmla="*/ 937888 w 2542649"/>
                <a:gd name="connsiteY1" fmla="*/ 342518 h 2429341"/>
                <a:gd name="connsiteX2" fmla="*/ 883974 w 2542649"/>
                <a:gd name="connsiteY2" fmla="*/ 421516 h 2429341"/>
                <a:gd name="connsiteX3" fmla="*/ 891470 w 2542649"/>
                <a:gd name="connsiteY3" fmla="*/ 438815 h 2429341"/>
                <a:gd name="connsiteX4" fmla="*/ 920878 w 2542649"/>
                <a:gd name="connsiteY4" fmla="*/ 444293 h 2429341"/>
                <a:gd name="connsiteX5" fmla="*/ 1006796 w 2542649"/>
                <a:gd name="connsiteY5" fmla="*/ 435356 h 2429341"/>
                <a:gd name="connsiteX6" fmla="*/ 1012562 w 2542649"/>
                <a:gd name="connsiteY6" fmla="*/ 432184 h 2429341"/>
                <a:gd name="connsiteX7" fmla="*/ 1032744 w 2542649"/>
                <a:gd name="connsiteY7" fmla="*/ 394703 h 2429341"/>
                <a:gd name="connsiteX8" fmla="*/ 1047160 w 2542649"/>
                <a:gd name="connsiteY8" fmla="*/ 337040 h 2429341"/>
                <a:gd name="connsiteX9" fmla="*/ 985749 w 2542649"/>
                <a:gd name="connsiteY9" fmla="*/ 315705 h 2429341"/>
                <a:gd name="connsiteX10" fmla="*/ 975369 w 2542649"/>
                <a:gd name="connsiteY10" fmla="*/ 315128 h 2429341"/>
                <a:gd name="connsiteX11" fmla="*/ 1562667 w 2542649"/>
                <a:gd name="connsiteY11" fmla="*/ 314263 h 2429341"/>
                <a:gd name="connsiteX12" fmla="*/ 1500102 w 2542649"/>
                <a:gd name="connsiteY12" fmla="*/ 338482 h 2429341"/>
                <a:gd name="connsiteX13" fmla="*/ 1514230 w 2542649"/>
                <a:gd name="connsiteY13" fmla="*/ 378846 h 2429341"/>
                <a:gd name="connsiteX14" fmla="*/ 1539890 w 2542649"/>
                <a:gd name="connsiteY14" fmla="*/ 431031 h 2429341"/>
                <a:gd name="connsiteX15" fmla="*/ 1547386 w 2542649"/>
                <a:gd name="connsiteY15" fmla="*/ 435067 h 2429341"/>
                <a:gd name="connsiteX16" fmla="*/ 1628403 w 2542649"/>
                <a:gd name="connsiteY16" fmla="*/ 439968 h 2429341"/>
                <a:gd name="connsiteX17" fmla="*/ 1661847 w 2542649"/>
                <a:gd name="connsiteY17" fmla="*/ 433626 h 2429341"/>
                <a:gd name="connsiteX18" fmla="*/ 1668478 w 2542649"/>
                <a:gd name="connsiteY18" fmla="*/ 415462 h 2429341"/>
                <a:gd name="connsiteX19" fmla="*/ 1630421 w 2542649"/>
                <a:gd name="connsiteY19" fmla="*/ 358375 h 2429341"/>
                <a:gd name="connsiteX20" fmla="*/ 1574200 w 2542649"/>
                <a:gd name="connsiteY20" fmla="*/ 314263 h 2429341"/>
                <a:gd name="connsiteX21" fmla="*/ 1562667 w 2542649"/>
                <a:gd name="connsiteY21" fmla="*/ 314263 h 2429341"/>
                <a:gd name="connsiteX22" fmla="*/ 1171712 w 2542649"/>
                <a:gd name="connsiteY22" fmla="*/ 172124 h 2429341"/>
                <a:gd name="connsiteX23" fmla="*/ 1123275 w 2542649"/>
                <a:gd name="connsiteY23" fmla="*/ 194901 h 2429341"/>
                <a:gd name="connsiteX24" fmla="*/ 1150088 w 2542649"/>
                <a:gd name="connsiteY24" fmla="*/ 251699 h 2429341"/>
                <a:gd name="connsiteX25" fmla="*/ 1210634 w 2542649"/>
                <a:gd name="connsiteY25" fmla="*/ 212488 h 2429341"/>
                <a:gd name="connsiteX26" fmla="*/ 1190741 w 2542649"/>
                <a:gd name="connsiteY26" fmla="*/ 174719 h 2429341"/>
                <a:gd name="connsiteX27" fmla="*/ 1171712 w 2542649"/>
                <a:gd name="connsiteY27" fmla="*/ 172124 h 2429341"/>
                <a:gd name="connsiteX28" fmla="*/ 1380740 w 2542649"/>
                <a:gd name="connsiteY28" fmla="*/ 171259 h 2429341"/>
                <a:gd name="connsiteX29" fmla="*/ 1352774 w 2542649"/>
                <a:gd name="connsiteY29" fmla="*/ 177890 h 2429341"/>
                <a:gd name="connsiteX30" fmla="*/ 1339223 w 2542649"/>
                <a:gd name="connsiteY30" fmla="*/ 221137 h 2429341"/>
                <a:gd name="connsiteX31" fmla="*/ 1403517 w 2542649"/>
                <a:gd name="connsiteY31" fmla="*/ 247086 h 2429341"/>
                <a:gd name="connsiteX32" fmla="*/ 1422258 w 2542649"/>
                <a:gd name="connsiteY32" fmla="*/ 233535 h 2429341"/>
                <a:gd name="connsiteX33" fmla="*/ 1380740 w 2542649"/>
                <a:gd name="connsiteY33" fmla="*/ 171259 h 2429341"/>
                <a:gd name="connsiteX34" fmla="*/ 1727583 w 2542649"/>
                <a:gd name="connsiteY34" fmla="*/ 0 h 2429341"/>
                <a:gd name="connsiteX35" fmla="*/ 1732484 w 2542649"/>
                <a:gd name="connsiteY35" fmla="*/ 14992 h 2429341"/>
                <a:gd name="connsiteX36" fmla="*/ 1723258 w 2542649"/>
                <a:gd name="connsiteY36" fmla="*/ 43824 h 2429341"/>
                <a:gd name="connsiteX37" fmla="*/ 1659540 w 2542649"/>
                <a:gd name="connsiteY37" fmla="*/ 148771 h 2429341"/>
                <a:gd name="connsiteX38" fmla="*/ 1564397 w 2542649"/>
                <a:gd name="connsiteY38" fmla="*/ 237572 h 2429341"/>
                <a:gd name="connsiteX39" fmla="*/ 1558054 w 2542649"/>
                <a:gd name="connsiteY39" fmla="*/ 241608 h 2429341"/>
                <a:gd name="connsiteX40" fmla="*/ 1565838 w 2542649"/>
                <a:gd name="connsiteY40" fmla="*/ 297829 h 2429341"/>
                <a:gd name="connsiteX41" fmla="*/ 1624943 w 2542649"/>
                <a:gd name="connsiteY41" fmla="*/ 344536 h 2429341"/>
                <a:gd name="connsiteX42" fmla="*/ 1701058 w 2542649"/>
                <a:gd name="connsiteY42" fmla="*/ 487541 h 2429341"/>
                <a:gd name="connsiteX43" fmla="*/ 1696157 w 2542649"/>
                <a:gd name="connsiteY43" fmla="*/ 545780 h 2429341"/>
                <a:gd name="connsiteX44" fmla="*/ 1768524 w 2542649"/>
                <a:gd name="connsiteY44" fmla="*/ 621895 h 2429341"/>
                <a:gd name="connsiteX45" fmla="*/ 1945549 w 2542649"/>
                <a:gd name="connsiteY45" fmla="*/ 326372 h 2429341"/>
                <a:gd name="connsiteX46" fmla="*/ 2001482 w 2542649"/>
                <a:gd name="connsiteY46" fmla="*/ 347708 h 2429341"/>
                <a:gd name="connsiteX47" fmla="*/ 2223773 w 2542649"/>
                <a:gd name="connsiteY47" fmla="*/ 378846 h 2429341"/>
                <a:gd name="connsiteX48" fmla="*/ 2356686 w 2542649"/>
                <a:gd name="connsiteY48" fmla="*/ 372503 h 2429341"/>
                <a:gd name="connsiteX49" fmla="*/ 2366489 w 2542649"/>
                <a:gd name="connsiteY49" fmla="*/ 368178 h 2429341"/>
                <a:gd name="connsiteX50" fmla="*/ 2413772 w 2542649"/>
                <a:gd name="connsiteY50" fmla="*/ 303596 h 2429341"/>
                <a:gd name="connsiteX51" fmla="*/ 2420692 w 2542649"/>
                <a:gd name="connsiteY51" fmla="*/ 294081 h 2429341"/>
                <a:gd name="connsiteX52" fmla="*/ 2408294 w 2542649"/>
                <a:gd name="connsiteY52" fmla="*/ 337328 h 2429341"/>
                <a:gd name="connsiteX53" fmla="*/ 2365624 w 2542649"/>
                <a:gd name="connsiteY53" fmla="*/ 380287 h 2429341"/>
                <a:gd name="connsiteX54" fmla="*/ 2358128 w 2542649"/>
                <a:gd name="connsiteY54" fmla="*/ 383170 h 2429341"/>
                <a:gd name="connsiteX55" fmla="*/ 2148522 w 2542649"/>
                <a:gd name="connsiteY55" fmla="*/ 403641 h 2429341"/>
                <a:gd name="connsiteX56" fmla="*/ 1958811 w 2542649"/>
                <a:gd name="connsiteY56" fmla="*/ 348861 h 2429341"/>
                <a:gd name="connsiteX57" fmla="*/ 1955352 w 2542649"/>
                <a:gd name="connsiteY57" fmla="*/ 347419 h 2429341"/>
                <a:gd name="connsiteX58" fmla="*/ 1792742 w 2542649"/>
                <a:gd name="connsiteY58" fmla="*/ 652745 h 2429341"/>
                <a:gd name="connsiteX59" fmla="*/ 1842621 w 2542649"/>
                <a:gd name="connsiteY59" fmla="*/ 748465 h 2429341"/>
                <a:gd name="connsiteX60" fmla="*/ 1903167 w 2542649"/>
                <a:gd name="connsiteY60" fmla="*/ 964702 h 2429341"/>
                <a:gd name="connsiteX61" fmla="*/ 1917294 w 2542649"/>
                <a:gd name="connsiteY61" fmla="*/ 1158161 h 2429341"/>
                <a:gd name="connsiteX62" fmla="*/ 1917583 w 2542649"/>
                <a:gd name="connsiteY62" fmla="*/ 1165657 h 2429341"/>
                <a:gd name="connsiteX63" fmla="*/ 2173894 w 2542649"/>
                <a:gd name="connsiteY63" fmla="*/ 1080893 h 2429341"/>
                <a:gd name="connsiteX64" fmla="*/ 2198113 w 2542649"/>
                <a:gd name="connsiteY64" fmla="*/ 1132213 h 2429341"/>
                <a:gd name="connsiteX65" fmla="*/ 2341982 w 2542649"/>
                <a:gd name="connsiteY65" fmla="*/ 1312409 h 2429341"/>
                <a:gd name="connsiteX66" fmla="*/ 2439144 w 2542649"/>
                <a:gd name="connsiteY66" fmla="*/ 1395733 h 2429341"/>
                <a:gd name="connsiteX67" fmla="*/ 2452695 w 2542649"/>
                <a:gd name="connsiteY67" fmla="*/ 1400634 h 2429341"/>
                <a:gd name="connsiteX68" fmla="*/ 2529675 w 2542649"/>
                <a:gd name="connsiteY68" fmla="*/ 1386218 h 2429341"/>
                <a:gd name="connsiteX69" fmla="*/ 2542649 w 2542649"/>
                <a:gd name="connsiteY69" fmla="*/ 1383623 h 2429341"/>
                <a:gd name="connsiteX70" fmla="*/ 2504592 w 2542649"/>
                <a:gd name="connsiteY70" fmla="*/ 1406689 h 2429341"/>
                <a:gd name="connsiteX71" fmla="*/ 2442892 w 2542649"/>
                <a:gd name="connsiteY71" fmla="*/ 1408995 h 2429341"/>
                <a:gd name="connsiteX72" fmla="*/ 2435396 w 2542649"/>
                <a:gd name="connsiteY72" fmla="*/ 1406112 h 2429341"/>
                <a:gd name="connsiteX73" fmla="*/ 2263849 w 2542649"/>
                <a:gd name="connsiteY73" fmla="*/ 1271757 h 2429341"/>
                <a:gd name="connsiteX74" fmla="*/ 2168128 w 2542649"/>
                <a:gd name="connsiteY74" fmla="*/ 1107994 h 2429341"/>
                <a:gd name="connsiteX75" fmla="*/ 2166975 w 2542649"/>
                <a:gd name="connsiteY75" fmla="*/ 1104534 h 2429341"/>
                <a:gd name="connsiteX76" fmla="*/ 2086247 w 2542649"/>
                <a:gd name="connsiteY76" fmla="*/ 1149223 h 2429341"/>
                <a:gd name="connsiteX77" fmla="*/ 1925655 w 2542649"/>
                <a:gd name="connsiteY77" fmla="*/ 1201985 h 2429341"/>
                <a:gd name="connsiteX78" fmla="*/ 1915276 w 2542649"/>
                <a:gd name="connsiteY78" fmla="*/ 1214383 h 2429341"/>
                <a:gd name="connsiteX79" fmla="*/ 1827917 w 2542649"/>
                <a:gd name="connsiteY79" fmla="*/ 1575353 h 2429341"/>
                <a:gd name="connsiteX80" fmla="*/ 1704806 w 2542649"/>
                <a:gd name="connsiteY80" fmla="*/ 1767082 h 2429341"/>
                <a:gd name="connsiteX81" fmla="*/ 1699040 w 2542649"/>
                <a:gd name="connsiteY81" fmla="*/ 1773714 h 2429341"/>
                <a:gd name="connsiteX82" fmla="*/ 1988508 w 2542649"/>
                <a:gd name="connsiteY82" fmla="*/ 1808888 h 2429341"/>
                <a:gd name="connsiteX83" fmla="*/ 1988796 w 2542649"/>
                <a:gd name="connsiteY83" fmla="*/ 1816384 h 2429341"/>
                <a:gd name="connsiteX84" fmla="*/ 2025989 w 2542649"/>
                <a:gd name="connsiteY84" fmla="*/ 2038387 h 2429341"/>
                <a:gd name="connsiteX85" fmla="*/ 2099798 w 2542649"/>
                <a:gd name="connsiteY85" fmla="*/ 2206474 h 2429341"/>
                <a:gd name="connsiteX86" fmla="*/ 2109889 w 2542649"/>
                <a:gd name="connsiteY86" fmla="*/ 2215700 h 2429341"/>
                <a:gd name="connsiteX87" fmla="*/ 2186868 w 2542649"/>
                <a:gd name="connsiteY87" fmla="*/ 2234440 h 2429341"/>
                <a:gd name="connsiteX88" fmla="*/ 2196095 w 2542649"/>
                <a:gd name="connsiteY88" fmla="*/ 2235594 h 2429341"/>
                <a:gd name="connsiteX89" fmla="*/ 2137278 w 2542649"/>
                <a:gd name="connsiteY89" fmla="*/ 2237035 h 2429341"/>
                <a:gd name="connsiteX90" fmla="*/ 2098933 w 2542649"/>
                <a:gd name="connsiteY90" fmla="*/ 2218871 h 2429341"/>
                <a:gd name="connsiteX91" fmla="*/ 2091436 w 2542649"/>
                <a:gd name="connsiteY91" fmla="*/ 2212240 h 2429341"/>
                <a:gd name="connsiteX92" fmla="*/ 1990526 w 2542649"/>
                <a:gd name="connsiteY92" fmla="*/ 2017340 h 2429341"/>
                <a:gd name="connsiteX93" fmla="*/ 1971498 w 2542649"/>
                <a:gd name="connsiteY93" fmla="*/ 1834548 h 2429341"/>
                <a:gd name="connsiteX94" fmla="*/ 1972362 w 2542649"/>
                <a:gd name="connsiteY94" fmla="*/ 1825034 h 2429341"/>
                <a:gd name="connsiteX95" fmla="*/ 1952469 w 2542649"/>
                <a:gd name="connsiteY95" fmla="*/ 1828205 h 2429341"/>
                <a:gd name="connsiteX96" fmla="*/ 1708554 w 2542649"/>
                <a:gd name="connsiteY96" fmla="*/ 1814078 h 2429341"/>
                <a:gd name="connsiteX97" fmla="*/ 1675974 w 2542649"/>
                <a:gd name="connsiteY97" fmla="*/ 1806005 h 2429341"/>
                <a:gd name="connsiteX98" fmla="*/ 1663865 w 2542649"/>
                <a:gd name="connsiteY98" fmla="*/ 1809176 h 2429341"/>
                <a:gd name="connsiteX99" fmla="*/ 1439556 w 2542649"/>
                <a:gd name="connsiteY99" fmla="*/ 1948432 h 2429341"/>
                <a:gd name="connsiteX100" fmla="*/ 1226203 w 2542649"/>
                <a:gd name="connsiteY100" fmla="*/ 1972939 h 2429341"/>
                <a:gd name="connsiteX101" fmla="*/ 908480 w 2542649"/>
                <a:gd name="connsiteY101" fmla="*/ 1829646 h 2429341"/>
                <a:gd name="connsiteX102" fmla="*/ 897813 w 2542649"/>
                <a:gd name="connsiteY102" fmla="*/ 1820420 h 2429341"/>
                <a:gd name="connsiteX103" fmla="*/ 895506 w 2542649"/>
                <a:gd name="connsiteY103" fmla="*/ 1818979 h 2429341"/>
                <a:gd name="connsiteX104" fmla="*/ 633428 w 2542649"/>
                <a:gd name="connsiteY104" fmla="*/ 1962271 h 2429341"/>
                <a:gd name="connsiteX105" fmla="*/ 653898 w 2542649"/>
                <a:gd name="connsiteY105" fmla="*/ 1995428 h 2429341"/>
                <a:gd name="connsiteX106" fmla="*/ 698875 w 2542649"/>
                <a:gd name="connsiteY106" fmla="*/ 2146216 h 2429341"/>
                <a:gd name="connsiteX107" fmla="*/ 689072 w 2542649"/>
                <a:gd name="connsiteY107" fmla="*/ 2362741 h 2429341"/>
                <a:gd name="connsiteX108" fmla="*/ 688208 w 2542649"/>
                <a:gd name="connsiteY108" fmla="*/ 2367642 h 2429341"/>
                <a:gd name="connsiteX109" fmla="*/ 604020 w 2542649"/>
                <a:gd name="connsiteY109" fmla="*/ 2429341 h 2429341"/>
                <a:gd name="connsiteX110" fmla="*/ 614399 w 2542649"/>
                <a:gd name="connsiteY110" fmla="*/ 2422133 h 2429341"/>
                <a:gd name="connsiteX111" fmla="*/ 676675 w 2542649"/>
                <a:gd name="connsiteY111" fmla="*/ 2369660 h 2429341"/>
                <a:gd name="connsiteX112" fmla="*/ 678694 w 2542649"/>
                <a:gd name="connsiteY112" fmla="*/ 2363029 h 2429341"/>
                <a:gd name="connsiteX113" fmla="*/ 649862 w 2542649"/>
                <a:gd name="connsiteY113" fmla="*/ 2048189 h 2429341"/>
                <a:gd name="connsiteX114" fmla="*/ 613822 w 2542649"/>
                <a:gd name="connsiteY114" fmla="*/ 1953045 h 2429341"/>
                <a:gd name="connsiteX115" fmla="*/ 868981 w 2542649"/>
                <a:gd name="connsiteY115" fmla="*/ 1791877 h 2429341"/>
                <a:gd name="connsiteX116" fmla="*/ 854277 w 2542649"/>
                <a:gd name="connsiteY116" fmla="*/ 1775443 h 2429341"/>
                <a:gd name="connsiteX117" fmla="*/ 691091 w 2542649"/>
                <a:gd name="connsiteY117" fmla="*/ 1498085 h 2429341"/>
                <a:gd name="connsiteX118" fmla="*/ 639771 w 2542649"/>
                <a:gd name="connsiteY118" fmla="*/ 1272334 h 2429341"/>
                <a:gd name="connsiteX119" fmla="*/ 627373 w 2542649"/>
                <a:gd name="connsiteY119" fmla="*/ 1257918 h 2429341"/>
                <a:gd name="connsiteX120" fmla="*/ 397875 w 2542649"/>
                <a:gd name="connsiteY120" fmla="*/ 1171712 h 2429341"/>
                <a:gd name="connsiteX121" fmla="*/ 375963 w 2542649"/>
                <a:gd name="connsiteY121" fmla="*/ 1157008 h 2429341"/>
                <a:gd name="connsiteX122" fmla="*/ 373368 w 2542649"/>
                <a:gd name="connsiteY122" fmla="*/ 1165657 h 2429341"/>
                <a:gd name="connsiteX123" fmla="*/ 260925 w 2542649"/>
                <a:gd name="connsiteY123" fmla="*/ 1344701 h 2429341"/>
                <a:gd name="connsiteX124" fmla="*/ 107541 w 2542649"/>
                <a:gd name="connsiteY124" fmla="*/ 1459739 h 2429341"/>
                <a:gd name="connsiteX125" fmla="*/ 74097 w 2542649"/>
                <a:gd name="connsiteY125" fmla="*/ 1464928 h 2429341"/>
                <a:gd name="connsiteX126" fmla="*/ 11244 w 2542649"/>
                <a:gd name="connsiteY126" fmla="*/ 1449071 h 2429341"/>
                <a:gd name="connsiteX127" fmla="*/ 5190 w 2542649"/>
                <a:gd name="connsiteY127" fmla="*/ 1443881 h 2429341"/>
                <a:gd name="connsiteX128" fmla="*/ 0 w 2542649"/>
                <a:gd name="connsiteY128" fmla="*/ 1437827 h 2429341"/>
                <a:gd name="connsiteX129" fmla="*/ 14992 w 2542649"/>
                <a:gd name="connsiteY129" fmla="*/ 1441863 h 2429341"/>
                <a:gd name="connsiteX130" fmla="*/ 94279 w 2542649"/>
                <a:gd name="connsiteY130" fmla="*/ 1455125 h 2429341"/>
                <a:gd name="connsiteX131" fmla="*/ 102352 w 2542649"/>
                <a:gd name="connsiteY131" fmla="*/ 1451666 h 2429341"/>
                <a:gd name="connsiteX132" fmla="*/ 304172 w 2542649"/>
                <a:gd name="connsiteY132" fmla="*/ 1252152 h 2429341"/>
                <a:gd name="connsiteX133" fmla="*/ 364718 w 2542649"/>
                <a:gd name="connsiteY133" fmla="*/ 1144610 h 2429341"/>
                <a:gd name="connsiteX134" fmla="*/ 369043 w 2542649"/>
                <a:gd name="connsiteY134" fmla="*/ 1135384 h 2429341"/>
                <a:gd name="connsiteX135" fmla="*/ 634869 w 2542649"/>
                <a:gd name="connsiteY135" fmla="*/ 1222167 h 2429341"/>
                <a:gd name="connsiteX136" fmla="*/ 635158 w 2542649"/>
                <a:gd name="connsiteY136" fmla="*/ 1103381 h 2429341"/>
                <a:gd name="connsiteX137" fmla="*/ 685613 w 2542649"/>
                <a:gd name="connsiteY137" fmla="*/ 800362 h 2429341"/>
                <a:gd name="connsiteX138" fmla="*/ 728283 w 2542649"/>
                <a:gd name="connsiteY138" fmla="*/ 696280 h 2429341"/>
                <a:gd name="connsiteX139" fmla="*/ 547222 w 2542649"/>
                <a:gd name="connsiteY139" fmla="*/ 506858 h 2429341"/>
                <a:gd name="connsiteX140" fmla="*/ 544915 w 2542649"/>
                <a:gd name="connsiteY140" fmla="*/ 508011 h 2429341"/>
                <a:gd name="connsiteX141" fmla="*/ 369043 w 2542649"/>
                <a:gd name="connsiteY141" fmla="*/ 629103 h 2429341"/>
                <a:gd name="connsiteX142" fmla="*/ 180485 w 2542649"/>
                <a:gd name="connsiteY142" fmla="*/ 672927 h 2429341"/>
                <a:gd name="connsiteX143" fmla="*/ 164628 w 2542649"/>
                <a:gd name="connsiteY143" fmla="*/ 671197 h 2429341"/>
                <a:gd name="connsiteX144" fmla="*/ 101199 w 2542649"/>
                <a:gd name="connsiteY144" fmla="*/ 633140 h 2429341"/>
                <a:gd name="connsiteX145" fmla="*/ 88513 w 2542649"/>
                <a:gd name="connsiteY145" fmla="*/ 612093 h 2429341"/>
                <a:gd name="connsiteX146" fmla="*/ 90819 w 2542649"/>
                <a:gd name="connsiteY146" fmla="*/ 610363 h 2429341"/>
                <a:gd name="connsiteX147" fmla="*/ 99757 w 2542649"/>
                <a:gd name="connsiteY147" fmla="*/ 617571 h 2429341"/>
                <a:gd name="connsiteX148" fmla="*/ 167222 w 2542649"/>
                <a:gd name="connsiteY148" fmla="*/ 662836 h 2429341"/>
                <a:gd name="connsiteX149" fmla="*/ 175872 w 2542649"/>
                <a:gd name="connsiteY149" fmla="*/ 663124 h 2429341"/>
                <a:gd name="connsiteX150" fmla="*/ 416038 w 2542649"/>
                <a:gd name="connsiteY150" fmla="*/ 577495 h 2429341"/>
                <a:gd name="connsiteX151" fmla="*/ 542609 w 2542649"/>
                <a:gd name="connsiteY151" fmla="*/ 488405 h 2429341"/>
                <a:gd name="connsiteX152" fmla="*/ 548663 w 2542649"/>
                <a:gd name="connsiteY152" fmla="*/ 483216 h 2429341"/>
                <a:gd name="connsiteX153" fmla="*/ 747601 w 2542649"/>
                <a:gd name="connsiteY153" fmla="*/ 665431 h 2429341"/>
                <a:gd name="connsiteX154" fmla="*/ 796326 w 2542649"/>
                <a:gd name="connsiteY154" fmla="*/ 607479 h 2429341"/>
                <a:gd name="connsiteX155" fmla="*/ 850817 w 2542649"/>
                <a:gd name="connsiteY155" fmla="*/ 556736 h 2429341"/>
                <a:gd name="connsiteX156" fmla="*/ 850817 w 2542649"/>
                <a:gd name="connsiteY156" fmla="*/ 480621 h 2429341"/>
                <a:gd name="connsiteX157" fmla="*/ 977676 w 2542649"/>
                <a:gd name="connsiteY157" fmla="*/ 304749 h 2429341"/>
                <a:gd name="connsiteX158" fmla="*/ 983154 w 2542649"/>
                <a:gd name="connsiteY158" fmla="*/ 291775 h 2429341"/>
                <a:gd name="connsiteX159" fmla="*/ 989497 w 2542649"/>
                <a:gd name="connsiteY159" fmla="*/ 246509 h 2429341"/>
                <a:gd name="connsiteX160" fmla="*/ 998723 w 2542649"/>
                <a:gd name="connsiteY160" fmla="*/ 228634 h 2429341"/>
                <a:gd name="connsiteX161" fmla="*/ 991227 w 2542649"/>
                <a:gd name="connsiteY161" fmla="*/ 224309 h 2429341"/>
                <a:gd name="connsiteX162" fmla="*/ 857449 w 2542649"/>
                <a:gd name="connsiteY162" fmla="*/ 114749 h 2429341"/>
                <a:gd name="connsiteX163" fmla="*/ 812183 w 2542649"/>
                <a:gd name="connsiteY163" fmla="*/ 57375 h 2429341"/>
                <a:gd name="connsiteX164" fmla="*/ 801804 w 2542649"/>
                <a:gd name="connsiteY164" fmla="*/ 34598 h 2429341"/>
                <a:gd name="connsiteX165" fmla="*/ 805264 w 2542649"/>
                <a:gd name="connsiteY165" fmla="*/ 22200 h 2429341"/>
                <a:gd name="connsiteX166" fmla="*/ 817085 w 2542649"/>
                <a:gd name="connsiteY166" fmla="*/ 24219 h 2429341"/>
                <a:gd name="connsiteX167" fmla="*/ 843610 w 2542649"/>
                <a:gd name="connsiteY167" fmla="*/ 65159 h 2429341"/>
                <a:gd name="connsiteX168" fmla="*/ 871864 w 2542649"/>
                <a:gd name="connsiteY168" fmla="*/ 114173 h 2429341"/>
                <a:gd name="connsiteX169" fmla="*/ 1012562 w 2542649"/>
                <a:gd name="connsiteY169" fmla="*/ 209605 h 2429341"/>
                <a:gd name="connsiteX170" fmla="*/ 1060134 w 2542649"/>
                <a:gd name="connsiteY170" fmla="*/ 170394 h 2429341"/>
                <a:gd name="connsiteX171" fmla="*/ 1031014 w 2542649"/>
                <a:gd name="connsiteY171" fmla="*/ 141851 h 2429341"/>
                <a:gd name="connsiteX172" fmla="*/ 1004489 w 2542649"/>
                <a:gd name="connsiteY172" fmla="*/ 36904 h 2429341"/>
                <a:gd name="connsiteX173" fmla="*/ 1028996 w 2542649"/>
                <a:gd name="connsiteY173" fmla="*/ 11244 h 2429341"/>
                <a:gd name="connsiteX174" fmla="*/ 1053503 w 2542649"/>
                <a:gd name="connsiteY174" fmla="*/ 21912 h 2429341"/>
                <a:gd name="connsiteX175" fmla="*/ 1069648 w 2542649"/>
                <a:gd name="connsiteY175" fmla="*/ 79287 h 2429341"/>
                <a:gd name="connsiteX176" fmla="*/ 1078586 w 2542649"/>
                <a:gd name="connsiteY176" fmla="*/ 119939 h 2429341"/>
                <a:gd name="connsiteX177" fmla="*/ 1095020 w 2542649"/>
                <a:gd name="connsiteY177" fmla="*/ 150500 h 2429341"/>
                <a:gd name="connsiteX178" fmla="*/ 1449071 w 2542649"/>
                <a:gd name="connsiteY178" fmla="*/ 149059 h 2429341"/>
                <a:gd name="connsiteX179" fmla="*/ 1484245 w 2542649"/>
                <a:gd name="connsiteY179" fmla="*/ 95721 h 2429341"/>
                <a:gd name="connsiteX180" fmla="*/ 1502986 w 2542649"/>
                <a:gd name="connsiteY180" fmla="*/ 28543 h 2429341"/>
                <a:gd name="connsiteX181" fmla="*/ 1503851 w 2542649"/>
                <a:gd name="connsiteY181" fmla="*/ 26813 h 2429341"/>
                <a:gd name="connsiteX182" fmla="*/ 1520285 w 2542649"/>
                <a:gd name="connsiteY182" fmla="*/ 8073 h 2429341"/>
                <a:gd name="connsiteX183" fmla="*/ 1550846 w 2542649"/>
                <a:gd name="connsiteY183" fmla="*/ 22777 h 2429341"/>
                <a:gd name="connsiteX184" fmla="*/ 1556612 w 2542649"/>
                <a:gd name="connsiteY184" fmla="*/ 68042 h 2429341"/>
                <a:gd name="connsiteX185" fmla="*/ 1490300 w 2542649"/>
                <a:gd name="connsiteY185" fmla="*/ 166358 h 2429341"/>
                <a:gd name="connsiteX186" fmla="*/ 1523168 w 2542649"/>
                <a:gd name="connsiteY186" fmla="*/ 185963 h 2429341"/>
                <a:gd name="connsiteX187" fmla="*/ 1536430 w 2542649"/>
                <a:gd name="connsiteY187" fmla="*/ 211047 h 2429341"/>
                <a:gd name="connsiteX188" fmla="*/ 1541908 w 2542649"/>
                <a:gd name="connsiteY188" fmla="*/ 222867 h 2429341"/>
                <a:gd name="connsiteX189" fmla="*/ 1645990 w 2542649"/>
                <a:gd name="connsiteY189" fmla="*/ 141851 h 2429341"/>
                <a:gd name="connsiteX190" fmla="*/ 1690679 w 2542649"/>
                <a:gd name="connsiteY190" fmla="*/ 77845 h 2429341"/>
                <a:gd name="connsiteX191" fmla="*/ 1695292 w 2542649"/>
                <a:gd name="connsiteY191" fmla="*/ 57375 h 2429341"/>
                <a:gd name="connsiteX192" fmla="*/ 1705383 w 2542649"/>
                <a:gd name="connsiteY192" fmla="*/ 20470 h 2429341"/>
                <a:gd name="connsiteX193" fmla="*/ 1714032 w 2542649"/>
                <a:gd name="connsiteY193" fmla="*/ 6920 h 2429341"/>
                <a:gd name="connsiteX194" fmla="*/ 1727583 w 2542649"/>
                <a:gd name="connsiteY194" fmla="*/ 0 h 2429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</a:cxnLst>
              <a:rect l="l" t="t" r="r" b="b"/>
              <a:pathLst>
                <a:path w="2542649" h="2429341">
                  <a:moveTo>
                    <a:pt x="975369" y="315128"/>
                  </a:moveTo>
                  <a:cubicBezTo>
                    <a:pt x="962395" y="323778"/>
                    <a:pt x="949133" y="332139"/>
                    <a:pt x="937888" y="342518"/>
                  </a:cubicBezTo>
                  <a:cubicBezTo>
                    <a:pt x="913958" y="364718"/>
                    <a:pt x="895506" y="390667"/>
                    <a:pt x="883974" y="421516"/>
                  </a:cubicBezTo>
                  <a:cubicBezTo>
                    <a:pt x="880514" y="430743"/>
                    <a:pt x="883109" y="436509"/>
                    <a:pt x="891470" y="438815"/>
                  </a:cubicBezTo>
                  <a:cubicBezTo>
                    <a:pt x="900984" y="441699"/>
                    <a:pt x="911364" y="444870"/>
                    <a:pt x="920878" y="444293"/>
                  </a:cubicBezTo>
                  <a:cubicBezTo>
                    <a:pt x="949421" y="442275"/>
                    <a:pt x="977964" y="438527"/>
                    <a:pt x="1006796" y="435356"/>
                  </a:cubicBezTo>
                  <a:cubicBezTo>
                    <a:pt x="1008814" y="435067"/>
                    <a:pt x="1011697" y="433914"/>
                    <a:pt x="1012562" y="432184"/>
                  </a:cubicBezTo>
                  <a:cubicBezTo>
                    <a:pt x="1019482" y="419787"/>
                    <a:pt x="1028131" y="407966"/>
                    <a:pt x="1032744" y="394703"/>
                  </a:cubicBezTo>
                  <a:cubicBezTo>
                    <a:pt x="1038799" y="376251"/>
                    <a:pt x="1042258" y="356934"/>
                    <a:pt x="1047160" y="337040"/>
                  </a:cubicBezTo>
                  <a:cubicBezTo>
                    <a:pt x="1023806" y="340212"/>
                    <a:pt x="1003624" y="331562"/>
                    <a:pt x="985749" y="315705"/>
                  </a:cubicBezTo>
                  <a:cubicBezTo>
                    <a:pt x="983730" y="313687"/>
                    <a:pt x="977676" y="313398"/>
                    <a:pt x="975369" y="315128"/>
                  </a:cubicBezTo>
                  <a:close/>
                  <a:moveTo>
                    <a:pt x="1562667" y="314263"/>
                  </a:moveTo>
                  <a:cubicBezTo>
                    <a:pt x="1545080" y="330986"/>
                    <a:pt x="1525186" y="340788"/>
                    <a:pt x="1500102" y="338482"/>
                  </a:cubicBezTo>
                  <a:cubicBezTo>
                    <a:pt x="1505292" y="352897"/>
                    <a:pt x="1511923" y="365583"/>
                    <a:pt x="1514230" y="378846"/>
                  </a:cubicBezTo>
                  <a:cubicBezTo>
                    <a:pt x="1517690" y="399316"/>
                    <a:pt x="1527781" y="415462"/>
                    <a:pt x="1539890" y="431031"/>
                  </a:cubicBezTo>
                  <a:cubicBezTo>
                    <a:pt x="1541332" y="433049"/>
                    <a:pt x="1544791" y="434779"/>
                    <a:pt x="1547386" y="435067"/>
                  </a:cubicBezTo>
                  <a:cubicBezTo>
                    <a:pt x="1574488" y="437085"/>
                    <a:pt x="1601301" y="439392"/>
                    <a:pt x="1628403" y="439968"/>
                  </a:cubicBezTo>
                  <a:cubicBezTo>
                    <a:pt x="1639359" y="440257"/>
                    <a:pt x="1650891" y="436797"/>
                    <a:pt x="1661847" y="433626"/>
                  </a:cubicBezTo>
                  <a:cubicBezTo>
                    <a:pt x="1670785" y="431031"/>
                    <a:pt x="1673957" y="424111"/>
                    <a:pt x="1668478" y="415462"/>
                  </a:cubicBezTo>
                  <a:cubicBezTo>
                    <a:pt x="1656081" y="396145"/>
                    <a:pt x="1644837" y="376251"/>
                    <a:pt x="1630421" y="358375"/>
                  </a:cubicBezTo>
                  <a:cubicBezTo>
                    <a:pt x="1615428" y="339635"/>
                    <a:pt x="1596688" y="324066"/>
                    <a:pt x="1574200" y="314263"/>
                  </a:cubicBezTo>
                  <a:cubicBezTo>
                    <a:pt x="1571028" y="312822"/>
                    <a:pt x="1564685" y="312245"/>
                    <a:pt x="1562667" y="314263"/>
                  </a:cubicBezTo>
                  <a:close/>
                  <a:moveTo>
                    <a:pt x="1171712" y="172124"/>
                  </a:moveTo>
                  <a:cubicBezTo>
                    <a:pt x="1151818" y="172124"/>
                    <a:pt x="1134807" y="177314"/>
                    <a:pt x="1123275" y="194901"/>
                  </a:cubicBezTo>
                  <a:cubicBezTo>
                    <a:pt x="1109724" y="215659"/>
                    <a:pt x="1125870" y="250257"/>
                    <a:pt x="1150088" y="251699"/>
                  </a:cubicBezTo>
                  <a:cubicBezTo>
                    <a:pt x="1172577" y="253140"/>
                    <a:pt x="1202850" y="233535"/>
                    <a:pt x="1210634" y="212488"/>
                  </a:cubicBezTo>
                  <a:cubicBezTo>
                    <a:pt x="1217266" y="194324"/>
                    <a:pt x="1209481" y="179044"/>
                    <a:pt x="1190741" y="174719"/>
                  </a:cubicBezTo>
                  <a:cubicBezTo>
                    <a:pt x="1184398" y="173277"/>
                    <a:pt x="1178055" y="172989"/>
                    <a:pt x="1171712" y="172124"/>
                  </a:cubicBezTo>
                  <a:close/>
                  <a:moveTo>
                    <a:pt x="1380740" y="171259"/>
                  </a:moveTo>
                  <a:cubicBezTo>
                    <a:pt x="1375262" y="172412"/>
                    <a:pt x="1363729" y="173854"/>
                    <a:pt x="1352774" y="177890"/>
                  </a:cubicBezTo>
                  <a:cubicBezTo>
                    <a:pt x="1332592" y="185098"/>
                    <a:pt x="1327402" y="203262"/>
                    <a:pt x="1339223" y="221137"/>
                  </a:cubicBezTo>
                  <a:cubicBezTo>
                    <a:pt x="1351332" y="239301"/>
                    <a:pt x="1382758" y="252852"/>
                    <a:pt x="1403517" y="247086"/>
                  </a:cubicBezTo>
                  <a:cubicBezTo>
                    <a:pt x="1410725" y="245068"/>
                    <a:pt x="1418509" y="239590"/>
                    <a:pt x="1422258" y="233535"/>
                  </a:cubicBezTo>
                  <a:cubicBezTo>
                    <a:pt x="1440421" y="203839"/>
                    <a:pt x="1421104" y="171547"/>
                    <a:pt x="1380740" y="171259"/>
                  </a:cubicBezTo>
                  <a:close/>
                  <a:moveTo>
                    <a:pt x="1727583" y="0"/>
                  </a:moveTo>
                  <a:cubicBezTo>
                    <a:pt x="1729313" y="4901"/>
                    <a:pt x="1733349" y="10379"/>
                    <a:pt x="1732484" y="14992"/>
                  </a:cubicBezTo>
                  <a:cubicBezTo>
                    <a:pt x="1730755" y="24795"/>
                    <a:pt x="1728448" y="35175"/>
                    <a:pt x="1723258" y="43824"/>
                  </a:cubicBezTo>
                  <a:cubicBezTo>
                    <a:pt x="1702788" y="79287"/>
                    <a:pt x="1682318" y="114749"/>
                    <a:pt x="1659540" y="148771"/>
                  </a:cubicBezTo>
                  <a:cubicBezTo>
                    <a:pt x="1635034" y="185675"/>
                    <a:pt x="1601301" y="213642"/>
                    <a:pt x="1564397" y="237572"/>
                  </a:cubicBezTo>
                  <a:cubicBezTo>
                    <a:pt x="1561514" y="239301"/>
                    <a:pt x="1558919" y="241320"/>
                    <a:pt x="1558054" y="241608"/>
                  </a:cubicBezTo>
                  <a:cubicBezTo>
                    <a:pt x="1560649" y="261213"/>
                    <a:pt x="1563243" y="279089"/>
                    <a:pt x="1565838" y="297829"/>
                  </a:cubicBezTo>
                  <a:cubicBezTo>
                    <a:pt x="1584290" y="312245"/>
                    <a:pt x="1605914" y="326949"/>
                    <a:pt x="1624943" y="344536"/>
                  </a:cubicBezTo>
                  <a:cubicBezTo>
                    <a:pt x="1667037" y="382882"/>
                    <a:pt x="1693850" y="430166"/>
                    <a:pt x="1701058" y="487541"/>
                  </a:cubicBezTo>
                  <a:cubicBezTo>
                    <a:pt x="1704229" y="512047"/>
                    <a:pt x="1702211" y="531076"/>
                    <a:pt x="1696157" y="545780"/>
                  </a:cubicBezTo>
                  <a:cubicBezTo>
                    <a:pt x="1720952" y="571728"/>
                    <a:pt x="1744305" y="596523"/>
                    <a:pt x="1768524" y="621895"/>
                  </a:cubicBezTo>
                  <a:cubicBezTo>
                    <a:pt x="1848964" y="536842"/>
                    <a:pt x="1907203" y="437662"/>
                    <a:pt x="1945549" y="326372"/>
                  </a:cubicBezTo>
                  <a:cubicBezTo>
                    <a:pt x="1964578" y="333580"/>
                    <a:pt x="1982742" y="341365"/>
                    <a:pt x="2001482" y="347708"/>
                  </a:cubicBezTo>
                  <a:cubicBezTo>
                    <a:pt x="2073561" y="371638"/>
                    <a:pt x="2148234" y="379711"/>
                    <a:pt x="2223773" y="378846"/>
                  </a:cubicBezTo>
                  <a:cubicBezTo>
                    <a:pt x="2268174" y="378269"/>
                    <a:pt x="2312286" y="374809"/>
                    <a:pt x="2356686" y="372503"/>
                  </a:cubicBezTo>
                  <a:cubicBezTo>
                    <a:pt x="2360146" y="372214"/>
                    <a:pt x="2363894" y="370485"/>
                    <a:pt x="2366489" y="368178"/>
                  </a:cubicBezTo>
                  <a:cubicBezTo>
                    <a:pt x="2386671" y="349726"/>
                    <a:pt x="2405700" y="330697"/>
                    <a:pt x="2413772" y="303596"/>
                  </a:cubicBezTo>
                  <a:cubicBezTo>
                    <a:pt x="2414638" y="300713"/>
                    <a:pt x="2417521" y="298406"/>
                    <a:pt x="2420692" y="294081"/>
                  </a:cubicBezTo>
                  <a:cubicBezTo>
                    <a:pt x="2422999" y="312245"/>
                    <a:pt x="2417809" y="326372"/>
                    <a:pt x="2408294" y="337328"/>
                  </a:cubicBezTo>
                  <a:cubicBezTo>
                    <a:pt x="2395320" y="352609"/>
                    <a:pt x="2380040" y="366160"/>
                    <a:pt x="2365624" y="380287"/>
                  </a:cubicBezTo>
                  <a:cubicBezTo>
                    <a:pt x="2363894" y="382017"/>
                    <a:pt x="2360722" y="382594"/>
                    <a:pt x="2358128" y="383170"/>
                  </a:cubicBezTo>
                  <a:cubicBezTo>
                    <a:pt x="2288932" y="397298"/>
                    <a:pt x="2219448" y="406812"/>
                    <a:pt x="2148522" y="403641"/>
                  </a:cubicBezTo>
                  <a:cubicBezTo>
                    <a:pt x="2080768" y="400470"/>
                    <a:pt x="2016474" y="386054"/>
                    <a:pt x="1958811" y="348861"/>
                  </a:cubicBezTo>
                  <a:cubicBezTo>
                    <a:pt x="1957947" y="348284"/>
                    <a:pt x="1957082" y="347996"/>
                    <a:pt x="1955352" y="347419"/>
                  </a:cubicBezTo>
                  <a:cubicBezTo>
                    <a:pt x="1929403" y="465052"/>
                    <a:pt x="1872894" y="566250"/>
                    <a:pt x="1792742" y="652745"/>
                  </a:cubicBezTo>
                  <a:cubicBezTo>
                    <a:pt x="1809753" y="685036"/>
                    <a:pt x="1827628" y="716174"/>
                    <a:pt x="1842621" y="748465"/>
                  </a:cubicBezTo>
                  <a:cubicBezTo>
                    <a:pt x="1874335" y="817373"/>
                    <a:pt x="1891922" y="890317"/>
                    <a:pt x="1903167" y="964702"/>
                  </a:cubicBezTo>
                  <a:cubicBezTo>
                    <a:pt x="1912969" y="1028708"/>
                    <a:pt x="1917006" y="1093290"/>
                    <a:pt x="1917294" y="1158161"/>
                  </a:cubicBezTo>
                  <a:cubicBezTo>
                    <a:pt x="1917294" y="1160179"/>
                    <a:pt x="1917583" y="1162198"/>
                    <a:pt x="1917583" y="1165657"/>
                  </a:cubicBezTo>
                  <a:cubicBezTo>
                    <a:pt x="2008402" y="1152683"/>
                    <a:pt x="2092878" y="1123275"/>
                    <a:pt x="2173894" y="1080893"/>
                  </a:cubicBezTo>
                  <a:cubicBezTo>
                    <a:pt x="2181967" y="1098192"/>
                    <a:pt x="2189175" y="1115490"/>
                    <a:pt x="2198113" y="1132213"/>
                  </a:cubicBezTo>
                  <a:cubicBezTo>
                    <a:pt x="2234729" y="1201120"/>
                    <a:pt x="2285184" y="1259648"/>
                    <a:pt x="2341982" y="1312409"/>
                  </a:cubicBezTo>
                  <a:cubicBezTo>
                    <a:pt x="2373120" y="1341529"/>
                    <a:pt x="2406565" y="1368343"/>
                    <a:pt x="2439144" y="1395733"/>
                  </a:cubicBezTo>
                  <a:cubicBezTo>
                    <a:pt x="2442604" y="1398616"/>
                    <a:pt x="2448082" y="1400634"/>
                    <a:pt x="2452695" y="1400634"/>
                  </a:cubicBezTo>
                  <a:cubicBezTo>
                    <a:pt x="2479220" y="1400634"/>
                    <a:pt x="2505456" y="1400057"/>
                    <a:pt x="2529675" y="1386218"/>
                  </a:cubicBezTo>
                  <a:cubicBezTo>
                    <a:pt x="2532558" y="1384488"/>
                    <a:pt x="2536595" y="1384777"/>
                    <a:pt x="2542649" y="1383623"/>
                  </a:cubicBezTo>
                  <a:cubicBezTo>
                    <a:pt x="2531693" y="1397463"/>
                    <a:pt x="2519008" y="1404959"/>
                    <a:pt x="2504592" y="1406689"/>
                  </a:cubicBezTo>
                  <a:cubicBezTo>
                    <a:pt x="2484122" y="1408995"/>
                    <a:pt x="2463651" y="1408707"/>
                    <a:pt x="2442892" y="1408995"/>
                  </a:cubicBezTo>
                  <a:cubicBezTo>
                    <a:pt x="2440298" y="1408995"/>
                    <a:pt x="2437703" y="1407553"/>
                    <a:pt x="2435396" y="1406112"/>
                  </a:cubicBezTo>
                  <a:cubicBezTo>
                    <a:pt x="2373696" y="1367189"/>
                    <a:pt x="2314304" y="1325384"/>
                    <a:pt x="2263849" y="1271757"/>
                  </a:cubicBezTo>
                  <a:cubicBezTo>
                    <a:pt x="2219448" y="1224474"/>
                    <a:pt x="2184562" y="1171712"/>
                    <a:pt x="2168128" y="1107994"/>
                  </a:cubicBezTo>
                  <a:cubicBezTo>
                    <a:pt x="2167840" y="1106264"/>
                    <a:pt x="2166975" y="1104823"/>
                    <a:pt x="2166975" y="1104534"/>
                  </a:cubicBezTo>
                  <a:cubicBezTo>
                    <a:pt x="2140162" y="1119527"/>
                    <a:pt x="2113925" y="1135673"/>
                    <a:pt x="2086247" y="1149223"/>
                  </a:cubicBezTo>
                  <a:cubicBezTo>
                    <a:pt x="2035215" y="1174595"/>
                    <a:pt x="1981300" y="1190741"/>
                    <a:pt x="1925655" y="1201985"/>
                  </a:cubicBezTo>
                  <a:cubicBezTo>
                    <a:pt x="1917294" y="1203715"/>
                    <a:pt x="1915564" y="1206886"/>
                    <a:pt x="1915276" y="1214383"/>
                  </a:cubicBezTo>
                  <a:cubicBezTo>
                    <a:pt x="1908933" y="1340088"/>
                    <a:pt x="1880678" y="1460892"/>
                    <a:pt x="1827917" y="1575353"/>
                  </a:cubicBezTo>
                  <a:cubicBezTo>
                    <a:pt x="1795625" y="1644837"/>
                    <a:pt x="1754973" y="1708843"/>
                    <a:pt x="1704806" y="1767082"/>
                  </a:cubicBezTo>
                  <a:cubicBezTo>
                    <a:pt x="1703364" y="1768812"/>
                    <a:pt x="1701635" y="1770542"/>
                    <a:pt x="1699040" y="1773714"/>
                  </a:cubicBezTo>
                  <a:cubicBezTo>
                    <a:pt x="1793895" y="1803410"/>
                    <a:pt x="1889904" y="1814366"/>
                    <a:pt x="1988508" y="1808888"/>
                  </a:cubicBezTo>
                  <a:cubicBezTo>
                    <a:pt x="1988508" y="1811771"/>
                    <a:pt x="1988796" y="1814078"/>
                    <a:pt x="1988796" y="1816384"/>
                  </a:cubicBezTo>
                  <a:cubicBezTo>
                    <a:pt x="1984760" y="1893076"/>
                    <a:pt x="2001482" y="1966308"/>
                    <a:pt x="2025989" y="2038387"/>
                  </a:cubicBezTo>
                  <a:cubicBezTo>
                    <a:pt x="2045882" y="2096338"/>
                    <a:pt x="2071543" y="2151982"/>
                    <a:pt x="2099798" y="2206474"/>
                  </a:cubicBezTo>
                  <a:cubicBezTo>
                    <a:pt x="2101816" y="2210222"/>
                    <a:pt x="2105852" y="2213970"/>
                    <a:pt x="2109889" y="2215700"/>
                  </a:cubicBezTo>
                  <a:cubicBezTo>
                    <a:pt x="2134107" y="2226944"/>
                    <a:pt x="2158902" y="2237324"/>
                    <a:pt x="2186868" y="2234440"/>
                  </a:cubicBezTo>
                  <a:cubicBezTo>
                    <a:pt x="2189752" y="2232999"/>
                    <a:pt x="2192923" y="2234729"/>
                    <a:pt x="2196095" y="2235594"/>
                  </a:cubicBezTo>
                  <a:cubicBezTo>
                    <a:pt x="2176489" y="2246550"/>
                    <a:pt x="2156596" y="2244243"/>
                    <a:pt x="2137278" y="2237035"/>
                  </a:cubicBezTo>
                  <a:cubicBezTo>
                    <a:pt x="2124016" y="2232134"/>
                    <a:pt x="2111618" y="2225215"/>
                    <a:pt x="2098933" y="2218871"/>
                  </a:cubicBezTo>
                  <a:cubicBezTo>
                    <a:pt x="2096050" y="2217430"/>
                    <a:pt x="2093455" y="2214835"/>
                    <a:pt x="2091436" y="2212240"/>
                  </a:cubicBezTo>
                  <a:cubicBezTo>
                    <a:pt x="2050784" y="2150829"/>
                    <a:pt x="2014168" y="2087400"/>
                    <a:pt x="1990526" y="2017340"/>
                  </a:cubicBezTo>
                  <a:cubicBezTo>
                    <a:pt x="1970344" y="1957947"/>
                    <a:pt x="1961118" y="1897112"/>
                    <a:pt x="1971498" y="1834548"/>
                  </a:cubicBezTo>
                  <a:cubicBezTo>
                    <a:pt x="1972074" y="1831953"/>
                    <a:pt x="1972074" y="1829070"/>
                    <a:pt x="1972362" y="1825034"/>
                  </a:cubicBezTo>
                  <a:cubicBezTo>
                    <a:pt x="1965443" y="1826187"/>
                    <a:pt x="1959100" y="1827340"/>
                    <a:pt x="1952469" y="1828205"/>
                  </a:cubicBezTo>
                  <a:cubicBezTo>
                    <a:pt x="1870299" y="1840314"/>
                    <a:pt x="1788994" y="1833683"/>
                    <a:pt x="1708554" y="1814078"/>
                  </a:cubicBezTo>
                  <a:cubicBezTo>
                    <a:pt x="1697598" y="1811483"/>
                    <a:pt x="1686930" y="1808023"/>
                    <a:pt x="1675974" y="1806005"/>
                  </a:cubicBezTo>
                  <a:cubicBezTo>
                    <a:pt x="1672227" y="1805428"/>
                    <a:pt x="1666748" y="1806581"/>
                    <a:pt x="1663865" y="1809176"/>
                  </a:cubicBezTo>
                  <a:cubicBezTo>
                    <a:pt x="1598995" y="1871452"/>
                    <a:pt x="1525186" y="1919601"/>
                    <a:pt x="1439556" y="1948432"/>
                  </a:cubicBezTo>
                  <a:cubicBezTo>
                    <a:pt x="1370361" y="1971786"/>
                    <a:pt x="1299147" y="1980147"/>
                    <a:pt x="1226203" y="1972939"/>
                  </a:cubicBezTo>
                  <a:cubicBezTo>
                    <a:pt x="1104246" y="1960830"/>
                    <a:pt x="1000164" y="1908933"/>
                    <a:pt x="908480" y="1829646"/>
                  </a:cubicBezTo>
                  <a:cubicBezTo>
                    <a:pt x="905020" y="1826475"/>
                    <a:pt x="901272" y="1823304"/>
                    <a:pt x="897813" y="1820420"/>
                  </a:cubicBezTo>
                  <a:cubicBezTo>
                    <a:pt x="897236" y="1820132"/>
                    <a:pt x="896659" y="1819844"/>
                    <a:pt x="895506" y="1818979"/>
                  </a:cubicBezTo>
                  <a:cubicBezTo>
                    <a:pt x="819103" y="1885579"/>
                    <a:pt x="733185" y="1936323"/>
                    <a:pt x="633428" y="1962271"/>
                  </a:cubicBezTo>
                  <a:cubicBezTo>
                    <a:pt x="640347" y="1973516"/>
                    <a:pt x="647555" y="1984183"/>
                    <a:pt x="653898" y="1995428"/>
                  </a:cubicBezTo>
                  <a:cubicBezTo>
                    <a:pt x="680423" y="2042134"/>
                    <a:pt x="693109" y="2093166"/>
                    <a:pt x="698875" y="2146216"/>
                  </a:cubicBezTo>
                  <a:cubicBezTo>
                    <a:pt x="706372" y="2218871"/>
                    <a:pt x="700317" y="2290950"/>
                    <a:pt x="689072" y="2362741"/>
                  </a:cubicBezTo>
                  <a:cubicBezTo>
                    <a:pt x="688784" y="2364471"/>
                    <a:pt x="689072" y="2366489"/>
                    <a:pt x="688208" y="2367642"/>
                  </a:cubicBezTo>
                  <a:cubicBezTo>
                    <a:pt x="667449" y="2397915"/>
                    <a:pt x="646114" y="2427035"/>
                    <a:pt x="604020" y="2429341"/>
                  </a:cubicBezTo>
                  <a:cubicBezTo>
                    <a:pt x="607479" y="2426746"/>
                    <a:pt x="610651" y="2423575"/>
                    <a:pt x="614399" y="2422133"/>
                  </a:cubicBezTo>
                  <a:cubicBezTo>
                    <a:pt x="640924" y="2411754"/>
                    <a:pt x="659088" y="2391284"/>
                    <a:pt x="676675" y="2369660"/>
                  </a:cubicBezTo>
                  <a:cubicBezTo>
                    <a:pt x="678117" y="2367930"/>
                    <a:pt x="678405" y="2365335"/>
                    <a:pt x="678694" y="2363029"/>
                  </a:cubicBezTo>
                  <a:cubicBezTo>
                    <a:pt x="683594" y="2256641"/>
                    <a:pt x="680711" y="2151118"/>
                    <a:pt x="649862" y="2048189"/>
                  </a:cubicBezTo>
                  <a:cubicBezTo>
                    <a:pt x="640059" y="2016186"/>
                    <a:pt x="626220" y="1985337"/>
                    <a:pt x="613822" y="1953045"/>
                  </a:cubicBezTo>
                  <a:cubicBezTo>
                    <a:pt x="707236" y="1916141"/>
                    <a:pt x="792578" y="1862515"/>
                    <a:pt x="868981" y="1791877"/>
                  </a:cubicBezTo>
                  <a:cubicBezTo>
                    <a:pt x="863791" y="1786111"/>
                    <a:pt x="859178" y="1780633"/>
                    <a:pt x="854277" y="1775443"/>
                  </a:cubicBezTo>
                  <a:cubicBezTo>
                    <a:pt x="781045" y="1694138"/>
                    <a:pt x="728283" y="1600725"/>
                    <a:pt x="691091" y="1498085"/>
                  </a:cubicBezTo>
                  <a:cubicBezTo>
                    <a:pt x="664854" y="1424852"/>
                    <a:pt x="647555" y="1349602"/>
                    <a:pt x="639771" y="1272334"/>
                  </a:cubicBezTo>
                  <a:cubicBezTo>
                    <a:pt x="638906" y="1264549"/>
                    <a:pt x="637176" y="1259648"/>
                    <a:pt x="627373" y="1257918"/>
                  </a:cubicBezTo>
                  <a:cubicBezTo>
                    <a:pt x="545780" y="1243214"/>
                    <a:pt x="468800" y="1215536"/>
                    <a:pt x="397875" y="1171712"/>
                  </a:cubicBezTo>
                  <a:cubicBezTo>
                    <a:pt x="390667" y="1167387"/>
                    <a:pt x="383747" y="1162198"/>
                    <a:pt x="375963" y="1157008"/>
                  </a:cubicBezTo>
                  <a:cubicBezTo>
                    <a:pt x="375098" y="1160179"/>
                    <a:pt x="373945" y="1162774"/>
                    <a:pt x="373368" y="1165657"/>
                  </a:cubicBezTo>
                  <a:cubicBezTo>
                    <a:pt x="354627" y="1237159"/>
                    <a:pt x="312822" y="1294246"/>
                    <a:pt x="260925" y="1344701"/>
                  </a:cubicBezTo>
                  <a:cubicBezTo>
                    <a:pt x="214795" y="1389678"/>
                    <a:pt x="162610" y="1426582"/>
                    <a:pt x="107541" y="1459739"/>
                  </a:cubicBezTo>
                  <a:cubicBezTo>
                    <a:pt x="98604" y="1465217"/>
                    <a:pt x="85341" y="1464640"/>
                    <a:pt x="74097" y="1464928"/>
                  </a:cubicBezTo>
                  <a:cubicBezTo>
                    <a:pt x="51897" y="1465505"/>
                    <a:pt x="29985" y="1462910"/>
                    <a:pt x="11244" y="1449071"/>
                  </a:cubicBezTo>
                  <a:cubicBezTo>
                    <a:pt x="8938" y="1447629"/>
                    <a:pt x="6920" y="1445611"/>
                    <a:pt x="5190" y="1443881"/>
                  </a:cubicBezTo>
                  <a:cubicBezTo>
                    <a:pt x="4036" y="1442728"/>
                    <a:pt x="3172" y="1441575"/>
                    <a:pt x="0" y="1437827"/>
                  </a:cubicBezTo>
                  <a:cubicBezTo>
                    <a:pt x="6920" y="1439556"/>
                    <a:pt x="11244" y="1440133"/>
                    <a:pt x="14992" y="1441863"/>
                  </a:cubicBezTo>
                  <a:cubicBezTo>
                    <a:pt x="40076" y="1454837"/>
                    <a:pt x="66889" y="1455414"/>
                    <a:pt x="94279" y="1455125"/>
                  </a:cubicBezTo>
                  <a:cubicBezTo>
                    <a:pt x="96874" y="1455125"/>
                    <a:pt x="100045" y="1453395"/>
                    <a:pt x="102352" y="1451666"/>
                  </a:cubicBezTo>
                  <a:cubicBezTo>
                    <a:pt x="177314" y="1392849"/>
                    <a:pt x="247662" y="1329709"/>
                    <a:pt x="304172" y="1252152"/>
                  </a:cubicBezTo>
                  <a:cubicBezTo>
                    <a:pt x="328391" y="1218707"/>
                    <a:pt x="349438" y="1183244"/>
                    <a:pt x="364718" y="1144610"/>
                  </a:cubicBezTo>
                  <a:cubicBezTo>
                    <a:pt x="365872" y="1141727"/>
                    <a:pt x="367313" y="1139132"/>
                    <a:pt x="369043" y="1135384"/>
                  </a:cubicBezTo>
                  <a:cubicBezTo>
                    <a:pt x="452943" y="1179208"/>
                    <a:pt x="541167" y="1208328"/>
                    <a:pt x="634869" y="1222167"/>
                  </a:cubicBezTo>
                  <a:cubicBezTo>
                    <a:pt x="634869" y="1181803"/>
                    <a:pt x="633716" y="1142592"/>
                    <a:pt x="635158" y="1103381"/>
                  </a:cubicBezTo>
                  <a:cubicBezTo>
                    <a:pt x="638906" y="1000164"/>
                    <a:pt x="651592" y="898389"/>
                    <a:pt x="685613" y="800362"/>
                  </a:cubicBezTo>
                  <a:cubicBezTo>
                    <a:pt x="697722" y="765476"/>
                    <a:pt x="713580" y="731743"/>
                    <a:pt x="728283" y="696280"/>
                  </a:cubicBezTo>
                  <a:cubicBezTo>
                    <a:pt x="657070" y="645825"/>
                    <a:pt x="594217" y="584126"/>
                    <a:pt x="547222" y="506858"/>
                  </a:cubicBezTo>
                  <a:cubicBezTo>
                    <a:pt x="546357" y="507146"/>
                    <a:pt x="545492" y="507434"/>
                    <a:pt x="544915" y="508011"/>
                  </a:cubicBezTo>
                  <a:cubicBezTo>
                    <a:pt x="499361" y="567404"/>
                    <a:pt x="437662" y="603443"/>
                    <a:pt x="369043" y="629103"/>
                  </a:cubicBezTo>
                  <a:cubicBezTo>
                    <a:pt x="308209" y="651880"/>
                    <a:pt x="244779" y="663989"/>
                    <a:pt x="180485" y="672927"/>
                  </a:cubicBezTo>
                  <a:cubicBezTo>
                    <a:pt x="175295" y="673504"/>
                    <a:pt x="169529" y="672639"/>
                    <a:pt x="164628" y="671197"/>
                  </a:cubicBezTo>
                  <a:cubicBezTo>
                    <a:pt x="140698" y="663124"/>
                    <a:pt x="117632" y="653321"/>
                    <a:pt x="101199" y="633140"/>
                  </a:cubicBezTo>
                  <a:cubicBezTo>
                    <a:pt x="96009" y="626797"/>
                    <a:pt x="92549" y="619301"/>
                    <a:pt x="88513" y="612093"/>
                  </a:cubicBezTo>
                  <a:cubicBezTo>
                    <a:pt x="89378" y="611516"/>
                    <a:pt x="89954" y="610939"/>
                    <a:pt x="90819" y="610363"/>
                  </a:cubicBezTo>
                  <a:cubicBezTo>
                    <a:pt x="93991" y="612669"/>
                    <a:pt x="97739" y="614687"/>
                    <a:pt x="99757" y="617571"/>
                  </a:cubicBezTo>
                  <a:cubicBezTo>
                    <a:pt x="117056" y="640347"/>
                    <a:pt x="141851" y="651880"/>
                    <a:pt x="167222" y="662836"/>
                  </a:cubicBezTo>
                  <a:cubicBezTo>
                    <a:pt x="169817" y="663989"/>
                    <a:pt x="173277" y="663989"/>
                    <a:pt x="175872" y="663124"/>
                  </a:cubicBezTo>
                  <a:cubicBezTo>
                    <a:pt x="258618" y="642366"/>
                    <a:pt x="339923" y="616994"/>
                    <a:pt x="416038" y="577495"/>
                  </a:cubicBezTo>
                  <a:cubicBezTo>
                    <a:pt x="462169" y="553565"/>
                    <a:pt x="505128" y="525022"/>
                    <a:pt x="542609" y="488405"/>
                  </a:cubicBezTo>
                  <a:cubicBezTo>
                    <a:pt x="544339" y="486676"/>
                    <a:pt x="546068" y="485234"/>
                    <a:pt x="548663" y="483216"/>
                  </a:cubicBezTo>
                  <a:cubicBezTo>
                    <a:pt x="604885" y="555295"/>
                    <a:pt x="671485" y="615841"/>
                    <a:pt x="747601" y="665431"/>
                  </a:cubicBezTo>
                  <a:cubicBezTo>
                    <a:pt x="764034" y="645537"/>
                    <a:pt x="779027" y="625643"/>
                    <a:pt x="796326" y="607479"/>
                  </a:cubicBezTo>
                  <a:cubicBezTo>
                    <a:pt x="813336" y="589604"/>
                    <a:pt x="832365" y="573747"/>
                    <a:pt x="850817" y="556736"/>
                  </a:cubicBezTo>
                  <a:cubicBezTo>
                    <a:pt x="836978" y="531941"/>
                    <a:pt x="844186" y="505993"/>
                    <a:pt x="850817" y="480621"/>
                  </a:cubicBezTo>
                  <a:cubicBezTo>
                    <a:pt x="870134" y="405659"/>
                    <a:pt x="913093" y="347131"/>
                    <a:pt x="977676" y="304749"/>
                  </a:cubicBezTo>
                  <a:cubicBezTo>
                    <a:pt x="982865" y="301289"/>
                    <a:pt x="984596" y="298694"/>
                    <a:pt x="983154" y="291775"/>
                  </a:cubicBezTo>
                  <a:cubicBezTo>
                    <a:pt x="979406" y="276206"/>
                    <a:pt x="982865" y="260925"/>
                    <a:pt x="989497" y="246509"/>
                  </a:cubicBezTo>
                  <a:cubicBezTo>
                    <a:pt x="992380" y="240743"/>
                    <a:pt x="995263" y="234977"/>
                    <a:pt x="998723" y="228634"/>
                  </a:cubicBezTo>
                  <a:cubicBezTo>
                    <a:pt x="996416" y="227192"/>
                    <a:pt x="993821" y="225751"/>
                    <a:pt x="991227" y="224309"/>
                  </a:cubicBezTo>
                  <a:cubicBezTo>
                    <a:pt x="937312" y="199226"/>
                    <a:pt x="893488" y="161745"/>
                    <a:pt x="857449" y="114749"/>
                  </a:cubicBezTo>
                  <a:cubicBezTo>
                    <a:pt x="842744" y="95432"/>
                    <a:pt x="826599" y="76980"/>
                    <a:pt x="812183" y="57375"/>
                  </a:cubicBezTo>
                  <a:cubicBezTo>
                    <a:pt x="807282" y="50743"/>
                    <a:pt x="804110" y="42382"/>
                    <a:pt x="801804" y="34598"/>
                  </a:cubicBezTo>
                  <a:cubicBezTo>
                    <a:pt x="800651" y="30850"/>
                    <a:pt x="802380" y="24795"/>
                    <a:pt x="805264" y="22200"/>
                  </a:cubicBezTo>
                  <a:cubicBezTo>
                    <a:pt x="807282" y="20470"/>
                    <a:pt x="813913" y="21912"/>
                    <a:pt x="817085" y="24219"/>
                  </a:cubicBezTo>
                  <a:cubicBezTo>
                    <a:pt x="831500" y="34021"/>
                    <a:pt x="840150" y="48725"/>
                    <a:pt x="843610" y="65159"/>
                  </a:cubicBezTo>
                  <a:cubicBezTo>
                    <a:pt x="847934" y="85053"/>
                    <a:pt x="858890" y="99757"/>
                    <a:pt x="871864" y="114173"/>
                  </a:cubicBezTo>
                  <a:cubicBezTo>
                    <a:pt x="911075" y="157420"/>
                    <a:pt x="957206" y="189711"/>
                    <a:pt x="1012562" y="209605"/>
                  </a:cubicBezTo>
                  <a:cubicBezTo>
                    <a:pt x="1020346" y="185963"/>
                    <a:pt x="1039375" y="177025"/>
                    <a:pt x="1060134" y="170394"/>
                  </a:cubicBezTo>
                  <a:cubicBezTo>
                    <a:pt x="1050331" y="161168"/>
                    <a:pt x="1039087" y="152519"/>
                    <a:pt x="1031014" y="141851"/>
                  </a:cubicBezTo>
                  <a:cubicBezTo>
                    <a:pt x="1007372" y="111001"/>
                    <a:pt x="997570" y="75827"/>
                    <a:pt x="1004489" y="36904"/>
                  </a:cubicBezTo>
                  <a:cubicBezTo>
                    <a:pt x="1006796" y="23642"/>
                    <a:pt x="1015733" y="14992"/>
                    <a:pt x="1028996" y="11244"/>
                  </a:cubicBezTo>
                  <a:cubicBezTo>
                    <a:pt x="1041970" y="7496"/>
                    <a:pt x="1049178" y="9514"/>
                    <a:pt x="1053503" y="21912"/>
                  </a:cubicBezTo>
                  <a:cubicBezTo>
                    <a:pt x="1060134" y="40653"/>
                    <a:pt x="1064747" y="59970"/>
                    <a:pt x="1069648" y="79287"/>
                  </a:cubicBezTo>
                  <a:cubicBezTo>
                    <a:pt x="1073108" y="92837"/>
                    <a:pt x="1073973" y="106965"/>
                    <a:pt x="1078586" y="119939"/>
                  </a:cubicBezTo>
                  <a:cubicBezTo>
                    <a:pt x="1082334" y="131183"/>
                    <a:pt x="1089830" y="140986"/>
                    <a:pt x="1095020" y="150500"/>
                  </a:cubicBezTo>
                  <a:cubicBezTo>
                    <a:pt x="1214094" y="77845"/>
                    <a:pt x="1329997" y="76692"/>
                    <a:pt x="1449071" y="149059"/>
                  </a:cubicBezTo>
                  <a:cubicBezTo>
                    <a:pt x="1469541" y="139256"/>
                    <a:pt x="1478190" y="118497"/>
                    <a:pt x="1484245" y="95721"/>
                  </a:cubicBezTo>
                  <a:cubicBezTo>
                    <a:pt x="1490012" y="73232"/>
                    <a:pt x="1496643" y="50743"/>
                    <a:pt x="1502986" y="28543"/>
                  </a:cubicBezTo>
                  <a:cubicBezTo>
                    <a:pt x="1503274" y="27967"/>
                    <a:pt x="1503562" y="27390"/>
                    <a:pt x="1503851" y="26813"/>
                  </a:cubicBezTo>
                  <a:cubicBezTo>
                    <a:pt x="1507887" y="19029"/>
                    <a:pt x="1510194" y="8938"/>
                    <a:pt x="1520285" y="8073"/>
                  </a:cubicBezTo>
                  <a:cubicBezTo>
                    <a:pt x="1532682" y="7208"/>
                    <a:pt x="1543638" y="12109"/>
                    <a:pt x="1550846" y="22777"/>
                  </a:cubicBezTo>
                  <a:cubicBezTo>
                    <a:pt x="1560072" y="36904"/>
                    <a:pt x="1559495" y="52473"/>
                    <a:pt x="1556612" y="68042"/>
                  </a:cubicBezTo>
                  <a:cubicBezTo>
                    <a:pt x="1549116" y="111290"/>
                    <a:pt x="1529222" y="146464"/>
                    <a:pt x="1490300" y="166358"/>
                  </a:cubicBezTo>
                  <a:cubicBezTo>
                    <a:pt x="1501256" y="172701"/>
                    <a:pt x="1512500" y="178755"/>
                    <a:pt x="1523168" y="185963"/>
                  </a:cubicBezTo>
                  <a:cubicBezTo>
                    <a:pt x="1531529" y="191730"/>
                    <a:pt x="1536430" y="200091"/>
                    <a:pt x="1536430" y="211047"/>
                  </a:cubicBezTo>
                  <a:cubicBezTo>
                    <a:pt x="1536430" y="214795"/>
                    <a:pt x="1539890" y="218543"/>
                    <a:pt x="1541908" y="222867"/>
                  </a:cubicBezTo>
                  <a:cubicBezTo>
                    <a:pt x="1583137" y="202974"/>
                    <a:pt x="1618023" y="176161"/>
                    <a:pt x="1645990" y="141851"/>
                  </a:cubicBezTo>
                  <a:cubicBezTo>
                    <a:pt x="1662424" y="121669"/>
                    <a:pt x="1676551" y="99757"/>
                    <a:pt x="1690679" y="77845"/>
                  </a:cubicBezTo>
                  <a:cubicBezTo>
                    <a:pt x="1694138" y="72367"/>
                    <a:pt x="1693562" y="64294"/>
                    <a:pt x="1695292" y="57375"/>
                  </a:cubicBezTo>
                  <a:cubicBezTo>
                    <a:pt x="1698463" y="44977"/>
                    <a:pt x="1701346" y="32580"/>
                    <a:pt x="1705383" y="20470"/>
                  </a:cubicBezTo>
                  <a:cubicBezTo>
                    <a:pt x="1707113" y="15569"/>
                    <a:pt x="1710284" y="10379"/>
                    <a:pt x="1714032" y="6920"/>
                  </a:cubicBezTo>
                  <a:cubicBezTo>
                    <a:pt x="1717780" y="3460"/>
                    <a:pt x="1722970" y="2307"/>
                    <a:pt x="1727583" y="0"/>
                  </a:cubicBezTo>
                  <a:close/>
                </a:path>
              </a:pathLst>
            </a:custGeom>
            <a:solidFill>
              <a:srgbClr val="000000"/>
            </a:solidFill>
            <a:ln w="81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1" name="Freeform: Shape 2000">
              <a:extLst>
                <a:ext uri="{FF2B5EF4-FFF2-40B4-BE49-F238E27FC236}">
                  <a16:creationId xmlns:a16="http://schemas.microsoft.com/office/drawing/2014/main" id="{C76CA721-96E0-48B9-AFAD-8D8A6E6E9271}"/>
                </a:ext>
              </a:extLst>
            </p:cNvPr>
            <p:cNvSpPr/>
            <p:nvPr/>
          </p:nvSpPr>
          <p:spPr>
            <a:xfrm>
              <a:off x="9850169" y="1593781"/>
              <a:ext cx="617398" cy="1420139"/>
            </a:xfrm>
            <a:custGeom>
              <a:avLst/>
              <a:gdLst>
                <a:gd name="connsiteX0" fmla="*/ 392988 w 617398"/>
                <a:gd name="connsiteY0" fmla="*/ 908059 h 1420139"/>
                <a:gd name="connsiteX1" fmla="*/ 282152 w 617398"/>
                <a:gd name="connsiteY1" fmla="*/ 1018895 h 1420139"/>
                <a:gd name="connsiteX2" fmla="*/ 392988 w 617398"/>
                <a:gd name="connsiteY2" fmla="*/ 1129731 h 1420139"/>
                <a:gd name="connsiteX3" fmla="*/ 503824 w 617398"/>
                <a:gd name="connsiteY3" fmla="*/ 1018895 h 1420139"/>
                <a:gd name="connsiteX4" fmla="*/ 392988 w 617398"/>
                <a:gd name="connsiteY4" fmla="*/ 908059 h 1420139"/>
                <a:gd name="connsiteX5" fmla="*/ 255863 w 617398"/>
                <a:gd name="connsiteY5" fmla="*/ 531904 h 1420139"/>
                <a:gd name="connsiteX6" fmla="*/ 145027 w 617398"/>
                <a:gd name="connsiteY6" fmla="*/ 642740 h 1420139"/>
                <a:gd name="connsiteX7" fmla="*/ 255863 w 617398"/>
                <a:gd name="connsiteY7" fmla="*/ 753576 h 1420139"/>
                <a:gd name="connsiteX8" fmla="*/ 366699 w 617398"/>
                <a:gd name="connsiteY8" fmla="*/ 642740 h 1420139"/>
                <a:gd name="connsiteX9" fmla="*/ 255863 w 617398"/>
                <a:gd name="connsiteY9" fmla="*/ 531904 h 1420139"/>
                <a:gd name="connsiteX10" fmla="*/ 392988 w 617398"/>
                <a:gd name="connsiteY10" fmla="*/ 155748 h 1420139"/>
                <a:gd name="connsiteX11" fmla="*/ 282152 w 617398"/>
                <a:gd name="connsiteY11" fmla="*/ 266584 h 1420139"/>
                <a:gd name="connsiteX12" fmla="*/ 392988 w 617398"/>
                <a:gd name="connsiteY12" fmla="*/ 377420 h 1420139"/>
                <a:gd name="connsiteX13" fmla="*/ 503824 w 617398"/>
                <a:gd name="connsiteY13" fmla="*/ 266584 h 1420139"/>
                <a:gd name="connsiteX14" fmla="*/ 392988 w 617398"/>
                <a:gd name="connsiteY14" fmla="*/ 155748 h 1420139"/>
                <a:gd name="connsiteX15" fmla="*/ 194691 w 617398"/>
                <a:gd name="connsiteY15" fmla="*/ 0 h 1420139"/>
                <a:gd name="connsiteX16" fmla="*/ 234615 w 617398"/>
                <a:gd name="connsiteY16" fmla="*/ 17890 h 1420139"/>
                <a:gd name="connsiteX17" fmla="*/ 533063 w 617398"/>
                <a:gd name="connsiteY17" fmla="*/ 77380 h 1420139"/>
                <a:gd name="connsiteX18" fmla="*/ 617398 w 617398"/>
                <a:gd name="connsiteY18" fmla="*/ 80523 h 1420139"/>
                <a:gd name="connsiteX19" fmla="*/ 617398 w 617398"/>
                <a:gd name="connsiteY19" fmla="*/ 1420139 h 1420139"/>
                <a:gd name="connsiteX20" fmla="*/ 520627 w 617398"/>
                <a:gd name="connsiteY20" fmla="*/ 1407687 h 1420139"/>
                <a:gd name="connsiteX21" fmla="*/ 0 w 617398"/>
                <a:gd name="connsiteY21" fmla="*/ 592378 h 1420139"/>
                <a:gd name="connsiteX22" fmla="*/ 190977 w 617398"/>
                <a:gd name="connsiteY22" fmla="*/ 3912 h 1420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617398" h="1420139">
                  <a:moveTo>
                    <a:pt x="392988" y="908059"/>
                  </a:moveTo>
                  <a:cubicBezTo>
                    <a:pt x="331775" y="908059"/>
                    <a:pt x="282152" y="957682"/>
                    <a:pt x="282152" y="1018895"/>
                  </a:cubicBezTo>
                  <a:cubicBezTo>
                    <a:pt x="282152" y="1080108"/>
                    <a:pt x="331775" y="1129731"/>
                    <a:pt x="392988" y="1129731"/>
                  </a:cubicBezTo>
                  <a:cubicBezTo>
                    <a:pt x="454201" y="1129731"/>
                    <a:pt x="503824" y="1080108"/>
                    <a:pt x="503824" y="1018895"/>
                  </a:cubicBezTo>
                  <a:cubicBezTo>
                    <a:pt x="503824" y="957682"/>
                    <a:pt x="454201" y="908059"/>
                    <a:pt x="392988" y="908059"/>
                  </a:cubicBezTo>
                  <a:close/>
                  <a:moveTo>
                    <a:pt x="255863" y="531904"/>
                  </a:moveTo>
                  <a:cubicBezTo>
                    <a:pt x="194650" y="531904"/>
                    <a:pt x="145027" y="581527"/>
                    <a:pt x="145027" y="642740"/>
                  </a:cubicBezTo>
                  <a:cubicBezTo>
                    <a:pt x="145027" y="703953"/>
                    <a:pt x="194650" y="753576"/>
                    <a:pt x="255863" y="753576"/>
                  </a:cubicBezTo>
                  <a:cubicBezTo>
                    <a:pt x="317076" y="753576"/>
                    <a:pt x="366699" y="703953"/>
                    <a:pt x="366699" y="642740"/>
                  </a:cubicBezTo>
                  <a:cubicBezTo>
                    <a:pt x="366699" y="581527"/>
                    <a:pt x="317076" y="531904"/>
                    <a:pt x="255863" y="531904"/>
                  </a:cubicBezTo>
                  <a:close/>
                  <a:moveTo>
                    <a:pt x="392988" y="155748"/>
                  </a:moveTo>
                  <a:cubicBezTo>
                    <a:pt x="331775" y="155748"/>
                    <a:pt x="282152" y="205371"/>
                    <a:pt x="282152" y="266584"/>
                  </a:cubicBezTo>
                  <a:cubicBezTo>
                    <a:pt x="282152" y="327797"/>
                    <a:pt x="331775" y="377420"/>
                    <a:pt x="392988" y="377420"/>
                  </a:cubicBezTo>
                  <a:cubicBezTo>
                    <a:pt x="454201" y="377420"/>
                    <a:pt x="503824" y="327797"/>
                    <a:pt x="503824" y="266584"/>
                  </a:cubicBezTo>
                  <a:cubicBezTo>
                    <a:pt x="503824" y="205371"/>
                    <a:pt x="454201" y="155748"/>
                    <a:pt x="392988" y="155748"/>
                  </a:cubicBezTo>
                  <a:close/>
                  <a:moveTo>
                    <a:pt x="194691" y="0"/>
                  </a:moveTo>
                  <a:lnTo>
                    <a:pt x="234615" y="17890"/>
                  </a:lnTo>
                  <a:cubicBezTo>
                    <a:pt x="314735" y="47512"/>
                    <a:pt x="417779" y="68658"/>
                    <a:pt x="533063" y="77380"/>
                  </a:cubicBezTo>
                  <a:lnTo>
                    <a:pt x="617398" y="80523"/>
                  </a:lnTo>
                  <a:lnTo>
                    <a:pt x="617398" y="1420139"/>
                  </a:lnTo>
                  <a:lnTo>
                    <a:pt x="520627" y="1407687"/>
                  </a:lnTo>
                  <a:cubicBezTo>
                    <a:pt x="223506" y="1330086"/>
                    <a:pt x="0" y="994547"/>
                    <a:pt x="0" y="592378"/>
                  </a:cubicBezTo>
                  <a:cubicBezTo>
                    <a:pt x="0" y="362568"/>
                    <a:pt x="72982" y="154513"/>
                    <a:pt x="190977" y="391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02" name="Freeform: Shape 2001">
              <a:extLst>
                <a:ext uri="{FF2B5EF4-FFF2-40B4-BE49-F238E27FC236}">
                  <a16:creationId xmlns:a16="http://schemas.microsoft.com/office/drawing/2014/main" id="{877B6FAB-0299-45E1-B167-5EE3051ED7FF}"/>
                </a:ext>
              </a:extLst>
            </p:cNvPr>
            <p:cNvSpPr/>
            <p:nvPr/>
          </p:nvSpPr>
          <p:spPr>
            <a:xfrm flipH="1">
              <a:off x="10554826" y="1593781"/>
              <a:ext cx="617398" cy="1420139"/>
            </a:xfrm>
            <a:custGeom>
              <a:avLst/>
              <a:gdLst>
                <a:gd name="connsiteX0" fmla="*/ 392988 w 617398"/>
                <a:gd name="connsiteY0" fmla="*/ 908059 h 1420139"/>
                <a:gd name="connsiteX1" fmla="*/ 282152 w 617398"/>
                <a:gd name="connsiteY1" fmla="*/ 1018895 h 1420139"/>
                <a:gd name="connsiteX2" fmla="*/ 392988 w 617398"/>
                <a:gd name="connsiteY2" fmla="*/ 1129731 h 1420139"/>
                <a:gd name="connsiteX3" fmla="*/ 503824 w 617398"/>
                <a:gd name="connsiteY3" fmla="*/ 1018895 h 1420139"/>
                <a:gd name="connsiteX4" fmla="*/ 392988 w 617398"/>
                <a:gd name="connsiteY4" fmla="*/ 908059 h 1420139"/>
                <a:gd name="connsiteX5" fmla="*/ 255863 w 617398"/>
                <a:gd name="connsiteY5" fmla="*/ 531904 h 1420139"/>
                <a:gd name="connsiteX6" fmla="*/ 145027 w 617398"/>
                <a:gd name="connsiteY6" fmla="*/ 642740 h 1420139"/>
                <a:gd name="connsiteX7" fmla="*/ 255863 w 617398"/>
                <a:gd name="connsiteY7" fmla="*/ 753576 h 1420139"/>
                <a:gd name="connsiteX8" fmla="*/ 366699 w 617398"/>
                <a:gd name="connsiteY8" fmla="*/ 642740 h 1420139"/>
                <a:gd name="connsiteX9" fmla="*/ 255863 w 617398"/>
                <a:gd name="connsiteY9" fmla="*/ 531904 h 1420139"/>
                <a:gd name="connsiteX10" fmla="*/ 392988 w 617398"/>
                <a:gd name="connsiteY10" fmla="*/ 155748 h 1420139"/>
                <a:gd name="connsiteX11" fmla="*/ 282152 w 617398"/>
                <a:gd name="connsiteY11" fmla="*/ 266584 h 1420139"/>
                <a:gd name="connsiteX12" fmla="*/ 392988 w 617398"/>
                <a:gd name="connsiteY12" fmla="*/ 377420 h 1420139"/>
                <a:gd name="connsiteX13" fmla="*/ 503824 w 617398"/>
                <a:gd name="connsiteY13" fmla="*/ 266584 h 1420139"/>
                <a:gd name="connsiteX14" fmla="*/ 392988 w 617398"/>
                <a:gd name="connsiteY14" fmla="*/ 155748 h 1420139"/>
                <a:gd name="connsiteX15" fmla="*/ 194691 w 617398"/>
                <a:gd name="connsiteY15" fmla="*/ 0 h 1420139"/>
                <a:gd name="connsiteX16" fmla="*/ 234615 w 617398"/>
                <a:gd name="connsiteY16" fmla="*/ 17890 h 1420139"/>
                <a:gd name="connsiteX17" fmla="*/ 533063 w 617398"/>
                <a:gd name="connsiteY17" fmla="*/ 77380 h 1420139"/>
                <a:gd name="connsiteX18" fmla="*/ 617398 w 617398"/>
                <a:gd name="connsiteY18" fmla="*/ 80523 h 1420139"/>
                <a:gd name="connsiteX19" fmla="*/ 617398 w 617398"/>
                <a:gd name="connsiteY19" fmla="*/ 1420139 h 1420139"/>
                <a:gd name="connsiteX20" fmla="*/ 520627 w 617398"/>
                <a:gd name="connsiteY20" fmla="*/ 1407687 h 1420139"/>
                <a:gd name="connsiteX21" fmla="*/ 0 w 617398"/>
                <a:gd name="connsiteY21" fmla="*/ 592378 h 1420139"/>
                <a:gd name="connsiteX22" fmla="*/ 190977 w 617398"/>
                <a:gd name="connsiteY22" fmla="*/ 3912 h 1420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617398" h="1420139">
                  <a:moveTo>
                    <a:pt x="392988" y="908059"/>
                  </a:moveTo>
                  <a:cubicBezTo>
                    <a:pt x="331775" y="908059"/>
                    <a:pt x="282152" y="957682"/>
                    <a:pt x="282152" y="1018895"/>
                  </a:cubicBezTo>
                  <a:cubicBezTo>
                    <a:pt x="282152" y="1080108"/>
                    <a:pt x="331775" y="1129731"/>
                    <a:pt x="392988" y="1129731"/>
                  </a:cubicBezTo>
                  <a:cubicBezTo>
                    <a:pt x="454201" y="1129731"/>
                    <a:pt x="503824" y="1080108"/>
                    <a:pt x="503824" y="1018895"/>
                  </a:cubicBezTo>
                  <a:cubicBezTo>
                    <a:pt x="503824" y="957682"/>
                    <a:pt x="454201" y="908059"/>
                    <a:pt x="392988" y="908059"/>
                  </a:cubicBezTo>
                  <a:close/>
                  <a:moveTo>
                    <a:pt x="255863" y="531904"/>
                  </a:moveTo>
                  <a:cubicBezTo>
                    <a:pt x="194650" y="531904"/>
                    <a:pt x="145027" y="581527"/>
                    <a:pt x="145027" y="642740"/>
                  </a:cubicBezTo>
                  <a:cubicBezTo>
                    <a:pt x="145027" y="703953"/>
                    <a:pt x="194650" y="753576"/>
                    <a:pt x="255863" y="753576"/>
                  </a:cubicBezTo>
                  <a:cubicBezTo>
                    <a:pt x="317076" y="753576"/>
                    <a:pt x="366699" y="703953"/>
                    <a:pt x="366699" y="642740"/>
                  </a:cubicBezTo>
                  <a:cubicBezTo>
                    <a:pt x="366699" y="581527"/>
                    <a:pt x="317076" y="531904"/>
                    <a:pt x="255863" y="531904"/>
                  </a:cubicBezTo>
                  <a:close/>
                  <a:moveTo>
                    <a:pt x="392988" y="155748"/>
                  </a:moveTo>
                  <a:cubicBezTo>
                    <a:pt x="331775" y="155748"/>
                    <a:pt x="282152" y="205371"/>
                    <a:pt x="282152" y="266584"/>
                  </a:cubicBezTo>
                  <a:cubicBezTo>
                    <a:pt x="282152" y="327797"/>
                    <a:pt x="331775" y="377420"/>
                    <a:pt x="392988" y="377420"/>
                  </a:cubicBezTo>
                  <a:cubicBezTo>
                    <a:pt x="454201" y="377420"/>
                    <a:pt x="503824" y="327797"/>
                    <a:pt x="503824" y="266584"/>
                  </a:cubicBezTo>
                  <a:cubicBezTo>
                    <a:pt x="503824" y="205371"/>
                    <a:pt x="454201" y="155748"/>
                    <a:pt x="392988" y="155748"/>
                  </a:cubicBezTo>
                  <a:close/>
                  <a:moveTo>
                    <a:pt x="194691" y="0"/>
                  </a:moveTo>
                  <a:lnTo>
                    <a:pt x="234615" y="17890"/>
                  </a:lnTo>
                  <a:cubicBezTo>
                    <a:pt x="314735" y="47512"/>
                    <a:pt x="417779" y="68658"/>
                    <a:pt x="533063" y="77380"/>
                  </a:cubicBezTo>
                  <a:lnTo>
                    <a:pt x="617398" y="80523"/>
                  </a:lnTo>
                  <a:lnTo>
                    <a:pt x="617398" y="1420139"/>
                  </a:lnTo>
                  <a:lnTo>
                    <a:pt x="520627" y="1407687"/>
                  </a:lnTo>
                  <a:cubicBezTo>
                    <a:pt x="223506" y="1330086"/>
                    <a:pt x="0" y="994547"/>
                    <a:pt x="0" y="592378"/>
                  </a:cubicBezTo>
                  <a:cubicBezTo>
                    <a:pt x="0" y="362568"/>
                    <a:pt x="72982" y="154513"/>
                    <a:pt x="190977" y="391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03" name="Group 2002">
            <a:extLst>
              <a:ext uri="{FF2B5EF4-FFF2-40B4-BE49-F238E27FC236}">
                <a16:creationId xmlns:a16="http://schemas.microsoft.com/office/drawing/2014/main" id="{2FAC286B-F1CC-4BFB-84F4-86B25A83CC86}"/>
              </a:ext>
            </a:extLst>
          </p:cNvPr>
          <p:cNvGrpSpPr/>
          <p:nvPr/>
        </p:nvGrpSpPr>
        <p:grpSpPr>
          <a:xfrm>
            <a:off x="2806412" y="1641749"/>
            <a:ext cx="3443563" cy="4670534"/>
            <a:chOff x="1943221" y="1390537"/>
            <a:chExt cx="3918465" cy="5314648"/>
          </a:xfrm>
        </p:grpSpPr>
        <p:grpSp>
          <p:nvGrpSpPr>
            <p:cNvPr id="2004" name="Group 2003">
              <a:extLst>
                <a:ext uri="{FF2B5EF4-FFF2-40B4-BE49-F238E27FC236}">
                  <a16:creationId xmlns:a16="http://schemas.microsoft.com/office/drawing/2014/main" id="{EFD63088-287A-44D3-B028-143633E1E295}"/>
                </a:ext>
              </a:extLst>
            </p:cNvPr>
            <p:cNvGrpSpPr/>
            <p:nvPr/>
          </p:nvGrpSpPr>
          <p:grpSpPr>
            <a:xfrm>
              <a:off x="1943221" y="1592548"/>
              <a:ext cx="3162552" cy="3162551"/>
              <a:chOff x="1619672" y="1809122"/>
              <a:chExt cx="2691826" cy="2691825"/>
            </a:xfrm>
          </p:grpSpPr>
          <p:sp>
            <p:nvSpPr>
              <p:cNvPr id="2006" name="Rounded Rectangle 43">
                <a:extLst>
                  <a:ext uri="{FF2B5EF4-FFF2-40B4-BE49-F238E27FC236}">
                    <a16:creationId xmlns:a16="http://schemas.microsoft.com/office/drawing/2014/main" id="{6F363A1D-423E-4508-9D09-0BD66F3CA8DF}"/>
                  </a:ext>
                </a:extLst>
              </p:cNvPr>
              <p:cNvSpPr/>
              <p:nvPr/>
            </p:nvSpPr>
            <p:spPr>
              <a:xfrm>
                <a:off x="1751631" y="3545861"/>
                <a:ext cx="2427908" cy="955086"/>
              </a:xfrm>
              <a:custGeom>
                <a:avLst/>
                <a:gdLst/>
                <a:ahLst/>
                <a:cxnLst/>
                <a:rect l="l" t="t" r="r" b="b"/>
                <a:pathLst>
                  <a:path w="2427908" h="767653">
                    <a:moveTo>
                      <a:pt x="0" y="0"/>
                    </a:moveTo>
                    <a:lnTo>
                      <a:pt x="2427908" y="0"/>
                    </a:lnTo>
                    <a:cubicBezTo>
                      <a:pt x="2212894" y="454249"/>
                      <a:pt x="1750033" y="767646"/>
                      <a:pt x="1213974" y="767653"/>
                    </a:cubicBezTo>
                    <a:lnTo>
                      <a:pt x="1213934" y="767653"/>
                    </a:lnTo>
                    <a:cubicBezTo>
                      <a:pt x="677875" y="767646"/>
                      <a:pt x="215014" y="454249"/>
                      <a:pt x="0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4"/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50800" dist="50800" dir="5400000" algn="ctr" rotWithShape="0">
                  <a:srgbClr val="000000">
                    <a:alpha val="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 dirty="0"/>
              </a:p>
            </p:txBody>
          </p:sp>
          <p:sp>
            <p:nvSpPr>
              <p:cNvPr id="2007" name="Rounded Rectangle 45">
                <a:extLst>
                  <a:ext uri="{FF2B5EF4-FFF2-40B4-BE49-F238E27FC236}">
                    <a16:creationId xmlns:a16="http://schemas.microsoft.com/office/drawing/2014/main" id="{251A2CD2-549A-4231-83E2-6E3CEFE3C30C}"/>
                  </a:ext>
                </a:extLst>
              </p:cNvPr>
              <p:cNvSpPr/>
              <p:nvPr/>
            </p:nvSpPr>
            <p:spPr>
              <a:xfrm>
                <a:off x="1619672" y="3079589"/>
                <a:ext cx="2691826" cy="599365"/>
              </a:xfrm>
              <a:custGeom>
                <a:avLst/>
                <a:gdLst/>
                <a:ahLst/>
                <a:cxnLst/>
                <a:rect l="l" t="t" r="r" b="b"/>
                <a:pathLst>
                  <a:path w="2691826" h="767653">
                    <a:moveTo>
                      <a:pt x="3810" y="0"/>
                    </a:moveTo>
                    <a:lnTo>
                      <a:pt x="2646755" y="0"/>
                    </a:lnTo>
                    <a:cubicBezTo>
                      <a:pt x="2662406" y="0"/>
                      <a:pt x="2677027" y="4410"/>
                      <a:pt x="2688687" y="13283"/>
                    </a:cubicBezTo>
                    <a:cubicBezTo>
                      <a:pt x="2691351" y="33834"/>
                      <a:pt x="2691826" y="54585"/>
                      <a:pt x="2691826" y="75446"/>
                    </a:cubicBezTo>
                    <a:cubicBezTo>
                      <a:pt x="2691826" y="328918"/>
                      <a:pt x="2621758" y="566026"/>
                      <a:pt x="2498602" y="767653"/>
                    </a:cubicBezTo>
                    <a:lnTo>
                      <a:pt x="193224" y="767653"/>
                    </a:lnTo>
                    <a:cubicBezTo>
                      <a:pt x="70068" y="566026"/>
                      <a:pt x="0" y="328918"/>
                      <a:pt x="0" y="75446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3"/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50800" dist="50800" dir="5400000" algn="ctr" rotWithShape="0">
                  <a:srgbClr val="000000">
                    <a:alpha val="35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 dirty="0"/>
              </a:p>
            </p:txBody>
          </p:sp>
          <p:sp>
            <p:nvSpPr>
              <p:cNvPr id="2008" name="Rounded Rectangle 47">
                <a:extLst>
                  <a:ext uri="{FF2B5EF4-FFF2-40B4-BE49-F238E27FC236}">
                    <a16:creationId xmlns:a16="http://schemas.microsoft.com/office/drawing/2014/main" id="{D115CBC1-03B7-450A-AC24-E9D9D00C8C08}"/>
                  </a:ext>
                </a:extLst>
              </p:cNvPr>
              <p:cNvSpPr/>
              <p:nvPr/>
            </p:nvSpPr>
            <p:spPr>
              <a:xfrm>
                <a:off x="1619672" y="2425884"/>
                <a:ext cx="2691826" cy="767653"/>
              </a:xfrm>
              <a:custGeom>
                <a:avLst/>
                <a:gdLst/>
                <a:ahLst/>
                <a:cxnLst/>
                <a:rect l="l" t="t" r="r" b="b"/>
                <a:pathLst>
                  <a:path w="2691826" h="767653">
                    <a:moveTo>
                      <a:pt x="215668" y="0"/>
                    </a:moveTo>
                    <a:lnTo>
                      <a:pt x="2476158" y="0"/>
                    </a:lnTo>
                    <a:cubicBezTo>
                      <a:pt x="2612935" y="209662"/>
                      <a:pt x="2691826" y="460194"/>
                      <a:pt x="2691826" y="729151"/>
                    </a:cubicBezTo>
                    <a:lnTo>
                      <a:pt x="2690618" y="753068"/>
                    </a:lnTo>
                    <a:cubicBezTo>
                      <a:pt x="2678610" y="762751"/>
                      <a:pt x="2663255" y="767653"/>
                      <a:pt x="2646755" y="767653"/>
                    </a:cubicBezTo>
                    <a:lnTo>
                      <a:pt x="1944" y="767653"/>
                    </a:lnTo>
                    <a:cubicBezTo>
                      <a:pt x="181" y="754889"/>
                      <a:pt x="0" y="742041"/>
                      <a:pt x="0" y="729151"/>
                    </a:cubicBezTo>
                    <a:cubicBezTo>
                      <a:pt x="0" y="460194"/>
                      <a:pt x="78891" y="209662"/>
                      <a:pt x="215668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50800" dist="50800" dir="5400000" algn="ctr" rotWithShape="0">
                  <a:srgbClr val="000000">
                    <a:alpha val="35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 dirty="0"/>
              </a:p>
            </p:txBody>
          </p:sp>
          <p:sp>
            <p:nvSpPr>
              <p:cNvPr id="2009" name="Rounded Rectangle 49">
                <a:extLst>
                  <a:ext uri="{FF2B5EF4-FFF2-40B4-BE49-F238E27FC236}">
                    <a16:creationId xmlns:a16="http://schemas.microsoft.com/office/drawing/2014/main" id="{2AA61A97-C2AA-4086-9345-0EBD3EEF5272}"/>
                  </a:ext>
                </a:extLst>
              </p:cNvPr>
              <p:cNvSpPr/>
              <p:nvPr/>
            </p:nvSpPr>
            <p:spPr>
              <a:xfrm>
                <a:off x="1769428" y="1809122"/>
                <a:ext cx="2392314" cy="888917"/>
              </a:xfrm>
              <a:custGeom>
                <a:avLst/>
                <a:gdLst/>
                <a:ahLst/>
                <a:cxnLst/>
                <a:rect l="l" t="t" r="r" b="b"/>
                <a:pathLst>
                  <a:path w="2392314" h="730710">
                    <a:moveTo>
                      <a:pt x="1196157" y="0"/>
                    </a:moveTo>
                    <a:cubicBezTo>
                      <a:pt x="1717615" y="0"/>
                      <a:pt x="2169810" y="296550"/>
                      <a:pt x="2392314" y="730710"/>
                    </a:cubicBezTo>
                    <a:lnTo>
                      <a:pt x="0" y="730710"/>
                    </a:lnTo>
                    <a:cubicBezTo>
                      <a:pt x="222504" y="296550"/>
                      <a:pt x="674699" y="0"/>
                      <a:pt x="1196157" y="0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8100000" scaled="1"/>
                <a:tileRect/>
              </a:gradFill>
              <a:ln>
                <a:gradFill flip="none" rotWithShape="1">
                  <a:gsLst>
                    <a:gs pos="0">
                      <a:schemeClr val="bg1"/>
                    </a:gs>
                    <a:gs pos="100000">
                      <a:schemeClr val="bg1">
                        <a:lumMod val="75000"/>
                      </a:schemeClr>
                    </a:gs>
                  </a:gsLst>
                  <a:lin ang="8100000" scaled="1"/>
                  <a:tileRect/>
                </a:gradFill>
              </a:ln>
              <a:effectLst>
                <a:outerShdw blurRad="50800" dist="50800" dir="5400000" algn="ctr" rotWithShape="0">
                  <a:srgbClr val="000000">
                    <a:alpha val="35000"/>
                  </a:srgbClr>
                </a:outerShdw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 sz="2701"/>
              </a:p>
            </p:txBody>
          </p:sp>
        </p:grpSp>
        <p:sp>
          <p:nvSpPr>
            <p:cNvPr id="2005" name="Round Same Side Corner Rectangle 9">
              <a:extLst>
                <a:ext uri="{FF2B5EF4-FFF2-40B4-BE49-F238E27FC236}">
                  <a16:creationId xmlns:a16="http://schemas.microsoft.com/office/drawing/2014/main" id="{14532FCE-0B28-4660-B591-3F13AD825D1F}"/>
                </a:ext>
              </a:extLst>
            </p:cNvPr>
            <p:cNvSpPr/>
            <p:nvPr/>
          </p:nvSpPr>
          <p:spPr>
            <a:xfrm rot="8594075">
              <a:off x="2562235" y="1390537"/>
              <a:ext cx="3299451" cy="5314648"/>
            </a:xfrm>
            <a:custGeom>
              <a:avLst/>
              <a:gdLst/>
              <a:ahLst/>
              <a:cxnLst/>
              <a:rect l="l" t="t" r="r" b="b"/>
              <a:pathLst>
                <a:path w="2808349" h="4523596">
                  <a:moveTo>
                    <a:pt x="567373" y="3851649"/>
                  </a:moveTo>
                  <a:cubicBezTo>
                    <a:pt x="971771" y="4313801"/>
                    <a:pt x="1674249" y="4360621"/>
                    <a:pt x="2136401" y="3956223"/>
                  </a:cubicBezTo>
                  <a:cubicBezTo>
                    <a:pt x="2598554" y="3551825"/>
                    <a:pt x="2645373" y="2849347"/>
                    <a:pt x="2240976" y="2387195"/>
                  </a:cubicBezTo>
                  <a:cubicBezTo>
                    <a:pt x="1836578" y="1925042"/>
                    <a:pt x="1134100" y="1878223"/>
                    <a:pt x="671947" y="2282621"/>
                  </a:cubicBezTo>
                  <a:cubicBezTo>
                    <a:pt x="209795" y="2687018"/>
                    <a:pt x="162975" y="3389496"/>
                    <a:pt x="567373" y="3851649"/>
                  </a:cubicBezTo>
                  <a:close/>
                  <a:moveTo>
                    <a:pt x="347455" y="4044083"/>
                  </a:moveTo>
                  <a:cubicBezTo>
                    <a:pt x="-163221" y="3460474"/>
                    <a:pt x="-104097" y="2573380"/>
                    <a:pt x="479512" y="2062703"/>
                  </a:cubicBezTo>
                  <a:cubicBezTo>
                    <a:pt x="688143" y="1880145"/>
                    <a:pt x="935556" y="1770404"/>
                    <a:pt x="1190892" y="1732712"/>
                  </a:cubicBezTo>
                  <a:lnTo>
                    <a:pt x="1190892" y="228600"/>
                  </a:lnTo>
                  <a:cubicBezTo>
                    <a:pt x="1190892" y="102348"/>
                    <a:pt x="1293240" y="0"/>
                    <a:pt x="1419492" y="0"/>
                  </a:cubicBezTo>
                  <a:cubicBezTo>
                    <a:pt x="1545744" y="0"/>
                    <a:pt x="1648092" y="102348"/>
                    <a:pt x="1648092" y="228600"/>
                  </a:cubicBezTo>
                  <a:lnTo>
                    <a:pt x="1648092" y="1737288"/>
                  </a:lnTo>
                  <a:cubicBezTo>
                    <a:pt x="1952641" y="1790115"/>
                    <a:pt x="2241503" y="1944038"/>
                    <a:pt x="2460893" y="2194760"/>
                  </a:cubicBezTo>
                  <a:cubicBezTo>
                    <a:pt x="2971570" y="2778370"/>
                    <a:pt x="2912446" y="3665464"/>
                    <a:pt x="2328836" y="4176140"/>
                  </a:cubicBezTo>
                  <a:cubicBezTo>
                    <a:pt x="1745226" y="4686817"/>
                    <a:pt x="858132" y="4627693"/>
                    <a:pt x="347455" y="404408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>
              <a:gradFill flip="none" rotWithShape="1">
                <a:gsLst>
                  <a:gs pos="0">
                    <a:schemeClr val="bg1"/>
                  </a:gs>
                  <a:gs pos="100000">
                    <a:schemeClr val="bg1">
                      <a:lumMod val="75000"/>
                    </a:schemeClr>
                  </a:gs>
                </a:gsLst>
                <a:lin ang="8100000" scaled="1"/>
                <a:tileRect/>
              </a:gradFill>
            </a:ln>
            <a:effectLst>
              <a:outerShdw blurRad="127000" dist="127000" dir="8100000" algn="tr" rotWithShape="0">
                <a:prstClr val="black">
                  <a:alpha val="33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 dirty="0"/>
            </a:p>
          </p:txBody>
        </p:sp>
      </p:grpSp>
      <p:sp>
        <p:nvSpPr>
          <p:cNvPr id="2010" name="TextBox 2009">
            <a:extLst>
              <a:ext uri="{FF2B5EF4-FFF2-40B4-BE49-F238E27FC236}">
                <a16:creationId xmlns:a16="http://schemas.microsoft.com/office/drawing/2014/main" id="{4A73D609-4B34-44F5-95BA-9CD7936D7DEA}"/>
              </a:ext>
            </a:extLst>
          </p:cNvPr>
          <p:cNvSpPr txBox="1"/>
          <p:nvPr/>
        </p:nvSpPr>
        <p:spPr>
          <a:xfrm>
            <a:off x="4078546" y="2379163"/>
            <a:ext cx="9763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11" name="TextBox 2010">
            <a:extLst>
              <a:ext uri="{FF2B5EF4-FFF2-40B4-BE49-F238E27FC236}">
                <a16:creationId xmlns:a16="http://schemas.microsoft.com/office/drawing/2014/main" id="{757BBD00-B7DD-471E-9A0A-6BC329B4422D}"/>
              </a:ext>
            </a:extLst>
          </p:cNvPr>
          <p:cNvSpPr txBox="1"/>
          <p:nvPr/>
        </p:nvSpPr>
        <p:spPr>
          <a:xfrm>
            <a:off x="4078546" y="2893319"/>
            <a:ext cx="9763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12" name="TextBox 2011">
            <a:extLst>
              <a:ext uri="{FF2B5EF4-FFF2-40B4-BE49-F238E27FC236}">
                <a16:creationId xmlns:a16="http://schemas.microsoft.com/office/drawing/2014/main" id="{C1478A26-3019-4240-A847-9FE9BC0B9945}"/>
              </a:ext>
            </a:extLst>
          </p:cNvPr>
          <p:cNvSpPr txBox="1"/>
          <p:nvPr/>
        </p:nvSpPr>
        <p:spPr>
          <a:xfrm>
            <a:off x="4078546" y="3407473"/>
            <a:ext cx="9763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13" name="TextBox 2012">
            <a:extLst>
              <a:ext uri="{FF2B5EF4-FFF2-40B4-BE49-F238E27FC236}">
                <a16:creationId xmlns:a16="http://schemas.microsoft.com/office/drawing/2014/main" id="{80080AA8-1D03-422E-8533-2332C3BB8E72}"/>
              </a:ext>
            </a:extLst>
          </p:cNvPr>
          <p:cNvSpPr txBox="1"/>
          <p:nvPr/>
        </p:nvSpPr>
        <p:spPr>
          <a:xfrm>
            <a:off x="4078546" y="3921629"/>
            <a:ext cx="9763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014" name="Oval 37">
            <a:extLst>
              <a:ext uri="{FF2B5EF4-FFF2-40B4-BE49-F238E27FC236}">
                <a16:creationId xmlns:a16="http://schemas.microsoft.com/office/drawing/2014/main" id="{B389ACE3-498B-4BF4-930C-DE54D4D25E94}"/>
              </a:ext>
            </a:extLst>
          </p:cNvPr>
          <p:cNvSpPr/>
          <p:nvPr/>
        </p:nvSpPr>
        <p:spPr>
          <a:xfrm>
            <a:off x="6689734" y="2148026"/>
            <a:ext cx="676755" cy="676755"/>
          </a:xfrm>
          <a:prstGeom prst="rect">
            <a:avLst/>
          </a:prstGeom>
          <a:noFill/>
          <a:ln w="25400">
            <a:solidFill>
              <a:schemeClr val="accent1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/>
          </a:p>
        </p:txBody>
      </p:sp>
      <p:sp>
        <p:nvSpPr>
          <p:cNvPr id="2015" name="TextBox 2014">
            <a:extLst>
              <a:ext uri="{FF2B5EF4-FFF2-40B4-BE49-F238E27FC236}">
                <a16:creationId xmlns:a16="http://schemas.microsoft.com/office/drawing/2014/main" id="{90188A16-23B4-4E63-B1DC-C17EB169BC05}"/>
              </a:ext>
            </a:extLst>
          </p:cNvPr>
          <p:cNvSpPr txBox="1"/>
          <p:nvPr/>
        </p:nvSpPr>
        <p:spPr>
          <a:xfrm>
            <a:off x="6726117" y="2237937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A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016" name="Oval 40">
            <a:extLst>
              <a:ext uri="{FF2B5EF4-FFF2-40B4-BE49-F238E27FC236}">
                <a16:creationId xmlns:a16="http://schemas.microsoft.com/office/drawing/2014/main" id="{27749A71-953F-4D0D-BA87-192C3DF250E1}"/>
              </a:ext>
            </a:extLst>
          </p:cNvPr>
          <p:cNvSpPr/>
          <p:nvPr/>
        </p:nvSpPr>
        <p:spPr>
          <a:xfrm>
            <a:off x="6689734" y="3089496"/>
            <a:ext cx="676755" cy="676755"/>
          </a:xfrm>
          <a:prstGeom prst="rect">
            <a:avLst/>
          </a:prstGeom>
          <a:noFill/>
          <a:ln w="25400">
            <a:solidFill>
              <a:schemeClr val="accent2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/>
          </a:p>
        </p:txBody>
      </p:sp>
      <p:sp>
        <p:nvSpPr>
          <p:cNvPr id="2017" name="TextBox 2016">
            <a:extLst>
              <a:ext uri="{FF2B5EF4-FFF2-40B4-BE49-F238E27FC236}">
                <a16:creationId xmlns:a16="http://schemas.microsoft.com/office/drawing/2014/main" id="{7128FB95-9A30-46EA-A1FB-B2AD6FF676E9}"/>
              </a:ext>
            </a:extLst>
          </p:cNvPr>
          <p:cNvSpPr txBox="1"/>
          <p:nvPr/>
        </p:nvSpPr>
        <p:spPr>
          <a:xfrm>
            <a:off x="6726117" y="3188953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B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018" name="Oval 43">
            <a:extLst>
              <a:ext uri="{FF2B5EF4-FFF2-40B4-BE49-F238E27FC236}">
                <a16:creationId xmlns:a16="http://schemas.microsoft.com/office/drawing/2014/main" id="{9C68D285-76E9-4F7C-A9DC-56D4FF8EFE91}"/>
              </a:ext>
            </a:extLst>
          </p:cNvPr>
          <p:cNvSpPr/>
          <p:nvPr/>
        </p:nvSpPr>
        <p:spPr>
          <a:xfrm>
            <a:off x="6689734" y="4030968"/>
            <a:ext cx="676755" cy="676756"/>
          </a:xfrm>
          <a:prstGeom prst="rect">
            <a:avLst/>
          </a:prstGeom>
          <a:noFill/>
          <a:ln w="25400">
            <a:solidFill>
              <a:schemeClr val="accent3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/>
          </a:p>
        </p:txBody>
      </p:sp>
      <p:sp>
        <p:nvSpPr>
          <p:cNvPr id="2019" name="TextBox 2018">
            <a:extLst>
              <a:ext uri="{FF2B5EF4-FFF2-40B4-BE49-F238E27FC236}">
                <a16:creationId xmlns:a16="http://schemas.microsoft.com/office/drawing/2014/main" id="{AC1097A3-876A-4F4B-ACF4-536333901C2C}"/>
              </a:ext>
            </a:extLst>
          </p:cNvPr>
          <p:cNvSpPr txBox="1"/>
          <p:nvPr/>
        </p:nvSpPr>
        <p:spPr>
          <a:xfrm>
            <a:off x="6726117" y="4139971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C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2020" name="Oval 46">
            <a:extLst>
              <a:ext uri="{FF2B5EF4-FFF2-40B4-BE49-F238E27FC236}">
                <a16:creationId xmlns:a16="http://schemas.microsoft.com/office/drawing/2014/main" id="{CBF8C139-4D1D-49B0-8C39-57954F08C2AA}"/>
              </a:ext>
            </a:extLst>
          </p:cNvPr>
          <p:cNvSpPr/>
          <p:nvPr/>
        </p:nvSpPr>
        <p:spPr>
          <a:xfrm>
            <a:off x="6689734" y="4972438"/>
            <a:ext cx="676755" cy="676756"/>
          </a:xfrm>
          <a:prstGeom prst="rect">
            <a:avLst/>
          </a:prstGeom>
          <a:noFill/>
          <a:ln w="25400">
            <a:solidFill>
              <a:schemeClr val="accent4"/>
            </a:solidFill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/>
          </a:p>
        </p:txBody>
      </p:sp>
      <p:sp>
        <p:nvSpPr>
          <p:cNvPr id="2021" name="TextBox 2020">
            <a:extLst>
              <a:ext uri="{FF2B5EF4-FFF2-40B4-BE49-F238E27FC236}">
                <a16:creationId xmlns:a16="http://schemas.microsoft.com/office/drawing/2014/main" id="{276E16A2-A960-4CEE-9E14-4E05BB3C61A9}"/>
              </a:ext>
            </a:extLst>
          </p:cNvPr>
          <p:cNvSpPr txBox="1"/>
          <p:nvPr/>
        </p:nvSpPr>
        <p:spPr>
          <a:xfrm>
            <a:off x="6726117" y="5090987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4"/>
                </a:solidFill>
                <a:cs typeface="Arial" pitchFamily="34" charset="0"/>
              </a:rPr>
              <a:t>D</a:t>
            </a:r>
            <a:endParaRPr lang="ko-KR" altLang="en-US" sz="2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2022" name="Group 2021">
            <a:extLst>
              <a:ext uri="{FF2B5EF4-FFF2-40B4-BE49-F238E27FC236}">
                <a16:creationId xmlns:a16="http://schemas.microsoft.com/office/drawing/2014/main" id="{E159B6B0-8DBA-41A0-BA1E-F5981654216E}"/>
              </a:ext>
            </a:extLst>
          </p:cNvPr>
          <p:cNvGrpSpPr/>
          <p:nvPr/>
        </p:nvGrpSpPr>
        <p:grpSpPr>
          <a:xfrm>
            <a:off x="7535225" y="2091528"/>
            <a:ext cx="4038189" cy="760839"/>
            <a:chOff x="6565695" y="2005884"/>
            <a:chExt cx="2055606" cy="760839"/>
          </a:xfrm>
        </p:grpSpPr>
        <p:sp>
          <p:nvSpPr>
            <p:cNvPr id="2023" name="TextBox 2022">
              <a:extLst>
                <a:ext uri="{FF2B5EF4-FFF2-40B4-BE49-F238E27FC236}">
                  <a16:creationId xmlns:a16="http://schemas.microsoft.com/office/drawing/2014/main" id="{3CDFFD52-2866-4372-88DD-BF4C18CA3D6E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24" name="TextBox 2023">
              <a:extLst>
                <a:ext uri="{FF2B5EF4-FFF2-40B4-BE49-F238E27FC236}">
                  <a16:creationId xmlns:a16="http://schemas.microsoft.com/office/drawing/2014/main" id="{E42578D8-F0EE-40B8-BB76-8DC51C141E62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25" name="Group 2024">
            <a:extLst>
              <a:ext uri="{FF2B5EF4-FFF2-40B4-BE49-F238E27FC236}">
                <a16:creationId xmlns:a16="http://schemas.microsoft.com/office/drawing/2014/main" id="{938462B0-8807-45C0-9175-9DF952034470}"/>
              </a:ext>
            </a:extLst>
          </p:cNvPr>
          <p:cNvGrpSpPr/>
          <p:nvPr/>
        </p:nvGrpSpPr>
        <p:grpSpPr>
          <a:xfrm>
            <a:off x="7535225" y="3037816"/>
            <a:ext cx="4038189" cy="760839"/>
            <a:chOff x="6565695" y="2005884"/>
            <a:chExt cx="2055606" cy="760839"/>
          </a:xfrm>
        </p:grpSpPr>
        <p:sp>
          <p:nvSpPr>
            <p:cNvPr id="2026" name="TextBox 2025">
              <a:extLst>
                <a:ext uri="{FF2B5EF4-FFF2-40B4-BE49-F238E27FC236}">
                  <a16:creationId xmlns:a16="http://schemas.microsoft.com/office/drawing/2014/main" id="{EDF243D6-783E-4F37-A552-DBEA636066B7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27" name="TextBox 2026">
              <a:extLst>
                <a:ext uri="{FF2B5EF4-FFF2-40B4-BE49-F238E27FC236}">
                  <a16:creationId xmlns:a16="http://schemas.microsoft.com/office/drawing/2014/main" id="{E2FAEF93-523C-4CB6-A433-B3574FAD3897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28" name="Group 2027">
            <a:extLst>
              <a:ext uri="{FF2B5EF4-FFF2-40B4-BE49-F238E27FC236}">
                <a16:creationId xmlns:a16="http://schemas.microsoft.com/office/drawing/2014/main" id="{EBF70403-518F-42C2-96FB-9B1047CC92F1}"/>
              </a:ext>
            </a:extLst>
          </p:cNvPr>
          <p:cNvGrpSpPr/>
          <p:nvPr/>
        </p:nvGrpSpPr>
        <p:grpSpPr>
          <a:xfrm>
            <a:off x="7535225" y="3984105"/>
            <a:ext cx="4038189" cy="760839"/>
            <a:chOff x="6565695" y="2005884"/>
            <a:chExt cx="2055606" cy="760839"/>
          </a:xfrm>
        </p:grpSpPr>
        <p:sp>
          <p:nvSpPr>
            <p:cNvPr id="2029" name="TextBox 2028">
              <a:extLst>
                <a:ext uri="{FF2B5EF4-FFF2-40B4-BE49-F238E27FC236}">
                  <a16:creationId xmlns:a16="http://schemas.microsoft.com/office/drawing/2014/main" id="{624077C4-3B0B-43AB-9FA8-4FCB360B5196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30" name="TextBox 2029">
              <a:extLst>
                <a:ext uri="{FF2B5EF4-FFF2-40B4-BE49-F238E27FC236}">
                  <a16:creationId xmlns:a16="http://schemas.microsoft.com/office/drawing/2014/main" id="{A645B8A6-22AC-4E98-99C9-B5EB8D1AC6F9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031" name="Group 2030">
            <a:extLst>
              <a:ext uri="{FF2B5EF4-FFF2-40B4-BE49-F238E27FC236}">
                <a16:creationId xmlns:a16="http://schemas.microsoft.com/office/drawing/2014/main" id="{7412915B-284C-4B15-B00F-BCAF347AE12A}"/>
              </a:ext>
            </a:extLst>
          </p:cNvPr>
          <p:cNvGrpSpPr/>
          <p:nvPr/>
        </p:nvGrpSpPr>
        <p:grpSpPr>
          <a:xfrm>
            <a:off x="7535225" y="4930394"/>
            <a:ext cx="4038189" cy="760839"/>
            <a:chOff x="6565695" y="2005884"/>
            <a:chExt cx="2055606" cy="760839"/>
          </a:xfrm>
        </p:grpSpPr>
        <p:sp>
          <p:nvSpPr>
            <p:cNvPr id="2032" name="TextBox 2031">
              <a:extLst>
                <a:ext uri="{FF2B5EF4-FFF2-40B4-BE49-F238E27FC236}">
                  <a16:creationId xmlns:a16="http://schemas.microsoft.com/office/drawing/2014/main" id="{C57244BE-A3EE-4DCB-B69F-FE5F70B06125}"/>
                </a:ext>
              </a:extLst>
            </p:cNvPr>
            <p:cNvSpPr txBox="1"/>
            <p:nvPr/>
          </p:nvSpPr>
          <p:spPr>
            <a:xfrm>
              <a:off x="6565695" y="2305058"/>
              <a:ext cx="20379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Example Text : 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033" name="TextBox 2032">
              <a:extLst>
                <a:ext uri="{FF2B5EF4-FFF2-40B4-BE49-F238E27FC236}">
                  <a16:creationId xmlns:a16="http://schemas.microsoft.com/office/drawing/2014/main" id="{F7EDC4B8-7F6D-4B2A-9297-E3491B0A5EC4}"/>
                </a:ext>
              </a:extLst>
            </p:cNvPr>
            <p:cNvSpPr txBox="1"/>
            <p:nvPr/>
          </p:nvSpPr>
          <p:spPr>
            <a:xfrm>
              <a:off x="6583306" y="2005884"/>
              <a:ext cx="20379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034" name="Block Arc 5">
            <a:extLst>
              <a:ext uri="{FF2B5EF4-FFF2-40B4-BE49-F238E27FC236}">
                <a16:creationId xmlns:a16="http://schemas.microsoft.com/office/drawing/2014/main" id="{6F250D3D-4FBF-4BE3-9A17-0F20C878AD2C}"/>
              </a:ext>
            </a:extLst>
          </p:cNvPr>
          <p:cNvSpPr>
            <a:spLocks noChangeAspect="1"/>
          </p:cNvSpPr>
          <p:nvPr/>
        </p:nvSpPr>
        <p:spPr>
          <a:xfrm rot="10800000">
            <a:off x="3525412" y="3344229"/>
            <a:ext cx="303965" cy="327781"/>
          </a:xfrm>
          <a:custGeom>
            <a:avLst/>
            <a:gdLst/>
            <a:ahLst/>
            <a:cxnLst/>
            <a:rect l="l" t="t" r="r" b="b"/>
            <a:pathLst>
              <a:path w="3672275" h="3963955">
                <a:moveTo>
                  <a:pt x="984766" y="3417555"/>
                </a:moveTo>
                <a:cubicBezTo>
                  <a:pt x="932254" y="3417555"/>
                  <a:pt x="882982" y="3403623"/>
                  <a:pt x="841068" y="3378104"/>
                </a:cubicBezTo>
                <a:lnTo>
                  <a:pt x="840676" y="3378710"/>
                </a:lnTo>
                <a:lnTo>
                  <a:pt x="835545" y="3375094"/>
                </a:lnTo>
                <a:cubicBezTo>
                  <a:pt x="823791" y="3369308"/>
                  <a:pt x="813094" y="3361844"/>
                  <a:pt x="803763" y="3352697"/>
                </a:cubicBezTo>
                <a:cubicBezTo>
                  <a:pt x="147868" y="2908007"/>
                  <a:pt x="-148746" y="2089941"/>
                  <a:pt x="72539" y="1325492"/>
                </a:cubicBezTo>
                <a:cubicBezTo>
                  <a:pt x="298018" y="546553"/>
                  <a:pt x="1007805" y="7791"/>
                  <a:pt x="1818686" y="83"/>
                </a:cubicBezTo>
                <a:cubicBezTo>
                  <a:pt x="2629567" y="-7624"/>
                  <a:pt x="3349467" y="517549"/>
                  <a:pt x="3589711" y="1292061"/>
                </a:cubicBezTo>
                <a:cubicBezTo>
                  <a:pt x="3828334" y="2061344"/>
                  <a:pt x="3537615" y="2895621"/>
                  <a:pt x="2873980" y="3349798"/>
                </a:cubicBezTo>
                <a:cubicBezTo>
                  <a:pt x="2824845" y="3391084"/>
                  <a:pt x="2761401" y="3415171"/>
                  <a:pt x="2692355" y="3415171"/>
                </a:cubicBezTo>
                <a:cubicBezTo>
                  <a:pt x="2531252" y="3415171"/>
                  <a:pt x="2400652" y="3284038"/>
                  <a:pt x="2400652" y="3122277"/>
                </a:cubicBezTo>
                <a:cubicBezTo>
                  <a:pt x="2400652" y="3018609"/>
                  <a:pt x="2454292" y="2927520"/>
                  <a:pt x="2535552" y="2875976"/>
                </a:cubicBezTo>
                <a:lnTo>
                  <a:pt x="2534959" y="2875094"/>
                </a:lnTo>
                <a:cubicBezTo>
                  <a:pt x="2993902" y="2566441"/>
                  <a:pt x="3196002" y="1993261"/>
                  <a:pt x="3032146" y="1465012"/>
                </a:cubicBezTo>
                <a:cubicBezTo>
                  <a:pt x="2868290" y="936764"/>
                  <a:pt x="2377289" y="578575"/>
                  <a:pt x="1824236" y="583831"/>
                </a:cubicBezTo>
                <a:cubicBezTo>
                  <a:pt x="1271183" y="589088"/>
                  <a:pt x="787080" y="956545"/>
                  <a:pt x="633294" y="1487812"/>
                </a:cubicBezTo>
                <a:cubicBezTo>
                  <a:pt x="479508" y="2019079"/>
                  <a:pt x="692467" y="2588315"/>
                  <a:pt x="1157194" y="2888188"/>
                </a:cubicBezTo>
                <a:lnTo>
                  <a:pt x="1156634" y="2889057"/>
                </a:lnTo>
                <a:cubicBezTo>
                  <a:pt x="1229500" y="2941659"/>
                  <a:pt x="1276469" y="3027652"/>
                  <a:pt x="1276469" y="3124661"/>
                </a:cubicBezTo>
                <a:cubicBezTo>
                  <a:pt x="1276469" y="3286422"/>
                  <a:pt x="1145869" y="3417555"/>
                  <a:pt x="984766" y="3417555"/>
                </a:cubicBezTo>
                <a:close/>
                <a:moveTo>
                  <a:pt x="1836138" y="3963955"/>
                </a:moveTo>
                <a:cubicBezTo>
                  <a:pt x="1677062" y="3963955"/>
                  <a:pt x="1548106" y="3834999"/>
                  <a:pt x="1548106" y="3675923"/>
                </a:cubicBezTo>
                <a:lnTo>
                  <a:pt x="1548106" y="1958036"/>
                </a:lnTo>
                <a:cubicBezTo>
                  <a:pt x="1548106" y="1798960"/>
                  <a:pt x="1677062" y="1670004"/>
                  <a:pt x="1836138" y="1670004"/>
                </a:cubicBezTo>
                <a:cubicBezTo>
                  <a:pt x="1995214" y="1670004"/>
                  <a:pt x="2124170" y="1798960"/>
                  <a:pt x="2124170" y="1958036"/>
                </a:cubicBezTo>
                <a:lnTo>
                  <a:pt x="2124170" y="3675923"/>
                </a:lnTo>
                <a:cubicBezTo>
                  <a:pt x="2124170" y="3834999"/>
                  <a:pt x="1995214" y="3963955"/>
                  <a:pt x="1836138" y="396395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035" name="Rectangle 1">
            <a:extLst>
              <a:ext uri="{FF2B5EF4-FFF2-40B4-BE49-F238E27FC236}">
                <a16:creationId xmlns:a16="http://schemas.microsoft.com/office/drawing/2014/main" id="{8D884AC2-209A-44C1-B6F3-020D8FEB340C}"/>
              </a:ext>
            </a:extLst>
          </p:cNvPr>
          <p:cNvSpPr>
            <a:spLocks noChangeAspect="1"/>
          </p:cNvSpPr>
          <p:nvPr/>
        </p:nvSpPr>
        <p:spPr>
          <a:xfrm>
            <a:off x="3536176" y="2901517"/>
            <a:ext cx="282438" cy="278264"/>
          </a:xfrm>
          <a:custGeom>
            <a:avLst/>
            <a:gdLst/>
            <a:ahLst/>
            <a:cxnLst/>
            <a:rect l="l" t="t" r="r" b="b"/>
            <a:pathLst>
              <a:path w="3994694" h="3935658">
                <a:moveTo>
                  <a:pt x="3059053" y="3287658"/>
                </a:moveTo>
                <a:lnTo>
                  <a:pt x="3994694" y="3287658"/>
                </a:lnTo>
                <a:lnTo>
                  <a:pt x="3994694" y="3935658"/>
                </a:lnTo>
                <a:lnTo>
                  <a:pt x="3059053" y="3935658"/>
                </a:lnTo>
                <a:close/>
                <a:moveTo>
                  <a:pt x="1259497" y="3287658"/>
                </a:moveTo>
                <a:lnTo>
                  <a:pt x="2915681" y="3287658"/>
                </a:lnTo>
                <a:lnTo>
                  <a:pt x="2915681" y="3935658"/>
                </a:lnTo>
                <a:lnTo>
                  <a:pt x="1259497" y="3935658"/>
                </a:lnTo>
                <a:close/>
                <a:moveTo>
                  <a:pt x="0" y="3287658"/>
                </a:moveTo>
                <a:lnTo>
                  <a:pt x="1116124" y="3287658"/>
                </a:lnTo>
                <a:lnTo>
                  <a:pt x="1116124" y="3935658"/>
                </a:lnTo>
                <a:lnTo>
                  <a:pt x="0" y="3935658"/>
                </a:lnTo>
                <a:close/>
                <a:moveTo>
                  <a:pt x="3886694" y="2470824"/>
                </a:moveTo>
                <a:lnTo>
                  <a:pt x="3994694" y="2470824"/>
                </a:lnTo>
                <a:lnTo>
                  <a:pt x="3994694" y="3118824"/>
                </a:lnTo>
                <a:lnTo>
                  <a:pt x="3886694" y="3118824"/>
                </a:lnTo>
                <a:close/>
                <a:moveTo>
                  <a:pt x="2123068" y="2470824"/>
                </a:moveTo>
                <a:lnTo>
                  <a:pt x="3779252" y="2470824"/>
                </a:lnTo>
                <a:lnTo>
                  <a:pt x="3779252" y="3118824"/>
                </a:lnTo>
                <a:lnTo>
                  <a:pt x="2123068" y="3118824"/>
                </a:lnTo>
                <a:close/>
                <a:moveTo>
                  <a:pt x="359442" y="2470824"/>
                </a:moveTo>
                <a:lnTo>
                  <a:pt x="2015626" y="2470824"/>
                </a:lnTo>
                <a:lnTo>
                  <a:pt x="2015626" y="3118824"/>
                </a:lnTo>
                <a:lnTo>
                  <a:pt x="359442" y="3118824"/>
                </a:lnTo>
                <a:close/>
                <a:moveTo>
                  <a:pt x="0" y="2470824"/>
                </a:moveTo>
                <a:lnTo>
                  <a:pt x="252000" y="2470824"/>
                </a:lnTo>
                <a:lnTo>
                  <a:pt x="252000" y="3118824"/>
                </a:lnTo>
                <a:lnTo>
                  <a:pt x="0" y="3118824"/>
                </a:lnTo>
                <a:close/>
                <a:moveTo>
                  <a:pt x="3059053" y="1635982"/>
                </a:moveTo>
                <a:lnTo>
                  <a:pt x="3994694" y="1635982"/>
                </a:lnTo>
                <a:lnTo>
                  <a:pt x="3994694" y="2283982"/>
                </a:lnTo>
                <a:lnTo>
                  <a:pt x="3059053" y="2283982"/>
                </a:lnTo>
                <a:close/>
                <a:moveTo>
                  <a:pt x="1259496" y="1635982"/>
                </a:moveTo>
                <a:lnTo>
                  <a:pt x="2915680" y="1635982"/>
                </a:lnTo>
                <a:lnTo>
                  <a:pt x="2915680" y="2283982"/>
                </a:lnTo>
                <a:lnTo>
                  <a:pt x="1259496" y="2283982"/>
                </a:lnTo>
                <a:close/>
                <a:moveTo>
                  <a:pt x="0" y="1635982"/>
                </a:moveTo>
                <a:lnTo>
                  <a:pt x="1116124" y="1635982"/>
                </a:lnTo>
                <a:lnTo>
                  <a:pt x="1116124" y="2283982"/>
                </a:lnTo>
                <a:lnTo>
                  <a:pt x="0" y="2283982"/>
                </a:lnTo>
                <a:close/>
                <a:moveTo>
                  <a:pt x="3886694" y="836400"/>
                </a:moveTo>
                <a:lnTo>
                  <a:pt x="3994694" y="836400"/>
                </a:lnTo>
                <a:lnTo>
                  <a:pt x="3994694" y="1484400"/>
                </a:lnTo>
                <a:lnTo>
                  <a:pt x="3886694" y="1484400"/>
                </a:lnTo>
                <a:close/>
                <a:moveTo>
                  <a:pt x="2123068" y="820634"/>
                </a:moveTo>
                <a:lnTo>
                  <a:pt x="3779252" y="820634"/>
                </a:lnTo>
                <a:lnTo>
                  <a:pt x="3779252" y="1468634"/>
                </a:lnTo>
                <a:lnTo>
                  <a:pt x="2123068" y="1468634"/>
                </a:lnTo>
                <a:close/>
                <a:moveTo>
                  <a:pt x="359442" y="820634"/>
                </a:moveTo>
                <a:lnTo>
                  <a:pt x="2015626" y="820634"/>
                </a:lnTo>
                <a:lnTo>
                  <a:pt x="2015626" y="1468634"/>
                </a:lnTo>
                <a:lnTo>
                  <a:pt x="359442" y="1468634"/>
                </a:lnTo>
                <a:close/>
                <a:moveTo>
                  <a:pt x="0" y="820634"/>
                </a:moveTo>
                <a:lnTo>
                  <a:pt x="252000" y="820634"/>
                </a:lnTo>
                <a:lnTo>
                  <a:pt x="252000" y="1468634"/>
                </a:lnTo>
                <a:lnTo>
                  <a:pt x="0" y="1468634"/>
                </a:lnTo>
                <a:close/>
                <a:moveTo>
                  <a:pt x="3059053" y="0"/>
                </a:moveTo>
                <a:lnTo>
                  <a:pt x="3994694" y="0"/>
                </a:lnTo>
                <a:lnTo>
                  <a:pt x="3994694" y="648000"/>
                </a:lnTo>
                <a:lnTo>
                  <a:pt x="3059053" y="648000"/>
                </a:lnTo>
                <a:close/>
                <a:moveTo>
                  <a:pt x="1259496" y="0"/>
                </a:moveTo>
                <a:lnTo>
                  <a:pt x="2915680" y="0"/>
                </a:lnTo>
                <a:lnTo>
                  <a:pt x="2915680" y="648000"/>
                </a:lnTo>
                <a:lnTo>
                  <a:pt x="1259496" y="648000"/>
                </a:lnTo>
                <a:close/>
                <a:moveTo>
                  <a:pt x="0" y="0"/>
                </a:moveTo>
                <a:lnTo>
                  <a:pt x="1116124" y="0"/>
                </a:lnTo>
                <a:lnTo>
                  <a:pt x="1116124" y="648000"/>
                </a:lnTo>
                <a:lnTo>
                  <a:pt x="0" y="64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036" name="Freeform 14">
            <a:extLst>
              <a:ext uri="{FF2B5EF4-FFF2-40B4-BE49-F238E27FC236}">
                <a16:creationId xmlns:a16="http://schemas.microsoft.com/office/drawing/2014/main" id="{D28C72DE-5A22-4932-8C4A-EF508A6EC0DA}"/>
              </a:ext>
            </a:extLst>
          </p:cNvPr>
          <p:cNvSpPr>
            <a:spLocks noChangeAspect="1"/>
          </p:cNvSpPr>
          <p:nvPr/>
        </p:nvSpPr>
        <p:spPr>
          <a:xfrm>
            <a:off x="3765953" y="3918096"/>
            <a:ext cx="287714" cy="327781"/>
          </a:xfrm>
          <a:custGeom>
            <a:avLst/>
            <a:gdLst/>
            <a:ahLst/>
            <a:cxnLst/>
            <a:rect l="l" t="t" r="r" b="b"/>
            <a:pathLst>
              <a:path w="3456727" h="3938119">
                <a:moveTo>
                  <a:pt x="1728364" y="1961325"/>
                </a:moveTo>
                <a:cubicBezTo>
                  <a:pt x="1726089" y="2407152"/>
                  <a:pt x="1737463" y="2812034"/>
                  <a:pt x="1735188" y="3257861"/>
                </a:cubicBezTo>
                <a:cubicBezTo>
                  <a:pt x="2394830" y="3057694"/>
                  <a:pt x="2610919" y="2352560"/>
                  <a:pt x="2765594" y="1981796"/>
                </a:cubicBezTo>
                <a:close/>
                <a:moveTo>
                  <a:pt x="1728362" y="682044"/>
                </a:moveTo>
                <a:cubicBezTo>
                  <a:pt x="1355324" y="868563"/>
                  <a:pt x="1166530" y="952725"/>
                  <a:pt x="609247" y="1002767"/>
                </a:cubicBezTo>
                <a:cubicBezTo>
                  <a:pt x="606972" y="1330312"/>
                  <a:pt x="631992" y="1623739"/>
                  <a:pt x="704780" y="1964933"/>
                </a:cubicBezTo>
                <a:lnTo>
                  <a:pt x="1728363" y="1971757"/>
                </a:lnTo>
                <a:cubicBezTo>
                  <a:pt x="1728363" y="1541853"/>
                  <a:pt x="1728362" y="1111948"/>
                  <a:pt x="1728362" y="682044"/>
                </a:cubicBezTo>
                <a:close/>
                <a:moveTo>
                  <a:pt x="1723409" y="487996"/>
                </a:moveTo>
                <a:cubicBezTo>
                  <a:pt x="1725062" y="488690"/>
                  <a:pt x="1726712" y="489384"/>
                  <a:pt x="1728363" y="490064"/>
                </a:cubicBezTo>
                <a:cubicBezTo>
                  <a:pt x="1730015" y="489384"/>
                  <a:pt x="1731666" y="488690"/>
                  <a:pt x="1733319" y="487996"/>
                </a:cubicBezTo>
                <a:lnTo>
                  <a:pt x="1733319" y="492131"/>
                </a:lnTo>
                <a:cubicBezTo>
                  <a:pt x="2179467" y="679460"/>
                  <a:pt x="2405896" y="769409"/>
                  <a:pt x="2817789" y="813808"/>
                </a:cubicBezTo>
                <a:cubicBezTo>
                  <a:pt x="2971516" y="823489"/>
                  <a:pt x="3036247" y="875307"/>
                  <a:pt x="3033236" y="1061333"/>
                </a:cubicBezTo>
                <a:cubicBezTo>
                  <a:pt x="3015439" y="2441328"/>
                  <a:pt x="2363638" y="3359629"/>
                  <a:pt x="1733319" y="3448048"/>
                </a:cubicBezTo>
                <a:lnTo>
                  <a:pt x="1733319" y="3450123"/>
                </a:lnTo>
                <a:lnTo>
                  <a:pt x="1728363" y="3449086"/>
                </a:lnTo>
                <a:lnTo>
                  <a:pt x="1723409" y="3450123"/>
                </a:lnTo>
                <a:lnTo>
                  <a:pt x="1723409" y="3448048"/>
                </a:lnTo>
                <a:cubicBezTo>
                  <a:pt x="1093089" y="3359629"/>
                  <a:pt x="441289" y="2441328"/>
                  <a:pt x="423491" y="1061333"/>
                </a:cubicBezTo>
                <a:cubicBezTo>
                  <a:pt x="420479" y="875307"/>
                  <a:pt x="485211" y="823489"/>
                  <a:pt x="638937" y="813808"/>
                </a:cubicBezTo>
                <a:cubicBezTo>
                  <a:pt x="1050832" y="769409"/>
                  <a:pt x="1277261" y="679460"/>
                  <a:pt x="1723409" y="492131"/>
                </a:cubicBezTo>
                <a:close/>
                <a:moveTo>
                  <a:pt x="1722802" y="306889"/>
                </a:moveTo>
                <a:lnTo>
                  <a:pt x="1722802" y="311530"/>
                </a:lnTo>
                <a:cubicBezTo>
                  <a:pt x="1222099" y="521767"/>
                  <a:pt x="967982" y="622713"/>
                  <a:pt x="505720" y="672542"/>
                </a:cubicBezTo>
                <a:cubicBezTo>
                  <a:pt x="333196" y="683408"/>
                  <a:pt x="260550" y="741561"/>
                  <a:pt x="263929" y="950334"/>
                </a:cubicBezTo>
                <a:cubicBezTo>
                  <a:pt x="283902" y="2499079"/>
                  <a:pt x="1015407" y="3529669"/>
                  <a:pt x="1722802" y="3628902"/>
                </a:cubicBezTo>
                <a:lnTo>
                  <a:pt x="1722802" y="3631230"/>
                </a:lnTo>
                <a:lnTo>
                  <a:pt x="1728365" y="3630065"/>
                </a:lnTo>
                <a:lnTo>
                  <a:pt x="1733925" y="3631230"/>
                </a:lnTo>
                <a:lnTo>
                  <a:pt x="1733925" y="3628902"/>
                </a:lnTo>
                <a:cubicBezTo>
                  <a:pt x="2441322" y="3529669"/>
                  <a:pt x="3172826" y="2499079"/>
                  <a:pt x="3192800" y="950334"/>
                </a:cubicBezTo>
                <a:cubicBezTo>
                  <a:pt x="3196179" y="741561"/>
                  <a:pt x="3123532" y="683408"/>
                  <a:pt x="2951007" y="672542"/>
                </a:cubicBezTo>
                <a:cubicBezTo>
                  <a:pt x="2488747" y="622713"/>
                  <a:pt x="2234630" y="521767"/>
                  <a:pt x="1733925" y="311530"/>
                </a:cubicBezTo>
                <a:lnTo>
                  <a:pt x="1733925" y="306889"/>
                </a:lnTo>
                <a:cubicBezTo>
                  <a:pt x="1732071" y="307669"/>
                  <a:pt x="1730218" y="308445"/>
                  <a:pt x="1728365" y="309209"/>
                </a:cubicBezTo>
                <a:cubicBezTo>
                  <a:pt x="1726510" y="308445"/>
                  <a:pt x="1724659" y="307669"/>
                  <a:pt x="1722802" y="306889"/>
                </a:cubicBezTo>
                <a:close/>
                <a:moveTo>
                  <a:pt x="1721800" y="0"/>
                </a:moveTo>
                <a:cubicBezTo>
                  <a:pt x="1723991" y="923"/>
                  <a:pt x="1726176" y="1844"/>
                  <a:pt x="1728363" y="2749"/>
                </a:cubicBezTo>
                <a:cubicBezTo>
                  <a:pt x="1730551" y="1844"/>
                  <a:pt x="1732737" y="923"/>
                  <a:pt x="1734926" y="0"/>
                </a:cubicBezTo>
                <a:lnTo>
                  <a:pt x="1734926" y="5497"/>
                </a:lnTo>
                <a:cubicBezTo>
                  <a:pt x="2325825" y="254550"/>
                  <a:pt x="2625718" y="374136"/>
                  <a:pt x="3171248" y="433164"/>
                </a:cubicBezTo>
                <a:cubicBezTo>
                  <a:pt x="3374850" y="446035"/>
                  <a:pt x="3460584" y="514926"/>
                  <a:pt x="3456595" y="762245"/>
                </a:cubicBezTo>
                <a:cubicBezTo>
                  <a:pt x="3433024" y="2596936"/>
                  <a:pt x="2569749" y="3817807"/>
                  <a:pt x="1734926" y="3935360"/>
                </a:cubicBezTo>
                <a:lnTo>
                  <a:pt x="1734926" y="3938119"/>
                </a:lnTo>
                <a:lnTo>
                  <a:pt x="1728363" y="3936740"/>
                </a:lnTo>
                <a:lnTo>
                  <a:pt x="1721800" y="3938119"/>
                </a:lnTo>
                <a:lnTo>
                  <a:pt x="1721800" y="3935360"/>
                </a:lnTo>
                <a:cubicBezTo>
                  <a:pt x="886977" y="3817807"/>
                  <a:pt x="23703" y="2596936"/>
                  <a:pt x="132" y="762245"/>
                </a:cubicBezTo>
                <a:cubicBezTo>
                  <a:pt x="-3858" y="514926"/>
                  <a:pt x="81876" y="446035"/>
                  <a:pt x="285478" y="433164"/>
                </a:cubicBezTo>
                <a:cubicBezTo>
                  <a:pt x="831010" y="374136"/>
                  <a:pt x="1130903" y="254550"/>
                  <a:pt x="1721800" y="549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037" name="Round Same Side Corner Rectangle 2">
            <a:extLst>
              <a:ext uri="{FF2B5EF4-FFF2-40B4-BE49-F238E27FC236}">
                <a16:creationId xmlns:a16="http://schemas.microsoft.com/office/drawing/2014/main" id="{900C33BA-6591-4E94-BA63-F0716D23D9DA}"/>
              </a:ext>
            </a:extLst>
          </p:cNvPr>
          <p:cNvSpPr>
            <a:spLocks noChangeAspect="1"/>
          </p:cNvSpPr>
          <p:nvPr/>
        </p:nvSpPr>
        <p:spPr>
          <a:xfrm rot="10800000" flipV="1">
            <a:off x="3810953" y="2331372"/>
            <a:ext cx="156964" cy="318479"/>
          </a:xfrm>
          <a:custGeom>
            <a:avLst/>
            <a:gdLst/>
            <a:ahLst/>
            <a:cxnLst/>
            <a:rect l="l" t="t" r="r" b="b"/>
            <a:pathLst>
              <a:path w="1944216" h="3944787">
                <a:moveTo>
                  <a:pt x="970377" y="2108821"/>
                </a:moveTo>
                <a:lnTo>
                  <a:pt x="1212693" y="1866505"/>
                </a:lnTo>
                <a:lnTo>
                  <a:pt x="1043908" y="1866505"/>
                </a:lnTo>
                <a:lnTo>
                  <a:pt x="1043908" y="1030484"/>
                </a:lnTo>
                <a:cubicBezTo>
                  <a:pt x="1149578" y="1014542"/>
                  <a:pt x="1257691" y="1062194"/>
                  <a:pt x="1334021" y="1157305"/>
                </a:cubicBezTo>
                <a:cubicBezTo>
                  <a:pt x="1400801" y="1240514"/>
                  <a:pt x="1436140" y="1351366"/>
                  <a:pt x="1431423" y="1462876"/>
                </a:cubicBezTo>
                <a:cubicBezTo>
                  <a:pt x="1394088" y="1483130"/>
                  <a:pt x="1369945" y="1523015"/>
                  <a:pt x="1369945" y="1568539"/>
                </a:cubicBezTo>
                <a:cubicBezTo>
                  <a:pt x="1369945" y="1638127"/>
                  <a:pt x="1426357" y="1694539"/>
                  <a:pt x="1495945" y="1694539"/>
                </a:cubicBezTo>
                <a:cubicBezTo>
                  <a:pt x="1565533" y="1694539"/>
                  <a:pt x="1621945" y="1638127"/>
                  <a:pt x="1621945" y="1568539"/>
                </a:cubicBezTo>
                <a:cubicBezTo>
                  <a:pt x="1621945" y="1523726"/>
                  <a:pt x="1598550" y="1484377"/>
                  <a:pt x="1562086" y="1463967"/>
                </a:cubicBezTo>
                <a:cubicBezTo>
                  <a:pt x="1568570" y="1314745"/>
                  <a:pt x="1517753" y="1167492"/>
                  <a:pt x="1422952" y="1058709"/>
                </a:cubicBezTo>
                <a:cubicBezTo>
                  <a:pt x="1321954" y="942813"/>
                  <a:pt x="1182572" y="883624"/>
                  <a:pt x="1043908" y="894993"/>
                </a:cubicBezTo>
                <a:lnTo>
                  <a:pt x="1043908" y="817164"/>
                </a:lnTo>
                <a:cubicBezTo>
                  <a:pt x="1102028" y="791132"/>
                  <a:pt x="1141932" y="732565"/>
                  <a:pt x="1141932" y="664677"/>
                </a:cubicBezTo>
                <a:cubicBezTo>
                  <a:pt x="1141932" y="571048"/>
                  <a:pt x="1066031" y="495147"/>
                  <a:pt x="972402" y="495147"/>
                </a:cubicBezTo>
                <a:cubicBezTo>
                  <a:pt x="878773" y="495147"/>
                  <a:pt x="802872" y="571048"/>
                  <a:pt x="802872" y="664677"/>
                </a:cubicBezTo>
                <a:cubicBezTo>
                  <a:pt x="802872" y="730828"/>
                  <a:pt x="840760" y="788131"/>
                  <a:pt x="896846" y="814434"/>
                </a:cubicBezTo>
                <a:lnTo>
                  <a:pt x="896846" y="1098959"/>
                </a:lnTo>
                <a:cubicBezTo>
                  <a:pt x="790407" y="1076173"/>
                  <a:pt x="674866" y="1103676"/>
                  <a:pt x="576963" y="1173867"/>
                </a:cubicBezTo>
                <a:cubicBezTo>
                  <a:pt x="485156" y="1239689"/>
                  <a:pt x="416746" y="1337450"/>
                  <a:pt x="386455" y="1447617"/>
                </a:cubicBezTo>
                <a:lnTo>
                  <a:pt x="324077" y="1447617"/>
                </a:lnTo>
                <a:lnTo>
                  <a:pt x="324077" y="1699617"/>
                </a:lnTo>
                <a:lnTo>
                  <a:pt x="576077" y="1699617"/>
                </a:lnTo>
                <a:lnTo>
                  <a:pt x="576077" y="1447617"/>
                </a:lnTo>
                <a:lnTo>
                  <a:pt x="509350" y="1447617"/>
                </a:lnTo>
                <a:cubicBezTo>
                  <a:pt x="534293" y="1379572"/>
                  <a:pt x="578725" y="1319336"/>
                  <a:pt x="635319" y="1275757"/>
                </a:cubicBezTo>
                <a:cubicBezTo>
                  <a:pt x="715559" y="1213971"/>
                  <a:pt x="812010" y="1191930"/>
                  <a:pt x="896846" y="1216429"/>
                </a:cubicBezTo>
                <a:lnTo>
                  <a:pt x="896846" y="1866505"/>
                </a:lnTo>
                <a:lnTo>
                  <a:pt x="728061" y="1866505"/>
                </a:lnTo>
                <a:close/>
                <a:moveTo>
                  <a:pt x="932091" y="3163979"/>
                </a:moveTo>
                <a:lnTo>
                  <a:pt x="932091" y="3078707"/>
                </a:lnTo>
                <a:lnTo>
                  <a:pt x="850421" y="3078707"/>
                </a:lnTo>
                <a:lnTo>
                  <a:pt x="850421" y="2839940"/>
                </a:lnTo>
                <a:lnTo>
                  <a:pt x="932091" y="2839940"/>
                </a:lnTo>
                <a:lnTo>
                  <a:pt x="932091" y="2840377"/>
                </a:lnTo>
                <a:lnTo>
                  <a:pt x="1072095" y="2840377"/>
                </a:lnTo>
                <a:lnTo>
                  <a:pt x="1072095" y="2635722"/>
                </a:lnTo>
                <a:lnTo>
                  <a:pt x="1013761" y="2635722"/>
                </a:lnTo>
                <a:lnTo>
                  <a:pt x="1013761" y="2755105"/>
                </a:lnTo>
                <a:lnTo>
                  <a:pt x="932091" y="2755105"/>
                </a:lnTo>
                <a:lnTo>
                  <a:pt x="932091" y="2754668"/>
                </a:lnTo>
                <a:lnTo>
                  <a:pt x="792087" y="2754668"/>
                </a:lnTo>
                <a:lnTo>
                  <a:pt x="792087" y="3163979"/>
                </a:lnTo>
                <a:close/>
                <a:moveTo>
                  <a:pt x="684076" y="3628455"/>
                </a:moveTo>
                <a:lnTo>
                  <a:pt x="684076" y="3484455"/>
                </a:lnTo>
                <a:lnTo>
                  <a:pt x="468076" y="3484455"/>
                </a:lnTo>
                <a:lnTo>
                  <a:pt x="468076" y="3628455"/>
                </a:lnTo>
                <a:close/>
                <a:moveTo>
                  <a:pt x="1476164" y="3628455"/>
                </a:moveTo>
                <a:lnTo>
                  <a:pt x="1476164" y="3484455"/>
                </a:lnTo>
                <a:lnTo>
                  <a:pt x="1260164" y="3484455"/>
                </a:lnTo>
                <a:lnTo>
                  <a:pt x="1260164" y="3628455"/>
                </a:lnTo>
                <a:close/>
                <a:moveTo>
                  <a:pt x="1620181" y="3944787"/>
                </a:moveTo>
                <a:lnTo>
                  <a:pt x="1072096" y="3944787"/>
                </a:lnTo>
                <a:lnTo>
                  <a:pt x="1072096" y="3725440"/>
                </a:lnTo>
                <a:lnTo>
                  <a:pt x="935522" y="3725440"/>
                </a:lnTo>
                <a:lnTo>
                  <a:pt x="935522" y="3723724"/>
                </a:lnTo>
                <a:lnTo>
                  <a:pt x="853852" y="3723724"/>
                </a:lnTo>
                <a:lnTo>
                  <a:pt x="853852" y="3484957"/>
                </a:lnTo>
                <a:lnTo>
                  <a:pt x="935522" y="3484957"/>
                </a:lnTo>
                <a:lnTo>
                  <a:pt x="935522" y="3484455"/>
                </a:lnTo>
                <a:lnTo>
                  <a:pt x="1072096" y="3484455"/>
                </a:lnTo>
                <a:lnTo>
                  <a:pt x="1072096" y="3075144"/>
                </a:lnTo>
                <a:lnTo>
                  <a:pt x="932092" y="3075144"/>
                </a:lnTo>
                <a:lnTo>
                  <a:pt x="932092" y="3160416"/>
                </a:lnTo>
                <a:lnTo>
                  <a:pt x="1013762" y="3160416"/>
                </a:lnTo>
                <a:lnTo>
                  <a:pt x="1013762" y="3399183"/>
                </a:lnTo>
                <a:lnTo>
                  <a:pt x="932092" y="3399183"/>
                </a:lnTo>
                <a:lnTo>
                  <a:pt x="932092" y="3399685"/>
                </a:lnTo>
                <a:lnTo>
                  <a:pt x="795518" y="3399685"/>
                </a:lnTo>
                <a:lnTo>
                  <a:pt x="795518" y="3808996"/>
                </a:lnTo>
                <a:lnTo>
                  <a:pt x="932092" y="3808996"/>
                </a:lnTo>
                <a:lnTo>
                  <a:pt x="932092" y="3810712"/>
                </a:lnTo>
                <a:lnTo>
                  <a:pt x="1013762" y="3810712"/>
                </a:lnTo>
                <a:lnTo>
                  <a:pt x="1013762" y="3944787"/>
                </a:lnTo>
                <a:lnTo>
                  <a:pt x="324037" y="3944787"/>
                </a:lnTo>
                <a:lnTo>
                  <a:pt x="324037" y="2635721"/>
                </a:lnTo>
                <a:lnTo>
                  <a:pt x="0" y="2635721"/>
                </a:lnTo>
                <a:lnTo>
                  <a:pt x="0" y="324042"/>
                </a:lnTo>
                <a:cubicBezTo>
                  <a:pt x="0" y="145079"/>
                  <a:pt x="145079" y="0"/>
                  <a:pt x="324042" y="0"/>
                </a:cubicBezTo>
                <a:lnTo>
                  <a:pt x="1620174" y="0"/>
                </a:lnTo>
                <a:cubicBezTo>
                  <a:pt x="1799137" y="0"/>
                  <a:pt x="1944216" y="145079"/>
                  <a:pt x="1944216" y="324042"/>
                </a:cubicBezTo>
                <a:lnTo>
                  <a:pt x="1944216" y="2635721"/>
                </a:lnTo>
                <a:lnTo>
                  <a:pt x="1620181" y="263572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grpSp>
        <p:nvGrpSpPr>
          <p:cNvPr id="2038" name="Group 2037">
            <a:extLst>
              <a:ext uri="{FF2B5EF4-FFF2-40B4-BE49-F238E27FC236}">
                <a16:creationId xmlns:a16="http://schemas.microsoft.com/office/drawing/2014/main" id="{3F62BA10-8E09-44BB-B942-81BF0B6EC08D}"/>
              </a:ext>
            </a:extLst>
          </p:cNvPr>
          <p:cNvGrpSpPr/>
          <p:nvPr/>
        </p:nvGrpSpPr>
        <p:grpSpPr>
          <a:xfrm rot="7952168">
            <a:off x="1397535" y="2434005"/>
            <a:ext cx="860315" cy="821976"/>
            <a:chOff x="9233752" y="1035385"/>
            <a:chExt cx="2542649" cy="2429341"/>
          </a:xfrm>
        </p:grpSpPr>
        <p:sp>
          <p:nvSpPr>
            <p:cNvPr id="2039" name="Freeform: Shape 2038">
              <a:extLst>
                <a:ext uri="{FF2B5EF4-FFF2-40B4-BE49-F238E27FC236}">
                  <a16:creationId xmlns:a16="http://schemas.microsoft.com/office/drawing/2014/main" id="{4CEB8156-DE22-40CB-A65F-853F61A95EBF}"/>
                </a:ext>
              </a:extLst>
            </p:cNvPr>
            <p:cNvSpPr/>
            <p:nvPr/>
          </p:nvSpPr>
          <p:spPr>
            <a:xfrm>
              <a:off x="9233752" y="1035385"/>
              <a:ext cx="2542649" cy="2429341"/>
            </a:xfrm>
            <a:custGeom>
              <a:avLst/>
              <a:gdLst>
                <a:gd name="connsiteX0" fmla="*/ 975369 w 2542649"/>
                <a:gd name="connsiteY0" fmla="*/ 315128 h 2429341"/>
                <a:gd name="connsiteX1" fmla="*/ 937888 w 2542649"/>
                <a:gd name="connsiteY1" fmla="*/ 342518 h 2429341"/>
                <a:gd name="connsiteX2" fmla="*/ 883974 w 2542649"/>
                <a:gd name="connsiteY2" fmla="*/ 421516 h 2429341"/>
                <a:gd name="connsiteX3" fmla="*/ 891470 w 2542649"/>
                <a:gd name="connsiteY3" fmla="*/ 438815 h 2429341"/>
                <a:gd name="connsiteX4" fmla="*/ 920878 w 2542649"/>
                <a:gd name="connsiteY4" fmla="*/ 444293 h 2429341"/>
                <a:gd name="connsiteX5" fmla="*/ 1006796 w 2542649"/>
                <a:gd name="connsiteY5" fmla="*/ 435356 h 2429341"/>
                <a:gd name="connsiteX6" fmla="*/ 1012562 w 2542649"/>
                <a:gd name="connsiteY6" fmla="*/ 432184 h 2429341"/>
                <a:gd name="connsiteX7" fmla="*/ 1032744 w 2542649"/>
                <a:gd name="connsiteY7" fmla="*/ 394703 h 2429341"/>
                <a:gd name="connsiteX8" fmla="*/ 1047160 w 2542649"/>
                <a:gd name="connsiteY8" fmla="*/ 337040 h 2429341"/>
                <a:gd name="connsiteX9" fmla="*/ 985749 w 2542649"/>
                <a:gd name="connsiteY9" fmla="*/ 315705 h 2429341"/>
                <a:gd name="connsiteX10" fmla="*/ 975369 w 2542649"/>
                <a:gd name="connsiteY10" fmla="*/ 315128 h 2429341"/>
                <a:gd name="connsiteX11" fmla="*/ 1562667 w 2542649"/>
                <a:gd name="connsiteY11" fmla="*/ 314263 h 2429341"/>
                <a:gd name="connsiteX12" fmla="*/ 1500102 w 2542649"/>
                <a:gd name="connsiteY12" fmla="*/ 338482 h 2429341"/>
                <a:gd name="connsiteX13" fmla="*/ 1514230 w 2542649"/>
                <a:gd name="connsiteY13" fmla="*/ 378846 h 2429341"/>
                <a:gd name="connsiteX14" fmla="*/ 1539890 w 2542649"/>
                <a:gd name="connsiteY14" fmla="*/ 431031 h 2429341"/>
                <a:gd name="connsiteX15" fmla="*/ 1547386 w 2542649"/>
                <a:gd name="connsiteY15" fmla="*/ 435067 h 2429341"/>
                <a:gd name="connsiteX16" fmla="*/ 1628403 w 2542649"/>
                <a:gd name="connsiteY16" fmla="*/ 439968 h 2429341"/>
                <a:gd name="connsiteX17" fmla="*/ 1661847 w 2542649"/>
                <a:gd name="connsiteY17" fmla="*/ 433626 h 2429341"/>
                <a:gd name="connsiteX18" fmla="*/ 1668478 w 2542649"/>
                <a:gd name="connsiteY18" fmla="*/ 415462 h 2429341"/>
                <a:gd name="connsiteX19" fmla="*/ 1630421 w 2542649"/>
                <a:gd name="connsiteY19" fmla="*/ 358375 h 2429341"/>
                <a:gd name="connsiteX20" fmla="*/ 1574200 w 2542649"/>
                <a:gd name="connsiteY20" fmla="*/ 314263 h 2429341"/>
                <a:gd name="connsiteX21" fmla="*/ 1562667 w 2542649"/>
                <a:gd name="connsiteY21" fmla="*/ 314263 h 2429341"/>
                <a:gd name="connsiteX22" fmla="*/ 1171712 w 2542649"/>
                <a:gd name="connsiteY22" fmla="*/ 172124 h 2429341"/>
                <a:gd name="connsiteX23" fmla="*/ 1123275 w 2542649"/>
                <a:gd name="connsiteY23" fmla="*/ 194901 h 2429341"/>
                <a:gd name="connsiteX24" fmla="*/ 1150088 w 2542649"/>
                <a:gd name="connsiteY24" fmla="*/ 251699 h 2429341"/>
                <a:gd name="connsiteX25" fmla="*/ 1210634 w 2542649"/>
                <a:gd name="connsiteY25" fmla="*/ 212488 h 2429341"/>
                <a:gd name="connsiteX26" fmla="*/ 1190741 w 2542649"/>
                <a:gd name="connsiteY26" fmla="*/ 174719 h 2429341"/>
                <a:gd name="connsiteX27" fmla="*/ 1171712 w 2542649"/>
                <a:gd name="connsiteY27" fmla="*/ 172124 h 2429341"/>
                <a:gd name="connsiteX28" fmla="*/ 1380740 w 2542649"/>
                <a:gd name="connsiteY28" fmla="*/ 171259 h 2429341"/>
                <a:gd name="connsiteX29" fmla="*/ 1352774 w 2542649"/>
                <a:gd name="connsiteY29" fmla="*/ 177890 h 2429341"/>
                <a:gd name="connsiteX30" fmla="*/ 1339223 w 2542649"/>
                <a:gd name="connsiteY30" fmla="*/ 221137 h 2429341"/>
                <a:gd name="connsiteX31" fmla="*/ 1403517 w 2542649"/>
                <a:gd name="connsiteY31" fmla="*/ 247086 h 2429341"/>
                <a:gd name="connsiteX32" fmla="*/ 1422258 w 2542649"/>
                <a:gd name="connsiteY32" fmla="*/ 233535 h 2429341"/>
                <a:gd name="connsiteX33" fmla="*/ 1380740 w 2542649"/>
                <a:gd name="connsiteY33" fmla="*/ 171259 h 2429341"/>
                <a:gd name="connsiteX34" fmla="*/ 1727583 w 2542649"/>
                <a:gd name="connsiteY34" fmla="*/ 0 h 2429341"/>
                <a:gd name="connsiteX35" fmla="*/ 1732484 w 2542649"/>
                <a:gd name="connsiteY35" fmla="*/ 14992 h 2429341"/>
                <a:gd name="connsiteX36" fmla="*/ 1723258 w 2542649"/>
                <a:gd name="connsiteY36" fmla="*/ 43824 h 2429341"/>
                <a:gd name="connsiteX37" fmla="*/ 1659540 w 2542649"/>
                <a:gd name="connsiteY37" fmla="*/ 148771 h 2429341"/>
                <a:gd name="connsiteX38" fmla="*/ 1564397 w 2542649"/>
                <a:gd name="connsiteY38" fmla="*/ 237572 h 2429341"/>
                <a:gd name="connsiteX39" fmla="*/ 1558054 w 2542649"/>
                <a:gd name="connsiteY39" fmla="*/ 241608 h 2429341"/>
                <a:gd name="connsiteX40" fmla="*/ 1565838 w 2542649"/>
                <a:gd name="connsiteY40" fmla="*/ 297829 h 2429341"/>
                <a:gd name="connsiteX41" fmla="*/ 1624943 w 2542649"/>
                <a:gd name="connsiteY41" fmla="*/ 344536 h 2429341"/>
                <a:gd name="connsiteX42" fmla="*/ 1701058 w 2542649"/>
                <a:gd name="connsiteY42" fmla="*/ 487541 h 2429341"/>
                <a:gd name="connsiteX43" fmla="*/ 1696157 w 2542649"/>
                <a:gd name="connsiteY43" fmla="*/ 545780 h 2429341"/>
                <a:gd name="connsiteX44" fmla="*/ 1768524 w 2542649"/>
                <a:gd name="connsiteY44" fmla="*/ 621895 h 2429341"/>
                <a:gd name="connsiteX45" fmla="*/ 1945549 w 2542649"/>
                <a:gd name="connsiteY45" fmla="*/ 326372 h 2429341"/>
                <a:gd name="connsiteX46" fmla="*/ 2001482 w 2542649"/>
                <a:gd name="connsiteY46" fmla="*/ 347708 h 2429341"/>
                <a:gd name="connsiteX47" fmla="*/ 2223773 w 2542649"/>
                <a:gd name="connsiteY47" fmla="*/ 378846 h 2429341"/>
                <a:gd name="connsiteX48" fmla="*/ 2356686 w 2542649"/>
                <a:gd name="connsiteY48" fmla="*/ 372503 h 2429341"/>
                <a:gd name="connsiteX49" fmla="*/ 2366489 w 2542649"/>
                <a:gd name="connsiteY49" fmla="*/ 368178 h 2429341"/>
                <a:gd name="connsiteX50" fmla="*/ 2413772 w 2542649"/>
                <a:gd name="connsiteY50" fmla="*/ 303596 h 2429341"/>
                <a:gd name="connsiteX51" fmla="*/ 2420692 w 2542649"/>
                <a:gd name="connsiteY51" fmla="*/ 294081 h 2429341"/>
                <a:gd name="connsiteX52" fmla="*/ 2408294 w 2542649"/>
                <a:gd name="connsiteY52" fmla="*/ 337328 h 2429341"/>
                <a:gd name="connsiteX53" fmla="*/ 2365624 w 2542649"/>
                <a:gd name="connsiteY53" fmla="*/ 380287 h 2429341"/>
                <a:gd name="connsiteX54" fmla="*/ 2358128 w 2542649"/>
                <a:gd name="connsiteY54" fmla="*/ 383170 h 2429341"/>
                <a:gd name="connsiteX55" fmla="*/ 2148522 w 2542649"/>
                <a:gd name="connsiteY55" fmla="*/ 403641 h 2429341"/>
                <a:gd name="connsiteX56" fmla="*/ 1958811 w 2542649"/>
                <a:gd name="connsiteY56" fmla="*/ 348861 h 2429341"/>
                <a:gd name="connsiteX57" fmla="*/ 1955352 w 2542649"/>
                <a:gd name="connsiteY57" fmla="*/ 347419 h 2429341"/>
                <a:gd name="connsiteX58" fmla="*/ 1792742 w 2542649"/>
                <a:gd name="connsiteY58" fmla="*/ 652745 h 2429341"/>
                <a:gd name="connsiteX59" fmla="*/ 1842621 w 2542649"/>
                <a:gd name="connsiteY59" fmla="*/ 748465 h 2429341"/>
                <a:gd name="connsiteX60" fmla="*/ 1903167 w 2542649"/>
                <a:gd name="connsiteY60" fmla="*/ 964702 h 2429341"/>
                <a:gd name="connsiteX61" fmla="*/ 1917294 w 2542649"/>
                <a:gd name="connsiteY61" fmla="*/ 1158161 h 2429341"/>
                <a:gd name="connsiteX62" fmla="*/ 1917583 w 2542649"/>
                <a:gd name="connsiteY62" fmla="*/ 1165657 h 2429341"/>
                <a:gd name="connsiteX63" fmla="*/ 2173894 w 2542649"/>
                <a:gd name="connsiteY63" fmla="*/ 1080893 h 2429341"/>
                <a:gd name="connsiteX64" fmla="*/ 2198113 w 2542649"/>
                <a:gd name="connsiteY64" fmla="*/ 1132213 h 2429341"/>
                <a:gd name="connsiteX65" fmla="*/ 2341982 w 2542649"/>
                <a:gd name="connsiteY65" fmla="*/ 1312409 h 2429341"/>
                <a:gd name="connsiteX66" fmla="*/ 2439144 w 2542649"/>
                <a:gd name="connsiteY66" fmla="*/ 1395733 h 2429341"/>
                <a:gd name="connsiteX67" fmla="*/ 2452695 w 2542649"/>
                <a:gd name="connsiteY67" fmla="*/ 1400634 h 2429341"/>
                <a:gd name="connsiteX68" fmla="*/ 2529675 w 2542649"/>
                <a:gd name="connsiteY68" fmla="*/ 1386218 h 2429341"/>
                <a:gd name="connsiteX69" fmla="*/ 2542649 w 2542649"/>
                <a:gd name="connsiteY69" fmla="*/ 1383623 h 2429341"/>
                <a:gd name="connsiteX70" fmla="*/ 2504592 w 2542649"/>
                <a:gd name="connsiteY70" fmla="*/ 1406689 h 2429341"/>
                <a:gd name="connsiteX71" fmla="*/ 2442892 w 2542649"/>
                <a:gd name="connsiteY71" fmla="*/ 1408995 h 2429341"/>
                <a:gd name="connsiteX72" fmla="*/ 2435396 w 2542649"/>
                <a:gd name="connsiteY72" fmla="*/ 1406112 h 2429341"/>
                <a:gd name="connsiteX73" fmla="*/ 2263849 w 2542649"/>
                <a:gd name="connsiteY73" fmla="*/ 1271757 h 2429341"/>
                <a:gd name="connsiteX74" fmla="*/ 2168128 w 2542649"/>
                <a:gd name="connsiteY74" fmla="*/ 1107994 h 2429341"/>
                <a:gd name="connsiteX75" fmla="*/ 2166975 w 2542649"/>
                <a:gd name="connsiteY75" fmla="*/ 1104534 h 2429341"/>
                <a:gd name="connsiteX76" fmla="*/ 2086247 w 2542649"/>
                <a:gd name="connsiteY76" fmla="*/ 1149223 h 2429341"/>
                <a:gd name="connsiteX77" fmla="*/ 1925655 w 2542649"/>
                <a:gd name="connsiteY77" fmla="*/ 1201985 h 2429341"/>
                <a:gd name="connsiteX78" fmla="*/ 1915276 w 2542649"/>
                <a:gd name="connsiteY78" fmla="*/ 1214383 h 2429341"/>
                <a:gd name="connsiteX79" fmla="*/ 1827917 w 2542649"/>
                <a:gd name="connsiteY79" fmla="*/ 1575353 h 2429341"/>
                <a:gd name="connsiteX80" fmla="*/ 1704806 w 2542649"/>
                <a:gd name="connsiteY80" fmla="*/ 1767082 h 2429341"/>
                <a:gd name="connsiteX81" fmla="*/ 1699040 w 2542649"/>
                <a:gd name="connsiteY81" fmla="*/ 1773714 h 2429341"/>
                <a:gd name="connsiteX82" fmla="*/ 1988508 w 2542649"/>
                <a:gd name="connsiteY82" fmla="*/ 1808888 h 2429341"/>
                <a:gd name="connsiteX83" fmla="*/ 1988796 w 2542649"/>
                <a:gd name="connsiteY83" fmla="*/ 1816384 h 2429341"/>
                <a:gd name="connsiteX84" fmla="*/ 2025989 w 2542649"/>
                <a:gd name="connsiteY84" fmla="*/ 2038387 h 2429341"/>
                <a:gd name="connsiteX85" fmla="*/ 2099798 w 2542649"/>
                <a:gd name="connsiteY85" fmla="*/ 2206474 h 2429341"/>
                <a:gd name="connsiteX86" fmla="*/ 2109889 w 2542649"/>
                <a:gd name="connsiteY86" fmla="*/ 2215700 h 2429341"/>
                <a:gd name="connsiteX87" fmla="*/ 2186868 w 2542649"/>
                <a:gd name="connsiteY87" fmla="*/ 2234440 h 2429341"/>
                <a:gd name="connsiteX88" fmla="*/ 2196095 w 2542649"/>
                <a:gd name="connsiteY88" fmla="*/ 2235594 h 2429341"/>
                <a:gd name="connsiteX89" fmla="*/ 2137278 w 2542649"/>
                <a:gd name="connsiteY89" fmla="*/ 2237035 h 2429341"/>
                <a:gd name="connsiteX90" fmla="*/ 2098933 w 2542649"/>
                <a:gd name="connsiteY90" fmla="*/ 2218871 h 2429341"/>
                <a:gd name="connsiteX91" fmla="*/ 2091436 w 2542649"/>
                <a:gd name="connsiteY91" fmla="*/ 2212240 h 2429341"/>
                <a:gd name="connsiteX92" fmla="*/ 1990526 w 2542649"/>
                <a:gd name="connsiteY92" fmla="*/ 2017340 h 2429341"/>
                <a:gd name="connsiteX93" fmla="*/ 1971498 w 2542649"/>
                <a:gd name="connsiteY93" fmla="*/ 1834548 h 2429341"/>
                <a:gd name="connsiteX94" fmla="*/ 1972362 w 2542649"/>
                <a:gd name="connsiteY94" fmla="*/ 1825034 h 2429341"/>
                <a:gd name="connsiteX95" fmla="*/ 1952469 w 2542649"/>
                <a:gd name="connsiteY95" fmla="*/ 1828205 h 2429341"/>
                <a:gd name="connsiteX96" fmla="*/ 1708554 w 2542649"/>
                <a:gd name="connsiteY96" fmla="*/ 1814078 h 2429341"/>
                <a:gd name="connsiteX97" fmla="*/ 1675974 w 2542649"/>
                <a:gd name="connsiteY97" fmla="*/ 1806005 h 2429341"/>
                <a:gd name="connsiteX98" fmla="*/ 1663865 w 2542649"/>
                <a:gd name="connsiteY98" fmla="*/ 1809176 h 2429341"/>
                <a:gd name="connsiteX99" fmla="*/ 1439556 w 2542649"/>
                <a:gd name="connsiteY99" fmla="*/ 1948432 h 2429341"/>
                <a:gd name="connsiteX100" fmla="*/ 1226203 w 2542649"/>
                <a:gd name="connsiteY100" fmla="*/ 1972939 h 2429341"/>
                <a:gd name="connsiteX101" fmla="*/ 908480 w 2542649"/>
                <a:gd name="connsiteY101" fmla="*/ 1829646 h 2429341"/>
                <a:gd name="connsiteX102" fmla="*/ 897813 w 2542649"/>
                <a:gd name="connsiteY102" fmla="*/ 1820420 h 2429341"/>
                <a:gd name="connsiteX103" fmla="*/ 895506 w 2542649"/>
                <a:gd name="connsiteY103" fmla="*/ 1818979 h 2429341"/>
                <a:gd name="connsiteX104" fmla="*/ 633428 w 2542649"/>
                <a:gd name="connsiteY104" fmla="*/ 1962271 h 2429341"/>
                <a:gd name="connsiteX105" fmla="*/ 653898 w 2542649"/>
                <a:gd name="connsiteY105" fmla="*/ 1995428 h 2429341"/>
                <a:gd name="connsiteX106" fmla="*/ 698875 w 2542649"/>
                <a:gd name="connsiteY106" fmla="*/ 2146216 h 2429341"/>
                <a:gd name="connsiteX107" fmla="*/ 689072 w 2542649"/>
                <a:gd name="connsiteY107" fmla="*/ 2362741 h 2429341"/>
                <a:gd name="connsiteX108" fmla="*/ 688208 w 2542649"/>
                <a:gd name="connsiteY108" fmla="*/ 2367642 h 2429341"/>
                <a:gd name="connsiteX109" fmla="*/ 604020 w 2542649"/>
                <a:gd name="connsiteY109" fmla="*/ 2429341 h 2429341"/>
                <a:gd name="connsiteX110" fmla="*/ 614399 w 2542649"/>
                <a:gd name="connsiteY110" fmla="*/ 2422133 h 2429341"/>
                <a:gd name="connsiteX111" fmla="*/ 676675 w 2542649"/>
                <a:gd name="connsiteY111" fmla="*/ 2369660 h 2429341"/>
                <a:gd name="connsiteX112" fmla="*/ 678694 w 2542649"/>
                <a:gd name="connsiteY112" fmla="*/ 2363029 h 2429341"/>
                <a:gd name="connsiteX113" fmla="*/ 649862 w 2542649"/>
                <a:gd name="connsiteY113" fmla="*/ 2048189 h 2429341"/>
                <a:gd name="connsiteX114" fmla="*/ 613822 w 2542649"/>
                <a:gd name="connsiteY114" fmla="*/ 1953045 h 2429341"/>
                <a:gd name="connsiteX115" fmla="*/ 868981 w 2542649"/>
                <a:gd name="connsiteY115" fmla="*/ 1791877 h 2429341"/>
                <a:gd name="connsiteX116" fmla="*/ 854277 w 2542649"/>
                <a:gd name="connsiteY116" fmla="*/ 1775443 h 2429341"/>
                <a:gd name="connsiteX117" fmla="*/ 691091 w 2542649"/>
                <a:gd name="connsiteY117" fmla="*/ 1498085 h 2429341"/>
                <a:gd name="connsiteX118" fmla="*/ 639771 w 2542649"/>
                <a:gd name="connsiteY118" fmla="*/ 1272334 h 2429341"/>
                <a:gd name="connsiteX119" fmla="*/ 627373 w 2542649"/>
                <a:gd name="connsiteY119" fmla="*/ 1257918 h 2429341"/>
                <a:gd name="connsiteX120" fmla="*/ 397875 w 2542649"/>
                <a:gd name="connsiteY120" fmla="*/ 1171712 h 2429341"/>
                <a:gd name="connsiteX121" fmla="*/ 375963 w 2542649"/>
                <a:gd name="connsiteY121" fmla="*/ 1157008 h 2429341"/>
                <a:gd name="connsiteX122" fmla="*/ 373368 w 2542649"/>
                <a:gd name="connsiteY122" fmla="*/ 1165657 h 2429341"/>
                <a:gd name="connsiteX123" fmla="*/ 260925 w 2542649"/>
                <a:gd name="connsiteY123" fmla="*/ 1344701 h 2429341"/>
                <a:gd name="connsiteX124" fmla="*/ 107541 w 2542649"/>
                <a:gd name="connsiteY124" fmla="*/ 1459739 h 2429341"/>
                <a:gd name="connsiteX125" fmla="*/ 74097 w 2542649"/>
                <a:gd name="connsiteY125" fmla="*/ 1464928 h 2429341"/>
                <a:gd name="connsiteX126" fmla="*/ 11244 w 2542649"/>
                <a:gd name="connsiteY126" fmla="*/ 1449071 h 2429341"/>
                <a:gd name="connsiteX127" fmla="*/ 5190 w 2542649"/>
                <a:gd name="connsiteY127" fmla="*/ 1443881 h 2429341"/>
                <a:gd name="connsiteX128" fmla="*/ 0 w 2542649"/>
                <a:gd name="connsiteY128" fmla="*/ 1437827 h 2429341"/>
                <a:gd name="connsiteX129" fmla="*/ 14992 w 2542649"/>
                <a:gd name="connsiteY129" fmla="*/ 1441863 h 2429341"/>
                <a:gd name="connsiteX130" fmla="*/ 94279 w 2542649"/>
                <a:gd name="connsiteY130" fmla="*/ 1455125 h 2429341"/>
                <a:gd name="connsiteX131" fmla="*/ 102352 w 2542649"/>
                <a:gd name="connsiteY131" fmla="*/ 1451666 h 2429341"/>
                <a:gd name="connsiteX132" fmla="*/ 304172 w 2542649"/>
                <a:gd name="connsiteY132" fmla="*/ 1252152 h 2429341"/>
                <a:gd name="connsiteX133" fmla="*/ 364718 w 2542649"/>
                <a:gd name="connsiteY133" fmla="*/ 1144610 h 2429341"/>
                <a:gd name="connsiteX134" fmla="*/ 369043 w 2542649"/>
                <a:gd name="connsiteY134" fmla="*/ 1135384 h 2429341"/>
                <a:gd name="connsiteX135" fmla="*/ 634869 w 2542649"/>
                <a:gd name="connsiteY135" fmla="*/ 1222167 h 2429341"/>
                <a:gd name="connsiteX136" fmla="*/ 635158 w 2542649"/>
                <a:gd name="connsiteY136" fmla="*/ 1103381 h 2429341"/>
                <a:gd name="connsiteX137" fmla="*/ 685613 w 2542649"/>
                <a:gd name="connsiteY137" fmla="*/ 800362 h 2429341"/>
                <a:gd name="connsiteX138" fmla="*/ 728283 w 2542649"/>
                <a:gd name="connsiteY138" fmla="*/ 696280 h 2429341"/>
                <a:gd name="connsiteX139" fmla="*/ 547222 w 2542649"/>
                <a:gd name="connsiteY139" fmla="*/ 506858 h 2429341"/>
                <a:gd name="connsiteX140" fmla="*/ 544915 w 2542649"/>
                <a:gd name="connsiteY140" fmla="*/ 508011 h 2429341"/>
                <a:gd name="connsiteX141" fmla="*/ 369043 w 2542649"/>
                <a:gd name="connsiteY141" fmla="*/ 629103 h 2429341"/>
                <a:gd name="connsiteX142" fmla="*/ 180485 w 2542649"/>
                <a:gd name="connsiteY142" fmla="*/ 672927 h 2429341"/>
                <a:gd name="connsiteX143" fmla="*/ 164628 w 2542649"/>
                <a:gd name="connsiteY143" fmla="*/ 671197 h 2429341"/>
                <a:gd name="connsiteX144" fmla="*/ 101199 w 2542649"/>
                <a:gd name="connsiteY144" fmla="*/ 633140 h 2429341"/>
                <a:gd name="connsiteX145" fmla="*/ 88513 w 2542649"/>
                <a:gd name="connsiteY145" fmla="*/ 612093 h 2429341"/>
                <a:gd name="connsiteX146" fmla="*/ 90819 w 2542649"/>
                <a:gd name="connsiteY146" fmla="*/ 610363 h 2429341"/>
                <a:gd name="connsiteX147" fmla="*/ 99757 w 2542649"/>
                <a:gd name="connsiteY147" fmla="*/ 617571 h 2429341"/>
                <a:gd name="connsiteX148" fmla="*/ 167222 w 2542649"/>
                <a:gd name="connsiteY148" fmla="*/ 662836 h 2429341"/>
                <a:gd name="connsiteX149" fmla="*/ 175872 w 2542649"/>
                <a:gd name="connsiteY149" fmla="*/ 663124 h 2429341"/>
                <a:gd name="connsiteX150" fmla="*/ 416038 w 2542649"/>
                <a:gd name="connsiteY150" fmla="*/ 577495 h 2429341"/>
                <a:gd name="connsiteX151" fmla="*/ 542609 w 2542649"/>
                <a:gd name="connsiteY151" fmla="*/ 488405 h 2429341"/>
                <a:gd name="connsiteX152" fmla="*/ 548663 w 2542649"/>
                <a:gd name="connsiteY152" fmla="*/ 483216 h 2429341"/>
                <a:gd name="connsiteX153" fmla="*/ 747601 w 2542649"/>
                <a:gd name="connsiteY153" fmla="*/ 665431 h 2429341"/>
                <a:gd name="connsiteX154" fmla="*/ 796326 w 2542649"/>
                <a:gd name="connsiteY154" fmla="*/ 607479 h 2429341"/>
                <a:gd name="connsiteX155" fmla="*/ 850817 w 2542649"/>
                <a:gd name="connsiteY155" fmla="*/ 556736 h 2429341"/>
                <a:gd name="connsiteX156" fmla="*/ 850817 w 2542649"/>
                <a:gd name="connsiteY156" fmla="*/ 480621 h 2429341"/>
                <a:gd name="connsiteX157" fmla="*/ 977676 w 2542649"/>
                <a:gd name="connsiteY157" fmla="*/ 304749 h 2429341"/>
                <a:gd name="connsiteX158" fmla="*/ 983154 w 2542649"/>
                <a:gd name="connsiteY158" fmla="*/ 291775 h 2429341"/>
                <a:gd name="connsiteX159" fmla="*/ 989497 w 2542649"/>
                <a:gd name="connsiteY159" fmla="*/ 246509 h 2429341"/>
                <a:gd name="connsiteX160" fmla="*/ 998723 w 2542649"/>
                <a:gd name="connsiteY160" fmla="*/ 228634 h 2429341"/>
                <a:gd name="connsiteX161" fmla="*/ 991227 w 2542649"/>
                <a:gd name="connsiteY161" fmla="*/ 224309 h 2429341"/>
                <a:gd name="connsiteX162" fmla="*/ 857449 w 2542649"/>
                <a:gd name="connsiteY162" fmla="*/ 114749 h 2429341"/>
                <a:gd name="connsiteX163" fmla="*/ 812183 w 2542649"/>
                <a:gd name="connsiteY163" fmla="*/ 57375 h 2429341"/>
                <a:gd name="connsiteX164" fmla="*/ 801804 w 2542649"/>
                <a:gd name="connsiteY164" fmla="*/ 34598 h 2429341"/>
                <a:gd name="connsiteX165" fmla="*/ 805264 w 2542649"/>
                <a:gd name="connsiteY165" fmla="*/ 22200 h 2429341"/>
                <a:gd name="connsiteX166" fmla="*/ 817085 w 2542649"/>
                <a:gd name="connsiteY166" fmla="*/ 24219 h 2429341"/>
                <a:gd name="connsiteX167" fmla="*/ 843610 w 2542649"/>
                <a:gd name="connsiteY167" fmla="*/ 65159 h 2429341"/>
                <a:gd name="connsiteX168" fmla="*/ 871864 w 2542649"/>
                <a:gd name="connsiteY168" fmla="*/ 114173 h 2429341"/>
                <a:gd name="connsiteX169" fmla="*/ 1012562 w 2542649"/>
                <a:gd name="connsiteY169" fmla="*/ 209605 h 2429341"/>
                <a:gd name="connsiteX170" fmla="*/ 1060134 w 2542649"/>
                <a:gd name="connsiteY170" fmla="*/ 170394 h 2429341"/>
                <a:gd name="connsiteX171" fmla="*/ 1031014 w 2542649"/>
                <a:gd name="connsiteY171" fmla="*/ 141851 h 2429341"/>
                <a:gd name="connsiteX172" fmla="*/ 1004489 w 2542649"/>
                <a:gd name="connsiteY172" fmla="*/ 36904 h 2429341"/>
                <a:gd name="connsiteX173" fmla="*/ 1028996 w 2542649"/>
                <a:gd name="connsiteY173" fmla="*/ 11244 h 2429341"/>
                <a:gd name="connsiteX174" fmla="*/ 1053503 w 2542649"/>
                <a:gd name="connsiteY174" fmla="*/ 21912 h 2429341"/>
                <a:gd name="connsiteX175" fmla="*/ 1069648 w 2542649"/>
                <a:gd name="connsiteY175" fmla="*/ 79287 h 2429341"/>
                <a:gd name="connsiteX176" fmla="*/ 1078586 w 2542649"/>
                <a:gd name="connsiteY176" fmla="*/ 119939 h 2429341"/>
                <a:gd name="connsiteX177" fmla="*/ 1095020 w 2542649"/>
                <a:gd name="connsiteY177" fmla="*/ 150500 h 2429341"/>
                <a:gd name="connsiteX178" fmla="*/ 1449071 w 2542649"/>
                <a:gd name="connsiteY178" fmla="*/ 149059 h 2429341"/>
                <a:gd name="connsiteX179" fmla="*/ 1484245 w 2542649"/>
                <a:gd name="connsiteY179" fmla="*/ 95721 h 2429341"/>
                <a:gd name="connsiteX180" fmla="*/ 1502986 w 2542649"/>
                <a:gd name="connsiteY180" fmla="*/ 28543 h 2429341"/>
                <a:gd name="connsiteX181" fmla="*/ 1503851 w 2542649"/>
                <a:gd name="connsiteY181" fmla="*/ 26813 h 2429341"/>
                <a:gd name="connsiteX182" fmla="*/ 1520285 w 2542649"/>
                <a:gd name="connsiteY182" fmla="*/ 8073 h 2429341"/>
                <a:gd name="connsiteX183" fmla="*/ 1550846 w 2542649"/>
                <a:gd name="connsiteY183" fmla="*/ 22777 h 2429341"/>
                <a:gd name="connsiteX184" fmla="*/ 1556612 w 2542649"/>
                <a:gd name="connsiteY184" fmla="*/ 68042 h 2429341"/>
                <a:gd name="connsiteX185" fmla="*/ 1490300 w 2542649"/>
                <a:gd name="connsiteY185" fmla="*/ 166358 h 2429341"/>
                <a:gd name="connsiteX186" fmla="*/ 1523168 w 2542649"/>
                <a:gd name="connsiteY186" fmla="*/ 185963 h 2429341"/>
                <a:gd name="connsiteX187" fmla="*/ 1536430 w 2542649"/>
                <a:gd name="connsiteY187" fmla="*/ 211047 h 2429341"/>
                <a:gd name="connsiteX188" fmla="*/ 1541908 w 2542649"/>
                <a:gd name="connsiteY188" fmla="*/ 222867 h 2429341"/>
                <a:gd name="connsiteX189" fmla="*/ 1645990 w 2542649"/>
                <a:gd name="connsiteY189" fmla="*/ 141851 h 2429341"/>
                <a:gd name="connsiteX190" fmla="*/ 1690679 w 2542649"/>
                <a:gd name="connsiteY190" fmla="*/ 77845 h 2429341"/>
                <a:gd name="connsiteX191" fmla="*/ 1695292 w 2542649"/>
                <a:gd name="connsiteY191" fmla="*/ 57375 h 2429341"/>
                <a:gd name="connsiteX192" fmla="*/ 1705383 w 2542649"/>
                <a:gd name="connsiteY192" fmla="*/ 20470 h 2429341"/>
                <a:gd name="connsiteX193" fmla="*/ 1714032 w 2542649"/>
                <a:gd name="connsiteY193" fmla="*/ 6920 h 2429341"/>
                <a:gd name="connsiteX194" fmla="*/ 1727583 w 2542649"/>
                <a:gd name="connsiteY194" fmla="*/ 0 h 2429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</a:cxnLst>
              <a:rect l="l" t="t" r="r" b="b"/>
              <a:pathLst>
                <a:path w="2542649" h="2429341">
                  <a:moveTo>
                    <a:pt x="975369" y="315128"/>
                  </a:moveTo>
                  <a:cubicBezTo>
                    <a:pt x="962395" y="323778"/>
                    <a:pt x="949133" y="332139"/>
                    <a:pt x="937888" y="342518"/>
                  </a:cubicBezTo>
                  <a:cubicBezTo>
                    <a:pt x="913958" y="364718"/>
                    <a:pt x="895506" y="390667"/>
                    <a:pt x="883974" y="421516"/>
                  </a:cubicBezTo>
                  <a:cubicBezTo>
                    <a:pt x="880514" y="430743"/>
                    <a:pt x="883109" y="436509"/>
                    <a:pt x="891470" y="438815"/>
                  </a:cubicBezTo>
                  <a:cubicBezTo>
                    <a:pt x="900984" y="441699"/>
                    <a:pt x="911364" y="444870"/>
                    <a:pt x="920878" y="444293"/>
                  </a:cubicBezTo>
                  <a:cubicBezTo>
                    <a:pt x="949421" y="442275"/>
                    <a:pt x="977964" y="438527"/>
                    <a:pt x="1006796" y="435356"/>
                  </a:cubicBezTo>
                  <a:cubicBezTo>
                    <a:pt x="1008814" y="435067"/>
                    <a:pt x="1011697" y="433914"/>
                    <a:pt x="1012562" y="432184"/>
                  </a:cubicBezTo>
                  <a:cubicBezTo>
                    <a:pt x="1019482" y="419787"/>
                    <a:pt x="1028131" y="407966"/>
                    <a:pt x="1032744" y="394703"/>
                  </a:cubicBezTo>
                  <a:cubicBezTo>
                    <a:pt x="1038799" y="376251"/>
                    <a:pt x="1042258" y="356934"/>
                    <a:pt x="1047160" y="337040"/>
                  </a:cubicBezTo>
                  <a:cubicBezTo>
                    <a:pt x="1023806" y="340212"/>
                    <a:pt x="1003624" y="331562"/>
                    <a:pt x="985749" y="315705"/>
                  </a:cubicBezTo>
                  <a:cubicBezTo>
                    <a:pt x="983730" y="313687"/>
                    <a:pt x="977676" y="313398"/>
                    <a:pt x="975369" y="315128"/>
                  </a:cubicBezTo>
                  <a:close/>
                  <a:moveTo>
                    <a:pt x="1562667" y="314263"/>
                  </a:moveTo>
                  <a:cubicBezTo>
                    <a:pt x="1545080" y="330986"/>
                    <a:pt x="1525186" y="340788"/>
                    <a:pt x="1500102" y="338482"/>
                  </a:cubicBezTo>
                  <a:cubicBezTo>
                    <a:pt x="1505292" y="352897"/>
                    <a:pt x="1511923" y="365583"/>
                    <a:pt x="1514230" y="378846"/>
                  </a:cubicBezTo>
                  <a:cubicBezTo>
                    <a:pt x="1517690" y="399316"/>
                    <a:pt x="1527781" y="415462"/>
                    <a:pt x="1539890" y="431031"/>
                  </a:cubicBezTo>
                  <a:cubicBezTo>
                    <a:pt x="1541332" y="433049"/>
                    <a:pt x="1544791" y="434779"/>
                    <a:pt x="1547386" y="435067"/>
                  </a:cubicBezTo>
                  <a:cubicBezTo>
                    <a:pt x="1574488" y="437085"/>
                    <a:pt x="1601301" y="439392"/>
                    <a:pt x="1628403" y="439968"/>
                  </a:cubicBezTo>
                  <a:cubicBezTo>
                    <a:pt x="1639359" y="440257"/>
                    <a:pt x="1650891" y="436797"/>
                    <a:pt x="1661847" y="433626"/>
                  </a:cubicBezTo>
                  <a:cubicBezTo>
                    <a:pt x="1670785" y="431031"/>
                    <a:pt x="1673957" y="424111"/>
                    <a:pt x="1668478" y="415462"/>
                  </a:cubicBezTo>
                  <a:cubicBezTo>
                    <a:pt x="1656081" y="396145"/>
                    <a:pt x="1644837" y="376251"/>
                    <a:pt x="1630421" y="358375"/>
                  </a:cubicBezTo>
                  <a:cubicBezTo>
                    <a:pt x="1615428" y="339635"/>
                    <a:pt x="1596688" y="324066"/>
                    <a:pt x="1574200" y="314263"/>
                  </a:cubicBezTo>
                  <a:cubicBezTo>
                    <a:pt x="1571028" y="312822"/>
                    <a:pt x="1564685" y="312245"/>
                    <a:pt x="1562667" y="314263"/>
                  </a:cubicBezTo>
                  <a:close/>
                  <a:moveTo>
                    <a:pt x="1171712" y="172124"/>
                  </a:moveTo>
                  <a:cubicBezTo>
                    <a:pt x="1151818" y="172124"/>
                    <a:pt x="1134807" y="177314"/>
                    <a:pt x="1123275" y="194901"/>
                  </a:cubicBezTo>
                  <a:cubicBezTo>
                    <a:pt x="1109724" y="215659"/>
                    <a:pt x="1125870" y="250257"/>
                    <a:pt x="1150088" y="251699"/>
                  </a:cubicBezTo>
                  <a:cubicBezTo>
                    <a:pt x="1172577" y="253140"/>
                    <a:pt x="1202850" y="233535"/>
                    <a:pt x="1210634" y="212488"/>
                  </a:cubicBezTo>
                  <a:cubicBezTo>
                    <a:pt x="1217266" y="194324"/>
                    <a:pt x="1209481" y="179044"/>
                    <a:pt x="1190741" y="174719"/>
                  </a:cubicBezTo>
                  <a:cubicBezTo>
                    <a:pt x="1184398" y="173277"/>
                    <a:pt x="1178055" y="172989"/>
                    <a:pt x="1171712" y="172124"/>
                  </a:cubicBezTo>
                  <a:close/>
                  <a:moveTo>
                    <a:pt x="1380740" y="171259"/>
                  </a:moveTo>
                  <a:cubicBezTo>
                    <a:pt x="1375262" y="172412"/>
                    <a:pt x="1363729" y="173854"/>
                    <a:pt x="1352774" y="177890"/>
                  </a:cubicBezTo>
                  <a:cubicBezTo>
                    <a:pt x="1332592" y="185098"/>
                    <a:pt x="1327402" y="203262"/>
                    <a:pt x="1339223" y="221137"/>
                  </a:cubicBezTo>
                  <a:cubicBezTo>
                    <a:pt x="1351332" y="239301"/>
                    <a:pt x="1382758" y="252852"/>
                    <a:pt x="1403517" y="247086"/>
                  </a:cubicBezTo>
                  <a:cubicBezTo>
                    <a:pt x="1410725" y="245068"/>
                    <a:pt x="1418509" y="239590"/>
                    <a:pt x="1422258" y="233535"/>
                  </a:cubicBezTo>
                  <a:cubicBezTo>
                    <a:pt x="1440421" y="203839"/>
                    <a:pt x="1421104" y="171547"/>
                    <a:pt x="1380740" y="171259"/>
                  </a:cubicBezTo>
                  <a:close/>
                  <a:moveTo>
                    <a:pt x="1727583" y="0"/>
                  </a:moveTo>
                  <a:cubicBezTo>
                    <a:pt x="1729313" y="4901"/>
                    <a:pt x="1733349" y="10379"/>
                    <a:pt x="1732484" y="14992"/>
                  </a:cubicBezTo>
                  <a:cubicBezTo>
                    <a:pt x="1730755" y="24795"/>
                    <a:pt x="1728448" y="35175"/>
                    <a:pt x="1723258" y="43824"/>
                  </a:cubicBezTo>
                  <a:cubicBezTo>
                    <a:pt x="1702788" y="79287"/>
                    <a:pt x="1682318" y="114749"/>
                    <a:pt x="1659540" y="148771"/>
                  </a:cubicBezTo>
                  <a:cubicBezTo>
                    <a:pt x="1635034" y="185675"/>
                    <a:pt x="1601301" y="213642"/>
                    <a:pt x="1564397" y="237572"/>
                  </a:cubicBezTo>
                  <a:cubicBezTo>
                    <a:pt x="1561514" y="239301"/>
                    <a:pt x="1558919" y="241320"/>
                    <a:pt x="1558054" y="241608"/>
                  </a:cubicBezTo>
                  <a:cubicBezTo>
                    <a:pt x="1560649" y="261213"/>
                    <a:pt x="1563243" y="279089"/>
                    <a:pt x="1565838" y="297829"/>
                  </a:cubicBezTo>
                  <a:cubicBezTo>
                    <a:pt x="1584290" y="312245"/>
                    <a:pt x="1605914" y="326949"/>
                    <a:pt x="1624943" y="344536"/>
                  </a:cubicBezTo>
                  <a:cubicBezTo>
                    <a:pt x="1667037" y="382882"/>
                    <a:pt x="1693850" y="430166"/>
                    <a:pt x="1701058" y="487541"/>
                  </a:cubicBezTo>
                  <a:cubicBezTo>
                    <a:pt x="1704229" y="512047"/>
                    <a:pt x="1702211" y="531076"/>
                    <a:pt x="1696157" y="545780"/>
                  </a:cubicBezTo>
                  <a:cubicBezTo>
                    <a:pt x="1720952" y="571728"/>
                    <a:pt x="1744305" y="596523"/>
                    <a:pt x="1768524" y="621895"/>
                  </a:cubicBezTo>
                  <a:cubicBezTo>
                    <a:pt x="1848964" y="536842"/>
                    <a:pt x="1907203" y="437662"/>
                    <a:pt x="1945549" y="326372"/>
                  </a:cubicBezTo>
                  <a:cubicBezTo>
                    <a:pt x="1964578" y="333580"/>
                    <a:pt x="1982742" y="341365"/>
                    <a:pt x="2001482" y="347708"/>
                  </a:cubicBezTo>
                  <a:cubicBezTo>
                    <a:pt x="2073561" y="371638"/>
                    <a:pt x="2148234" y="379711"/>
                    <a:pt x="2223773" y="378846"/>
                  </a:cubicBezTo>
                  <a:cubicBezTo>
                    <a:pt x="2268174" y="378269"/>
                    <a:pt x="2312286" y="374809"/>
                    <a:pt x="2356686" y="372503"/>
                  </a:cubicBezTo>
                  <a:cubicBezTo>
                    <a:pt x="2360146" y="372214"/>
                    <a:pt x="2363894" y="370485"/>
                    <a:pt x="2366489" y="368178"/>
                  </a:cubicBezTo>
                  <a:cubicBezTo>
                    <a:pt x="2386671" y="349726"/>
                    <a:pt x="2405700" y="330697"/>
                    <a:pt x="2413772" y="303596"/>
                  </a:cubicBezTo>
                  <a:cubicBezTo>
                    <a:pt x="2414638" y="300713"/>
                    <a:pt x="2417521" y="298406"/>
                    <a:pt x="2420692" y="294081"/>
                  </a:cubicBezTo>
                  <a:cubicBezTo>
                    <a:pt x="2422999" y="312245"/>
                    <a:pt x="2417809" y="326372"/>
                    <a:pt x="2408294" y="337328"/>
                  </a:cubicBezTo>
                  <a:cubicBezTo>
                    <a:pt x="2395320" y="352609"/>
                    <a:pt x="2380040" y="366160"/>
                    <a:pt x="2365624" y="380287"/>
                  </a:cubicBezTo>
                  <a:cubicBezTo>
                    <a:pt x="2363894" y="382017"/>
                    <a:pt x="2360722" y="382594"/>
                    <a:pt x="2358128" y="383170"/>
                  </a:cubicBezTo>
                  <a:cubicBezTo>
                    <a:pt x="2288932" y="397298"/>
                    <a:pt x="2219448" y="406812"/>
                    <a:pt x="2148522" y="403641"/>
                  </a:cubicBezTo>
                  <a:cubicBezTo>
                    <a:pt x="2080768" y="400470"/>
                    <a:pt x="2016474" y="386054"/>
                    <a:pt x="1958811" y="348861"/>
                  </a:cubicBezTo>
                  <a:cubicBezTo>
                    <a:pt x="1957947" y="348284"/>
                    <a:pt x="1957082" y="347996"/>
                    <a:pt x="1955352" y="347419"/>
                  </a:cubicBezTo>
                  <a:cubicBezTo>
                    <a:pt x="1929403" y="465052"/>
                    <a:pt x="1872894" y="566250"/>
                    <a:pt x="1792742" y="652745"/>
                  </a:cubicBezTo>
                  <a:cubicBezTo>
                    <a:pt x="1809753" y="685036"/>
                    <a:pt x="1827628" y="716174"/>
                    <a:pt x="1842621" y="748465"/>
                  </a:cubicBezTo>
                  <a:cubicBezTo>
                    <a:pt x="1874335" y="817373"/>
                    <a:pt x="1891922" y="890317"/>
                    <a:pt x="1903167" y="964702"/>
                  </a:cubicBezTo>
                  <a:cubicBezTo>
                    <a:pt x="1912969" y="1028708"/>
                    <a:pt x="1917006" y="1093290"/>
                    <a:pt x="1917294" y="1158161"/>
                  </a:cubicBezTo>
                  <a:cubicBezTo>
                    <a:pt x="1917294" y="1160179"/>
                    <a:pt x="1917583" y="1162198"/>
                    <a:pt x="1917583" y="1165657"/>
                  </a:cubicBezTo>
                  <a:cubicBezTo>
                    <a:pt x="2008402" y="1152683"/>
                    <a:pt x="2092878" y="1123275"/>
                    <a:pt x="2173894" y="1080893"/>
                  </a:cubicBezTo>
                  <a:cubicBezTo>
                    <a:pt x="2181967" y="1098192"/>
                    <a:pt x="2189175" y="1115490"/>
                    <a:pt x="2198113" y="1132213"/>
                  </a:cubicBezTo>
                  <a:cubicBezTo>
                    <a:pt x="2234729" y="1201120"/>
                    <a:pt x="2285184" y="1259648"/>
                    <a:pt x="2341982" y="1312409"/>
                  </a:cubicBezTo>
                  <a:cubicBezTo>
                    <a:pt x="2373120" y="1341529"/>
                    <a:pt x="2406565" y="1368343"/>
                    <a:pt x="2439144" y="1395733"/>
                  </a:cubicBezTo>
                  <a:cubicBezTo>
                    <a:pt x="2442604" y="1398616"/>
                    <a:pt x="2448082" y="1400634"/>
                    <a:pt x="2452695" y="1400634"/>
                  </a:cubicBezTo>
                  <a:cubicBezTo>
                    <a:pt x="2479220" y="1400634"/>
                    <a:pt x="2505456" y="1400057"/>
                    <a:pt x="2529675" y="1386218"/>
                  </a:cubicBezTo>
                  <a:cubicBezTo>
                    <a:pt x="2532558" y="1384488"/>
                    <a:pt x="2536595" y="1384777"/>
                    <a:pt x="2542649" y="1383623"/>
                  </a:cubicBezTo>
                  <a:cubicBezTo>
                    <a:pt x="2531693" y="1397463"/>
                    <a:pt x="2519008" y="1404959"/>
                    <a:pt x="2504592" y="1406689"/>
                  </a:cubicBezTo>
                  <a:cubicBezTo>
                    <a:pt x="2484122" y="1408995"/>
                    <a:pt x="2463651" y="1408707"/>
                    <a:pt x="2442892" y="1408995"/>
                  </a:cubicBezTo>
                  <a:cubicBezTo>
                    <a:pt x="2440298" y="1408995"/>
                    <a:pt x="2437703" y="1407553"/>
                    <a:pt x="2435396" y="1406112"/>
                  </a:cubicBezTo>
                  <a:cubicBezTo>
                    <a:pt x="2373696" y="1367189"/>
                    <a:pt x="2314304" y="1325384"/>
                    <a:pt x="2263849" y="1271757"/>
                  </a:cubicBezTo>
                  <a:cubicBezTo>
                    <a:pt x="2219448" y="1224474"/>
                    <a:pt x="2184562" y="1171712"/>
                    <a:pt x="2168128" y="1107994"/>
                  </a:cubicBezTo>
                  <a:cubicBezTo>
                    <a:pt x="2167840" y="1106264"/>
                    <a:pt x="2166975" y="1104823"/>
                    <a:pt x="2166975" y="1104534"/>
                  </a:cubicBezTo>
                  <a:cubicBezTo>
                    <a:pt x="2140162" y="1119527"/>
                    <a:pt x="2113925" y="1135673"/>
                    <a:pt x="2086247" y="1149223"/>
                  </a:cubicBezTo>
                  <a:cubicBezTo>
                    <a:pt x="2035215" y="1174595"/>
                    <a:pt x="1981300" y="1190741"/>
                    <a:pt x="1925655" y="1201985"/>
                  </a:cubicBezTo>
                  <a:cubicBezTo>
                    <a:pt x="1917294" y="1203715"/>
                    <a:pt x="1915564" y="1206886"/>
                    <a:pt x="1915276" y="1214383"/>
                  </a:cubicBezTo>
                  <a:cubicBezTo>
                    <a:pt x="1908933" y="1340088"/>
                    <a:pt x="1880678" y="1460892"/>
                    <a:pt x="1827917" y="1575353"/>
                  </a:cubicBezTo>
                  <a:cubicBezTo>
                    <a:pt x="1795625" y="1644837"/>
                    <a:pt x="1754973" y="1708843"/>
                    <a:pt x="1704806" y="1767082"/>
                  </a:cubicBezTo>
                  <a:cubicBezTo>
                    <a:pt x="1703364" y="1768812"/>
                    <a:pt x="1701635" y="1770542"/>
                    <a:pt x="1699040" y="1773714"/>
                  </a:cubicBezTo>
                  <a:cubicBezTo>
                    <a:pt x="1793895" y="1803410"/>
                    <a:pt x="1889904" y="1814366"/>
                    <a:pt x="1988508" y="1808888"/>
                  </a:cubicBezTo>
                  <a:cubicBezTo>
                    <a:pt x="1988508" y="1811771"/>
                    <a:pt x="1988796" y="1814078"/>
                    <a:pt x="1988796" y="1816384"/>
                  </a:cubicBezTo>
                  <a:cubicBezTo>
                    <a:pt x="1984760" y="1893076"/>
                    <a:pt x="2001482" y="1966308"/>
                    <a:pt x="2025989" y="2038387"/>
                  </a:cubicBezTo>
                  <a:cubicBezTo>
                    <a:pt x="2045882" y="2096338"/>
                    <a:pt x="2071543" y="2151982"/>
                    <a:pt x="2099798" y="2206474"/>
                  </a:cubicBezTo>
                  <a:cubicBezTo>
                    <a:pt x="2101816" y="2210222"/>
                    <a:pt x="2105852" y="2213970"/>
                    <a:pt x="2109889" y="2215700"/>
                  </a:cubicBezTo>
                  <a:cubicBezTo>
                    <a:pt x="2134107" y="2226944"/>
                    <a:pt x="2158902" y="2237324"/>
                    <a:pt x="2186868" y="2234440"/>
                  </a:cubicBezTo>
                  <a:cubicBezTo>
                    <a:pt x="2189752" y="2232999"/>
                    <a:pt x="2192923" y="2234729"/>
                    <a:pt x="2196095" y="2235594"/>
                  </a:cubicBezTo>
                  <a:cubicBezTo>
                    <a:pt x="2176489" y="2246550"/>
                    <a:pt x="2156596" y="2244243"/>
                    <a:pt x="2137278" y="2237035"/>
                  </a:cubicBezTo>
                  <a:cubicBezTo>
                    <a:pt x="2124016" y="2232134"/>
                    <a:pt x="2111618" y="2225215"/>
                    <a:pt x="2098933" y="2218871"/>
                  </a:cubicBezTo>
                  <a:cubicBezTo>
                    <a:pt x="2096050" y="2217430"/>
                    <a:pt x="2093455" y="2214835"/>
                    <a:pt x="2091436" y="2212240"/>
                  </a:cubicBezTo>
                  <a:cubicBezTo>
                    <a:pt x="2050784" y="2150829"/>
                    <a:pt x="2014168" y="2087400"/>
                    <a:pt x="1990526" y="2017340"/>
                  </a:cubicBezTo>
                  <a:cubicBezTo>
                    <a:pt x="1970344" y="1957947"/>
                    <a:pt x="1961118" y="1897112"/>
                    <a:pt x="1971498" y="1834548"/>
                  </a:cubicBezTo>
                  <a:cubicBezTo>
                    <a:pt x="1972074" y="1831953"/>
                    <a:pt x="1972074" y="1829070"/>
                    <a:pt x="1972362" y="1825034"/>
                  </a:cubicBezTo>
                  <a:cubicBezTo>
                    <a:pt x="1965443" y="1826187"/>
                    <a:pt x="1959100" y="1827340"/>
                    <a:pt x="1952469" y="1828205"/>
                  </a:cubicBezTo>
                  <a:cubicBezTo>
                    <a:pt x="1870299" y="1840314"/>
                    <a:pt x="1788994" y="1833683"/>
                    <a:pt x="1708554" y="1814078"/>
                  </a:cubicBezTo>
                  <a:cubicBezTo>
                    <a:pt x="1697598" y="1811483"/>
                    <a:pt x="1686930" y="1808023"/>
                    <a:pt x="1675974" y="1806005"/>
                  </a:cubicBezTo>
                  <a:cubicBezTo>
                    <a:pt x="1672227" y="1805428"/>
                    <a:pt x="1666748" y="1806581"/>
                    <a:pt x="1663865" y="1809176"/>
                  </a:cubicBezTo>
                  <a:cubicBezTo>
                    <a:pt x="1598995" y="1871452"/>
                    <a:pt x="1525186" y="1919601"/>
                    <a:pt x="1439556" y="1948432"/>
                  </a:cubicBezTo>
                  <a:cubicBezTo>
                    <a:pt x="1370361" y="1971786"/>
                    <a:pt x="1299147" y="1980147"/>
                    <a:pt x="1226203" y="1972939"/>
                  </a:cubicBezTo>
                  <a:cubicBezTo>
                    <a:pt x="1104246" y="1960830"/>
                    <a:pt x="1000164" y="1908933"/>
                    <a:pt x="908480" y="1829646"/>
                  </a:cubicBezTo>
                  <a:cubicBezTo>
                    <a:pt x="905020" y="1826475"/>
                    <a:pt x="901272" y="1823304"/>
                    <a:pt x="897813" y="1820420"/>
                  </a:cubicBezTo>
                  <a:cubicBezTo>
                    <a:pt x="897236" y="1820132"/>
                    <a:pt x="896659" y="1819844"/>
                    <a:pt x="895506" y="1818979"/>
                  </a:cubicBezTo>
                  <a:cubicBezTo>
                    <a:pt x="819103" y="1885579"/>
                    <a:pt x="733185" y="1936323"/>
                    <a:pt x="633428" y="1962271"/>
                  </a:cubicBezTo>
                  <a:cubicBezTo>
                    <a:pt x="640347" y="1973516"/>
                    <a:pt x="647555" y="1984183"/>
                    <a:pt x="653898" y="1995428"/>
                  </a:cubicBezTo>
                  <a:cubicBezTo>
                    <a:pt x="680423" y="2042134"/>
                    <a:pt x="693109" y="2093166"/>
                    <a:pt x="698875" y="2146216"/>
                  </a:cubicBezTo>
                  <a:cubicBezTo>
                    <a:pt x="706372" y="2218871"/>
                    <a:pt x="700317" y="2290950"/>
                    <a:pt x="689072" y="2362741"/>
                  </a:cubicBezTo>
                  <a:cubicBezTo>
                    <a:pt x="688784" y="2364471"/>
                    <a:pt x="689072" y="2366489"/>
                    <a:pt x="688208" y="2367642"/>
                  </a:cubicBezTo>
                  <a:cubicBezTo>
                    <a:pt x="667449" y="2397915"/>
                    <a:pt x="646114" y="2427035"/>
                    <a:pt x="604020" y="2429341"/>
                  </a:cubicBezTo>
                  <a:cubicBezTo>
                    <a:pt x="607479" y="2426746"/>
                    <a:pt x="610651" y="2423575"/>
                    <a:pt x="614399" y="2422133"/>
                  </a:cubicBezTo>
                  <a:cubicBezTo>
                    <a:pt x="640924" y="2411754"/>
                    <a:pt x="659088" y="2391284"/>
                    <a:pt x="676675" y="2369660"/>
                  </a:cubicBezTo>
                  <a:cubicBezTo>
                    <a:pt x="678117" y="2367930"/>
                    <a:pt x="678405" y="2365335"/>
                    <a:pt x="678694" y="2363029"/>
                  </a:cubicBezTo>
                  <a:cubicBezTo>
                    <a:pt x="683594" y="2256641"/>
                    <a:pt x="680711" y="2151118"/>
                    <a:pt x="649862" y="2048189"/>
                  </a:cubicBezTo>
                  <a:cubicBezTo>
                    <a:pt x="640059" y="2016186"/>
                    <a:pt x="626220" y="1985337"/>
                    <a:pt x="613822" y="1953045"/>
                  </a:cubicBezTo>
                  <a:cubicBezTo>
                    <a:pt x="707236" y="1916141"/>
                    <a:pt x="792578" y="1862515"/>
                    <a:pt x="868981" y="1791877"/>
                  </a:cubicBezTo>
                  <a:cubicBezTo>
                    <a:pt x="863791" y="1786111"/>
                    <a:pt x="859178" y="1780633"/>
                    <a:pt x="854277" y="1775443"/>
                  </a:cubicBezTo>
                  <a:cubicBezTo>
                    <a:pt x="781045" y="1694138"/>
                    <a:pt x="728283" y="1600725"/>
                    <a:pt x="691091" y="1498085"/>
                  </a:cubicBezTo>
                  <a:cubicBezTo>
                    <a:pt x="664854" y="1424852"/>
                    <a:pt x="647555" y="1349602"/>
                    <a:pt x="639771" y="1272334"/>
                  </a:cubicBezTo>
                  <a:cubicBezTo>
                    <a:pt x="638906" y="1264549"/>
                    <a:pt x="637176" y="1259648"/>
                    <a:pt x="627373" y="1257918"/>
                  </a:cubicBezTo>
                  <a:cubicBezTo>
                    <a:pt x="545780" y="1243214"/>
                    <a:pt x="468800" y="1215536"/>
                    <a:pt x="397875" y="1171712"/>
                  </a:cubicBezTo>
                  <a:cubicBezTo>
                    <a:pt x="390667" y="1167387"/>
                    <a:pt x="383747" y="1162198"/>
                    <a:pt x="375963" y="1157008"/>
                  </a:cubicBezTo>
                  <a:cubicBezTo>
                    <a:pt x="375098" y="1160179"/>
                    <a:pt x="373945" y="1162774"/>
                    <a:pt x="373368" y="1165657"/>
                  </a:cubicBezTo>
                  <a:cubicBezTo>
                    <a:pt x="354627" y="1237159"/>
                    <a:pt x="312822" y="1294246"/>
                    <a:pt x="260925" y="1344701"/>
                  </a:cubicBezTo>
                  <a:cubicBezTo>
                    <a:pt x="214795" y="1389678"/>
                    <a:pt x="162610" y="1426582"/>
                    <a:pt x="107541" y="1459739"/>
                  </a:cubicBezTo>
                  <a:cubicBezTo>
                    <a:pt x="98604" y="1465217"/>
                    <a:pt x="85341" y="1464640"/>
                    <a:pt x="74097" y="1464928"/>
                  </a:cubicBezTo>
                  <a:cubicBezTo>
                    <a:pt x="51897" y="1465505"/>
                    <a:pt x="29985" y="1462910"/>
                    <a:pt x="11244" y="1449071"/>
                  </a:cubicBezTo>
                  <a:cubicBezTo>
                    <a:pt x="8938" y="1447629"/>
                    <a:pt x="6920" y="1445611"/>
                    <a:pt x="5190" y="1443881"/>
                  </a:cubicBezTo>
                  <a:cubicBezTo>
                    <a:pt x="4036" y="1442728"/>
                    <a:pt x="3172" y="1441575"/>
                    <a:pt x="0" y="1437827"/>
                  </a:cubicBezTo>
                  <a:cubicBezTo>
                    <a:pt x="6920" y="1439556"/>
                    <a:pt x="11244" y="1440133"/>
                    <a:pt x="14992" y="1441863"/>
                  </a:cubicBezTo>
                  <a:cubicBezTo>
                    <a:pt x="40076" y="1454837"/>
                    <a:pt x="66889" y="1455414"/>
                    <a:pt x="94279" y="1455125"/>
                  </a:cubicBezTo>
                  <a:cubicBezTo>
                    <a:pt x="96874" y="1455125"/>
                    <a:pt x="100045" y="1453395"/>
                    <a:pt x="102352" y="1451666"/>
                  </a:cubicBezTo>
                  <a:cubicBezTo>
                    <a:pt x="177314" y="1392849"/>
                    <a:pt x="247662" y="1329709"/>
                    <a:pt x="304172" y="1252152"/>
                  </a:cubicBezTo>
                  <a:cubicBezTo>
                    <a:pt x="328391" y="1218707"/>
                    <a:pt x="349438" y="1183244"/>
                    <a:pt x="364718" y="1144610"/>
                  </a:cubicBezTo>
                  <a:cubicBezTo>
                    <a:pt x="365872" y="1141727"/>
                    <a:pt x="367313" y="1139132"/>
                    <a:pt x="369043" y="1135384"/>
                  </a:cubicBezTo>
                  <a:cubicBezTo>
                    <a:pt x="452943" y="1179208"/>
                    <a:pt x="541167" y="1208328"/>
                    <a:pt x="634869" y="1222167"/>
                  </a:cubicBezTo>
                  <a:cubicBezTo>
                    <a:pt x="634869" y="1181803"/>
                    <a:pt x="633716" y="1142592"/>
                    <a:pt x="635158" y="1103381"/>
                  </a:cubicBezTo>
                  <a:cubicBezTo>
                    <a:pt x="638906" y="1000164"/>
                    <a:pt x="651592" y="898389"/>
                    <a:pt x="685613" y="800362"/>
                  </a:cubicBezTo>
                  <a:cubicBezTo>
                    <a:pt x="697722" y="765476"/>
                    <a:pt x="713580" y="731743"/>
                    <a:pt x="728283" y="696280"/>
                  </a:cubicBezTo>
                  <a:cubicBezTo>
                    <a:pt x="657070" y="645825"/>
                    <a:pt x="594217" y="584126"/>
                    <a:pt x="547222" y="506858"/>
                  </a:cubicBezTo>
                  <a:cubicBezTo>
                    <a:pt x="546357" y="507146"/>
                    <a:pt x="545492" y="507434"/>
                    <a:pt x="544915" y="508011"/>
                  </a:cubicBezTo>
                  <a:cubicBezTo>
                    <a:pt x="499361" y="567404"/>
                    <a:pt x="437662" y="603443"/>
                    <a:pt x="369043" y="629103"/>
                  </a:cubicBezTo>
                  <a:cubicBezTo>
                    <a:pt x="308209" y="651880"/>
                    <a:pt x="244779" y="663989"/>
                    <a:pt x="180485" y="672927"/>
                  </a:cubicBezTo>
                  <a:cubicBezTo>
                    <a:pt x="175295" y="673504"/>
                    <a:pt x="169529" y="672639"/>
                    <a:pt x="164628" y="671197"/>
                  </a:cubicBezTo>
                  <a:cubicBezTo>
                    <a:pt x="140698" y="663124"/>
                    <a:pt x="117632" y="653321"/>
                    <a:pt x="101199" y="633140"/>
                  </a:cubicBezTo>
                  <a:cubicBezTo>
                    <a:pt x="96009" y="626797"/>
                    <a:pt x="92549" y="619301"/>
                    <a:pt x="88513" y="612093"/>
                  </a:cubicBezTo>
                  <a:cubicBezTo>
                    <a:pt x="89378" y="611516"/>
                    <a:pt x="89954" y="610939"/>
                    <a:pt x="90819" y="610363"/>
                  </a:cubicBezTo>
                  <a:cubicBezTo>
                    <a:pt x="93991" y="612669"/>
                    <a:pt x="97739" y="614687"/>
                    <a:pt x="99757" y="617571"/>
                  </a:cubicBezTo>
                  <a:cubicBezTo>
                    <a:pt x="117056" y="640347"/>
                    <a:pt x="141851" y="651880"/>
                    <a:pt x="167222" y="662836"/>
                  </a:cubicBezTo>
                  <a:cubicBezTo>
                    <a:pt x="169817" y="663989"/>
                    <a:pt x="173277" y="663989"/>
                    <a:pt x="175872" y="663124"/>
                  </a:cubicBezTo>
                  <a:cubicBezTo>
                    <a:pt x="258618" y="642366"/>
                    <a:pt x="339923" y="616994"/>
                    <a:pt x="416038" y="577495"/>
                  </a:cubicBezTo>
                  <a:cubicBezTo>
                    <a:pt x="462169" y="553565"/>
                    <a:pt x="505128" y="525022"/>
                    <a:pt x="542609" y="488405"/>
                  </a:cubicBezTo>
                  <a:cubicBezTo>
                    <a:pt x="544339" y="486676"/>
                    <a:pt x="546068" y="485234"/>
                    <a:pt x="548663" y="483216"/>
                  </a:cubicBezTo>
                  <a:cubicBezTo>
                    <a:pt x="604885" y="555295"/>
                    <a:pt x="671485" y="615841"/>
                    <a:pt x="747601" y="665431"/>
                  </a:cubicBezTo>
                  <a:cubicBezTo>
                    <a:pt x="764034" y="645537"/>
                    <a:pt x="779027" y="625643"/>
                    <a:pt x="796326" y="607479"/>
                  </a:cubicBezTo>
                  <a:cubicBezTo>
                    <a:pt x="813336" y="589604"/>
                    <a:pt x="832365" y="573747"/>
                    <a:pt x="850817" y="556736"/>
                  </a:cubicBezTo>
                  <a:cubicBezTo>
                    <a:pt x="836978" y="531941"/>
                    <a:pt x="844186" y="505993"/>
                    <a:pt x="850817" y="480621"/>
                  </a:cubicBezTo>
                  <a:cubicBezTo>
                    <a:pt x="870134" y="405659"/>
                    <a:pt x="913093" y="347131"/>
                    <a:pt x="977676" y="304749"/>
                  </a:cubicBezTo>
                  <a:cubicBezTo>
                    <a:pt x="982865" y="301289"/>
                    <a:pt x="984596" y="298694"/>
                    <a:pt x="983154" y="291775"/>
                  </a:cubicBezTo>
                  <a:cubicBezTo>
                    <a:pt x="979406" y="276206"/>
                    <a:pt x="982865" y="260925"/>
                    <a:pt x="989497" y="246509"/>
                  </a:cubicBezTo>
                  <a:cubicBezTo>
                    <a:pt x="992380" y="240743"/>
                    <a:pt x="995263" y="234977"/>
                    <a:pt x="998723" y="228634"/>
                  </a:cubicBezTo>
                  <a:cubicBezTo>
                    <a:pt x="996416" y="227192"/>
                    <a:pt x="993821" y="225751"/>
                    <a:pt x="991227" y="224309"/>
                  </a:cubicBezTo>
                  <a:cubicBezTo>
                    <a:pt x="937312" y="199226"/>
                    <a:pt x="893488" y="161745"/>
                    <a:pt x="857449" y="114749"/>
                  </a:cubicBezTo>
                  <a:cubicBezTo>
                    <a:pt x="842744" y="95432"/>
                    <a:pt x="826599" y="76980"/>
                    <a:pt x="812183" y="57375"/>
                  </a:cubicBezTo>
                  <a:cubicBezTo>
                    <a:pt x="807282" y="50743"/>
                    <a:pt x="804110" y="42382"/>
                    <a:pt x="801804" y="34598"/>
                  </a:cubicBezTo>
                  <a:cubicBezTo>
                    <a:pt x="800651" y="30850"/>
                    <a:pt x="802380" y="24795"/>
                    <a:pt x="805264" y="22200"/>
                  </a:cubicBezTo>
                  <a:cubicBezTo>
                    <a:pt x="807282" y="20470"/>
                    <a:pt x="813913" y="21912"/>
                    <a:pt x="817085" y="24219"/>
                  </a:cubicBezTo>
                  <a:cubicBezTo>
                    <a:pt x="831500" y="34021"/>
                    <a:pt x="840150" y="48725"/>
                    <a:pt x="843610" y="65159"/>
                  </a:cubicBezTo>
                  <a:cubicBezTo>
                    <a:pt x="847934" y="85053"/>
                    <a:pt x="858890" y="99757"/>
                    <a:pt x="871864" y="114173"/>
                  </a:cubicBezTo>
                  <a:cubicBezTo>
                    <a:pt x="911075" y="157420"/>
                    <a:pt x="957206" y="189711"/>
                    <a:pt x="1012562" y="209605"/>
                  </a:cubicBezTo>
                  <a:cubicBezTo>
                    <a:pt x="1020346" y="185963"/>
                    <a:pt x="1039375" y="177025"/>
                    <a:pt x="1060134" y="170394"/>
                  </a:cubicBezTo>
                  <a:cubicBezTo>
                    <a:pt x="1050331" y="161168"/>
                    <a:pt x="1039087" y="152519"/>
                    <a:pt x="1031014" y="141851"/>
                  </a:cubicBezTo>
                  <a:cubicBezTo>
                    <a:pt x="1007372" y="111001"/>
                    <a:pt x="997570" y="75827"/>
                    <a:pt x="1004489" y="36904"/>
                  </a:cubicBezTo>
                  <a:cubicBezTo>
                    <a:pt x="1006796" y="23642"/>
                    <a:pt x="1015733" y="14992"/>
                    <a:pt x="1028996" y="11244"/>
                  </a:cubicBezTo>
                  <a:cubicBezTo>
                    <a:pt x="1041970" y="7496"/>
                    <a:pt x="1049178" y="9514"/>
                    <a:pt x="1053503" y="21912"/>
                  </a:cubicBezTo>
                  <a:cubicBezTo>
                    <a:pt x="1060134" y="40653"/>
                    <a:pt x="1064747" y="59970"/>
                    <a:pt x="1069648" y="79287"/>
                  </a:cubicBezTo>
                  <a:cubicBezTo>
                    <a:pt x="1073108" y="92837"/>
                    <a:pt x="1073973" y="106965"/>
                    <a:pt x="1078586" y="119939"/>
                  </a:cubicBezTo>
                  <a:cubicBezTo>
                    <a:pt x="1082334" y="131183"/>
                    <a:pt x="1089830" y="140986"/>
                    <a:pt x="1095020" y="150500"/>
                  </a:cubicBezTo>
                  <a:cubicBezTo>
                    <a:pt x="1214094" y="77845"/>
                    <a:pt x="1329997" y="76692"/>
                    <a:pt x="1449071" y="149059"/>
                  </a:cubicBezTo>
                  <a:cubicBezTo>
                    <a:pt x="1469541" y="139256"/>
                    <a:pt x="1478190" y="118497"/>
                    <a:pt x="1484245" y="95721"/>
                  </a:cubicBezTo>
                  <a:cubicBezTo>
                    <a:pt x="1490012" y="73232"/>
                    <a:pt x="1496643" y="50743"/>
                    <a:pt x="1502986" y="28543"/>
                  </a:cubicBezTo>
                  <a:cubicBezTo>
                    <a:pt x="1503274" y="27967"/>
                    <a:pt x="1503562" y="27390"/>
                    <a:pt x="1503851" y="26813"/>
                  </a:cubicBezTo>
                  <a:cubicBezTo>
                    <a:pt x="1507887" y="19029"/>
                    <a:pt x="1510194" y="8938"/>
                    <a:pt x="1520285" y="8073"/>
                  </a:cubicBezTo>
                  <a:cubicBezTo>
                    <a:pt x="1532682" y="7208"/>
                    <a:pt x="1543638" y="12109"/>
                    <a:pt x="1550846" y="22777"/>
                  </a:cubicBezTo>
                  <a:cubicBezTo>
                    <a:pt x="1560072" y="36904"/>
                    <a:pt x="1559495" y="52473"/>
                    <a:pt x="1556612" y="68042"/>
                  </a:cubicBezTo>
                  <a:cubicBezTo>
                    <a:pt x="1549116" y="111290"/>
                    <a:pt x="1529222" y="146464"/>
                    <a:pt x="1490300" y="166358"/>
                  </a:cubicBezTo>
                  <a:cubicBezTo>
                    <a:pt x="1501256" y="172701"/>
                    <a:pt x="1512500" y="178755"/>
                    <a:pt x="1523168" y="185963"/>
                  </a:cubicBezTo>
                  <a:cubicBezTo>
                    <a:pt x="1531529" y="191730"/>
                    <a:pt x="1536430" y="200091"/>
                    <a:pt x="1536430" y="211047"/>
                  </a:cubicBezTo>
                  <a:cubicBezTo>
                    <a:pt x="1536430" y="214795"/>
                    <a:pt x="1539890" y="218543"/>
                    <a:pt x="1541908" y="222867"/>
                  </a:cubicBezTo>
                  <a:cubicBezTo>
                    <a:pt x="1583137" y="202974"/>
                    <a:pt x="1618023" y="176161"/>
                    <a:pt x="1645990" y="141851"/>
                  </a:cubicBezTo>
                  <a:cubicBezTo>
                    <a:pt x="1662424" y="121669"/>
                    <a:pt x="1676551" y="99757"/>
                    <a:pt x="1690679" y="77845"/>
                  </a:cubicBezTo>
                  <a:cubicBezTo>
                    <a:pt x="1694138" y="72367"/>
                    <a:pt x="1693562" y="64294"/>
                    <a:pt x="1695292" y="57375"/>
                  </a:cubicBezTo>
                  <a:cubicBezTo>
                    <a:pt x="1698463" y="44977"/>
                    <a:pt x="1701346" y="32580"/>
                    <a:pt x="1705383" y="20470"/>
                  </a:cubicBezTo>
                  <a:cubicBezTo>
                    <a:pt x="1707113" y="15569"/>
                    <a:pt x="1710284" y="10379"/>
                    <a:pt x="1714032" y="6920"/>
                  </a:cubicBezTo>
                  <a:cubicBezTo>
                    <a:pt x="1717780" y="3460"/>
                    <a:pt x="1722970" y="2307"/>
                    <a:pt x="1727583" y="0"/>
                  </a:cubicBezTo>
                  <a:close/>
                </a:path>
              </a:pathLst>
            </a:custGeom>
            <a:solidFill>
              <a:srgbClr val="000000"/>
            </a:solidFill>
            <a:ln w="81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0" name="Freeform: Shape 2039">
              <a:extLst>
                <a:ext uri="{FF2B5EF4-FFF2-40B4-BE49-F238E27FC236}">
                  <a16:creationId xmlns:a16="http://schemas.microsoft.com/office/drawing/2014/main" id="{2A2C5FFE-B326-4C26-AB8B-0BBD1BD955AF}"/>
                </a:ext>
              </a:extLst>
            </p:cNvPr>
            <p:cNvSpPr/>
            <p:nvPr/>
          </p:nvSpPr>
          <p:spPr>
            <a:xfrm>
              <a:off x="9850169" y="1593781"/>
              <a:ext cx="617398" cy="1420139"/>
            </a:xfrm>
            <a:custGeom>
              <a:avLst/>
              <a:gdLst>
                <a:gd name="connsiteX0" fmla="*/ 392988 w 617398"/>
                <a:gd name="connsiteY0" fmla="*/ 908059 h 1420139"/>
                <a:gd name="connsiteX1" fmla="*/ 282152 w 617398"/>
                <a:gd name="connsiteY1" fmla="*/ 1018895 h 1420139"/>
                <a:gd name="connsiteX2" fmla="*/ 392988 w 617398"/>
                <a:gd name="connsiteY2" fmla="*/ 1129731 h 1420139"/>
                <a:gd name="connsiteX3" fmla="*/ 503824 w 617398"/>
                <a:gd name="connsiteY3" fmla="*/ 1018895 h 1420139"/>
                <a:gd name="connsiteX4" fmla="*/ 392988 w 617398"/>
                <a:gd name="connsiteY4" fmla="*/ 908059 h 1420139"/>
                <a:gd name="connsiteX5" fmla="*/ 255863 w 617398"/>
                <a:gd name="connsiteY5" fmla="*/ 531904 h 1420139"/>
                <a:gd name="connsiteX6" fmla="*/ 145027 w 617398"/>
                <a:gd name="connsiteY6" fmla="*/ 642740 h 1420139"/>
                <a:gd name="connsiteX7" fmla="*/ 255863 w 617398"/>
                <a:gd name="connsiteY7" fmla="*/ 753576 h 1420139"/>
                <a:gd name="connsiteX8" fmla="*/ 366699 w 617398"/>
                <a:gd name="connsiteY8" fmla="*/ 642740 h 1420139"/>
                <a:gd name="connsiteX9" fmla="*/ 255863 w 617398"/>
                <a:gd name="connsiteY9" fmla="*/ 531904 h 1420139"/>
                <a:gd name="connsiteX10" fmla="*/ 392988 w 617398"/>
                <a:gd name="connsiteY10" fmla="*/ 155748 h 1420139"/>
                <a:gd name="connsiteX11" fmla="*/ 282152 w 617398"/>
                <a:gd name="connsiteY11" fmla="*/ 266584 h 1420139"/>
                <a:gd name="connsiteX12" fmla="*/ 392988 w 617398"/>
                <a:gd name="connsiteY12" fmla="*/ 377420 h 1420139"/>
                <a:gd name="connsiteX13" fmla="*/ 503824 w 617398"/>
                <a:gd name="connsiteY13" fmla="*/ 266584 h 1420139"/>
                <a:gd name="connsiteX14" fmla="*/ 392988 w 617398"/>
                <a:gd name="connsiteY14" fmla="*/ 155748 h 1420139"/>
                <a:gd name="connsiteX15" fmla="*/ 194691 w 617398"/>
                <a:gd name="connsiteY15" fmla="*/ 0 h 1420139"/>
                <a:gd name="connsiteX16" fmla="*/ 234615 w 617398"/>
                <a:gd name="connsiteY16" fmla="*/ 17890 h 1420139"/>
                <a:gd name="connsiteX17" fmla="*/ 533063 w 617398"/>
                <a:gd name="connsiteY17" fmla="*/ 77380 h 1420139"/>
                <a:gd name="connsiteX18" fmla="*/ 617398 w 617398"/>
                <a:gd name="connsiteY18" fmla="*/ 80523 h 1420139"/>
                <a:gd name="connsiteX19" fmla="*/ 617398 w 617398"/>
                <a:gd name="connsiteY19" fmla="*/ 1420139 h 1420139"/>
                <a:gd name="connsiteX20" fmla="*/ 520627 w 617398"/>
                <a:gd name="connsiteY20" fmla="*/ 1407687 h 1420139"/>
                <a:gd name="connsiteX21" fmla="*/ 0 w 617398"/>
                <a:gd name="connsiteY21" fmla="*/ 592378 h 1420139"/>
                <a:gd name="connsiteX22" fmla="*/ 190977 w 617398"/>
                <a:gd name="connsiteY22" fmla="*/ 3912 h 1420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617398" h="1420139">
                  <a:moveTo>
                    <a:pt x="392988" y="908059"/>
                  </a:moveTo>
                  <a:cubicBezTo>
                    <a:pt x="331775" y="908059"/>
                    <a:pt x="282152" y="957682"/>
                    <a:pt x="282152" y="1018895"/>
                  </a:cubicBezTo>
                  <a:cubicBezTo>
                    <a:pt x="282152" y="1080108"/>
                    <a:pt x="331775" y="1129731"/>
                    <a:pt x="392988" y="1129731"/>
                  </a:cubicBezTo>
                  <a:cubicBezTo>
                    <a:pt x="454201" y="1129731"/>
                    <a:pt x="503824" y="1080108"/>
                    <a:pt x="503824" y="1018895"/>
                  </a:cubicBezTo>
                  <a:cubicBezTo>
                    <a:pt x="503824" y="957682"/>
                    <a:pt x="454201" y="908059"/>
                    <a:pt x="392988" y="908059"/>
                  </a:cubicBezTo>
                  <a:close/>
                  <a:moveTo>
                    <a:pt x="255863" y="531904"/>
                  </a:moveTo>
                  <a:cubicBezTo>
                    <a:pt x="194650" y="531904"/>
                    <a:pt x="145027" y="581527"/>
                    <a:pt x="145027" y="642740"/>
                  </a:cubicBezTo>
                  <a:cubicBezTo>
                    <a:pt x="145027" y="703953"/>
                    <a:pt x="194650" y="753576"/>
                    <a:pt x="255863" y="753576"/>
                  </a:cubicBezTo>
                  <a:cubicBezTo>
                    <a:pt x="317076" y="753576"/>
                    <a:pt x="366699" y="703953"/>
                    <a:pt x="366699" y="642740"/>
                  </a:cubicBezTo>
                  <a:cubicBezTo>
                    <a:pt x="366699" y="581527"/>
                    <a:pt x="317076" y="531904"/>
                    <a:pt x="255863" y="531904"/>
                  </a:cubicBezTo>
                  <a:close/>
                  <a:moveTo>
                    <a:pt x="392988" y="155748"/>
                  </a:moveTo>
                  <a:cubicBezTo>
                    <a:pt x="331775" y="155748"/>
                    <a:pt x="282152" y="205371"/>
                    <a:pt x="282152" y="266584"/>
                  </a:cubicBezTo>
                  <a:cubicBezTo>
                    <a:pt x="282152" y="327797"/>
                    <a:pt x="331775" y="377420"/>
                    <a:pt x="392988" y="377420"/>
                  </a:cubicBezTo>
                  <a:cubicBezTo>
                    <a:pt x="454201" y="377420"/>
                    <a:pt x="503824" y="327797"/>
                    <a:pt x="503824" y="266584"/>
                  </a:cubicBezTo>
                  <a:cubicBezTo>
                    <a:pt x="503824" y="205371"/>
                    <a:pt x="454201" y="155748"/>
                    <a:pt x="392988" y="155748"/>
                  </a:cubicBezTo>
                  <a:close/>
                  <a:moveTo>
                    <a:pt x="194691" y="0"/>
                  </a:moveTo>
                  <a:lnTo>
                    <a:pt x="234615" y="17890"/>
                  </a:lnTo>
                  <a:cubicBezTo>
                    <a:pt x="314735" y="47512"/>
                    <a:pt x="417779" y="68658"/>
                    <a:pt x="533063" y="77380"/>
                  </a:cubicBezTo>
                  <a:lnTo>
                    <a:pt x="617398" y="80523"/>
                  </a:lnTo>
                  <a:lnTo>
                    <a:pt x="617398" y="1420139"/>
                  </a:lnTo>
                  <a:lnTo>
                    <a:pt x="520627" y="1407687"/>
                  </a:lnTo>
                  <a:cubicBezTo>
                    <a:pt x="223506" y="1330086"/>
                    <a:pt x="0" y="994547"/>
                    <a:pt x="0" y="592378"/>
                  </a:cubicBezTo>
                  <a:cubicBezTo>
                    <a:pt x="0" y="362568"/>
                    <a:pt x="72982" y="154513"/>
                    <a:pt x="190977" y="391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1" name="Freeform: Shape 2040">
              <a:extLst>
                <a:ext uri="{FF2B5EF4-FFF2-40B4-BE49-F238E27FC236}">
                  <a16:creationId xmlns:a16="http://schemas.microsoft.com/office/drawing/2014/main" id="{5620AF6C-04C3-4417-B17A-69AEC5CD3389}"/>
                </a:ext>
              </a:extLst>
            </p:cNvPr>
            <p:cNvSpPr/>
            <p:nvPr/>
          </p:nvSpPr>
          <p:spPr>
            <a:xfrm flipH="1">
              <a:off x="10554826" y="1593781"/>
              <a:ext cx="617398" cy="1420139"/>
            </a:xfrm>
            <a:custGeom>
              <a:avLst/>
              <a:gdLst>
                <a:gd name="connsiteX0" fmla="*/ 392988 w 617398"/>
                <a:gd name="connsiteY0" fmla="*/ 908059 h 1420139"/>
                <a:gd name="connsiteX1" fmla="*/ 282152 w 617398"/>
                <a:gd name="connsiteY1" fmla="*/ 1018895 h 1420139"/>
                <a:gd name="connsiteX2" fmla="*/ 392988 w 617398"/>
                <a:gd name="connsiteY2" fmla="*/ 1129731 h 1420139"/>
                <a:gd name="connsiteX3" fmla="*/ 503824 w 617398"/>
                <a:gd name="connsiteY3" fmla="*/ 1018895 h 1420139"/>
                <a:gd name="connsiteX4" fmla="*/ 392988 w 617398"/>
                <a:gd name="connsiteY4" fmla="*/ 908059 h 1420139"/>
                <a:gd name="connsiteX5" fmla="*/ 255863 w 617398"/>
                <a:gd name="connsiteY5" fmla="*/ 531904 h 1420139"/>
                <a:gd name="connsiteX6" fmla="*/ 145027 w 617398"/>
                <a:gd name="connsiteY6" fmla="*/ 642740 h 1420139"/>
                <a:gd name="connsiteX7" fmla="*/ 255863 w 617398"/>
                <a:gd name="connsiteY7" fmla="*/ 753576 h 1420139"/>
                <a:gd name="connsiteX8" fmla="*/ 366699 w 617398"/>
                <a:gd name="connsiteY8" fmla="*/ 642740 h 1420139"/>
                <a:gd name="connsiteX9" fmla="*/ 255863 w 617398"/>
                <a:gd name="connsiteY9" fmla="*/ 531904 h 1420139"/>
                <a:gd name="connsiteX10" fmla="*/ 392988 w 617398"/>
                <a:gd name="connsiteY10" fmla="*/ 155748 h 1420139"/>
                <a:gd name="connsiteX11" fmla="*/ 282152 w 617398"/>
                <a:gd name="connsiteY11" fmla="*/ 266584 h 1420139"/>
                <a:gd name="connsiteX12" fmla="*/ 392988 w 617398"/>
                <a:gd name="connsiteY12" fmla="*/ 377420 h 1420139"/>
                <a:gd name="connsiteX13" fmla="*/ 503824 w 617398"/>
                <a:gd name="connsiteY13" fmla="*/ 266584 h 1420139"/>
                <a:gd name="connsiteX14" fmla="*/ 392988 w 617398"/>
                <a:gd name="connsiteY14" fmla="*/ 155748 h 1420139"/>
                <a:gd name="connsiteX15" fmla="*/ 194691 w 617398"/>
                <a:gd name="connsiteY15" fmla="*/ 0 h 1420139"/>
                <a:gd name="connsiteX16" fmla="*/ 234615 w 617398"/>
                <a:gd name="connsiteY16" fmla="*/ 17890 h 1420139"/>
                <a:gd name="connsiteX17" fmla="*/ 533063 w 617398"/>
                <a:gd name="connsiteY17" fmla="*/ 77380 h 1420139"/>
                <a:gd name="connsiteX18" fmla="*/ 617398 w 617398"/>
                <a:gd name="connsiteY18" fmla="*/ 80523 h 1420139"/>
                <a:gd name="connsiteX19" fmla="*/ 617398 w 617398"/>
                <a:gd name="connsiteY19" fmla="*/ 1420139 h 1420139"/>
                <a:gd name="connsiteX20" fmla="*/ 520627 w 617398"/>
                <a:gd name="connsiteY20" fmla="*/ 1407687 h 1420139"/>
                <a:gd name="connsiteX21" fmla="*/ 0 w 617398"/>
                <a:gd name="connsiteY21" fmla="*/ 592378 h 1420139"/>
                <a:gd name="connsiteX22" fmla="*/ 190977 w 617398"/>
                <a:gd name="connsiteY22" fmla="*/ 3912 h 1420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617398" h="1420139">
                  <a:moveTo>
                    <a:pt x="392988" y="908059"/>
                  </a:moveTo>
                  <a:cubicBezTo>
                    <a:pt x="331775" y="908059"/>
                    <a:pt x="282152" y="957682"/>
                    <a:pt x="282152" y="1018895"/>
                  </a:cubicBezTo>
                  <a:cubicBezTo>
                    <a:pt x="282152" y="1080108"/>
                    <a:pt x="331775" y="1129731"/>
                    <a:pt x="392988" y="1129731"/>
                  </a:cubicBezTo>
                  <a:cubicBezTo>
                    <a:pt x="454201" y="1129731"/>
                    <a:pt x="503824" y="1080108"/>
                    <a:pt x="503824" y="1018895"/>
                  </a:cubicBezTo>
                  <a:cubicBezTo>
                    <a:pt x="503824" y="957682"/>
                    <a:pt x="454201" y="908059"/>
                    <a:pt x="392988" y="908059"/>
                  </a:cubicBezTo>
                  <a:close/>
                  <a:moveTo>
                    <a:pt x="255863" y="531904"/>
                  </a:moveTo>
                  <a:cubicBezTo>
                    <a:pt x="194650" y="531904"/>
                    <a:pt x="145027" y="581527"/>
                    <a:pt x="145027" y="642740"/>
                  </a:cubicBezTo>
                  <a:cubicBezTo>
                    <a:pt x="145027" y="703953"/>
                    <a:pt x="194650" y="753576"/>
                    <a:pt x="255863" y="753576"/>
                  </a:cubicBezTo>
                  <a:cubicBezTo>
                    <a:pt x="317076" y="753576"/>
                    <a:pt x="366699" y="703953"/>
                    <a:pt x="366699" y="642740"/>
                  </a:cubicBezTo>
                  <a:cubicBezTo>
                    <a:pt x="366699" y="581527"/>
                    <a:pt x="317076" y="531904"/>
                    <a:pt x="255863" y="531904"/>
                  </a:cubicBezTo>
                  <a:close/>
                  <a:moveTo>
                    <a:pt x="392988" y="155748"/>
                  </a:moveTo>
                  <a:cubicBezTo>
                    <a:pt x="331775" y="155748"/>
                    <a:pt x="282152" y="205371"/>
                    <a:pt x="282152" y="266584"/>
                  </a:cubicBezTo>
                  <a:cubicBezTo>
                    <a:pt x="282152" y="327797"/>
                    <a:pt x="331775" y="377420"/>
                    <a:pt x="392988" y="377420"/>
                  </a:cubicBezTo>
                  <a:cubicBezTo>
                    <a:pt x="454201" y="377420"/>
                    <a:pt x="503824" y="327797"/>
                    <a:pt x="503824" y="266584"/>
                  </a:cubicBezTo>
                  <a:cubicBezTo>
                    <a:pt x="503824" y="205371"/>
                    <a:pt x="454201" y="155748"/>
                    <a:pt x="392988" y="155748"/>
                  </a:cubicBezTo>
                  <a:close/>
                  <a:moveTo>
                    <a:pt x="194691" y="0"/>
                  </a:moveTo>
                  <a:lnTo>
                    <a:pt x="234615" y="17890"/>
                  </a:lnTo>
                  <a:cubicBezTo>
                    <a:pt x="314735" y="47512"/>
                    <a:pt x="417779" y="68658"/>
                    <a:pt x="533063" y="77380"/>
                  </a:cubicBezTo>
                  <a:lnTo>
                    <a:pt x="617398" y="80523"/>
                  </a:lnTo>
                  <a:lnTo>
                    <a:pt x="617398" y="1420139"/>
                  </a:lnTo>
                  <a:lnTo>
                    <a:pt x="520627" y="1407687"/>
                  </a:lnTo>
                  <a:cubicBezTo>
                    <a:pt x="223506" y="1330086"/>
                    <a:pt x="0" y="994547"/>
                    <a:pt x="0" y="592378"/>
                  </a:cubicBezTo>
                  <a:cubicBezTo>
                    <a:pt x="0" y="362568"/>
                    <a:pt x="72982" y="154513"/>
                    <a:pt x="190977" y="391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42" name="Group 2041">
            <a:extLst>
              <a:ext uri="{FF2B5EF4-FFF2-40B4-BE49-F238E27FC236}">
                <a16:creationId xmlns:a16="http://schemas.microsoft.com/office/drawing/2014/main" id="{0E0EBF12-7051-4A2B-B72F-F460B33B1C95}"/>
              </a:ext>
            </a:extLst>
          </p:cNvPr>
          <p:cNvGrpSpPr/>
          <p:nvPr/>
        </p:nvGrpSpPr>
        <p:grpSpPr>
          <a:xfrm rot="19801065">
            <a:off x="2570134" y="4017656"/>
            <a:ext cx="488090" cy="466339"/>
            <a:chOff x="9233752" y="1035385"/>
            <a:chExt cx="2542649" cy="2429341"/>
          </a:xfrm>
        </p:grpSpPr>
        <p:sp>
          <p:nvSpPr>
            <p:cNvPr id="2043" name="Freeform: Shape 2042">
              <a:extLst>
                <a:ext uri="{FF2B5EF4-FFF2-40B4-BE49-F238E27FC236}">
                  <a16:creationId xmlns:a16="http://schemas.microsoft.com/office/drawing/2014/main" id="{D9502342-D1DB-40B6-BF8E-43781264EC06}"/>
                </a:ext>
              </a:extLst>
            </p:cNvPr>
            <p:cNvSpPr/>
            <p:nvPr/>
          </p:nvSpPr>
          <p:spPr>
            <a:xfrm>
              <a:off x="9233752" y="1035385"/>
              <a:ext cx="2542649" cy="2429341"/>
            </a:xfrm>
            <a:custGeom>
              <a:avLst/>
              <a:gdLst>
                <a:gd name="connsiteX0" fmla="*/ 975369 w 2542649"/>
                <a:gd name="connsiteY0" fmla="*/ 315128 h 2429341"/>
                <a:gd name="connsiteX1" fmla="*/ 937888 w 2542649"/>
                <a:gd name="connsiteY1" fmla="*/ 342518 h 2429341"/>
                <a:gd name="connsiteX2" fmla="*/ 883974 w 2542649"/>
                <a:gd name="connsiteY2" fmla="*/ 421516 h 2429341"/>
                <a:gd name="connsiteX3" fmla="*/ 891470 w 2542649"/>
                <a:gd name="connsiteY3" fmla="*/ 438815 h 2429341"/>
                <a:gd name="connsiteX4" fmla="*/ 920878 w 2542649"/>
                <a:gd name="connsiteY4" fmla="*/ 444293 h 2429341"/>
                <a:gd name="connsiteX5" fmla="*/ 1006796 w 2542649"/>
                <a:gd name="connsiteY5" fmla="*/ 435356 h 2429341"/>
                <a:gd name="connsiteX6" fmla="*/ 1012562 w 2542649"/>
                <a:gd name="connsiteY6" fmla="*/ 432184 h 2429341"/>
                <a:gd name="connsiteX7" fmla="*/ 1032744 w 2542649"/>
                <a:gd name="connsiteY7" fmla="*/ 394703 h 2429341"/>
                <a:gd name="connsiteX8" fmla="*/ 1047160 w 2542649"/>
                <a:gd name="connsiteY8" fmla="*/ 337040 h 2429341"/>
                <a:gd name="connsiteX9" fmla="*/ 985749 w 2542649"/>
                <a:gd name="connsiteY9" fmla="*/ 315705 h 2429341"/>
                <a:gd name="connsiteX10" fmla="*/ 975369 w 2542649"/>
                <a:gd name="connsiteY10" fmla="*/ 315128 h 2429341"/>
                <a:gd name="connsiteX11" fmla="*/ 1562667 w 2542649"/>
                <a:gd name="connsiteY11" fmla="*/ 314263 h 2429341"/>
                <a:gd name="connsiteX12" fmla="*/ 1500102 w 2542649"/>
                <a:gd name="connsiteY12" fmla="*/ 338482 h 2429341"/>
                <a:gd name="connsiteX13" fmla="*/ 1514230 w 2542649"/>
                <a:gd name="connsiteY13" fmla="*/ 378846 h 2429341"/>
                <a:gd name="connsiteX14" fmla="*/ 1539890 w 2542649"/>
                <a:gd name="connsiteY14" fmla="*/ 431031 h 2429341"/>
                <a:gd name="connsiteX15" fmla="*/ 1547386 w 2542649"/>
                <a:gd name="connsiteY15" fmla="*/ 435067 h 2429341"/>
                <a:gd name="connsiteX16" fmla="*/ 1628403 w 2542649"/>
                <a:gd name="connsiteY16" fmla="*/ 439968 h 2429341"/>
                <a:gd name="connsiteX17" fmla="*/ 1661847 w 2542649"/>
                <a:gd name="connsiteY17" fmla="*/ 433626 h 2429341"/>
                <a:gd name="connsiteX18" fmla="*/ 1668478 w 2542649"/>
                <a:gd name="connsiteY18" fmla="*/ 415462 h 2429341"/>
                <a:gd name="connsiteX19" fmla="*/ 1630421 w 2542649"/>
                <a:gd name="connsiteY19" fmla="*/ 358375 h 2429341"/>
                <a:gd name="connsiteX20" fmla="*/ 1574200 w 2542649"/>
                <a:gd name="connsiteY20" fmla="*/ 314263 h 2429341"/>
                <a:gd name="connsiteX21" fmla="*/ 1562667 w 2542649"/>
                <a:gd name="connsiteY21" fmla="*/ 314263 h 2429341"/>
                <a:gd name="connsiteX22" fmla="*/ 1171712 w 2542649"/>
                <a:gd name="connsiteY22" fmla="*/ 172124 h 2429341"/>
                <a:gd name="connsiteX23" fmla="*/ 1123275 w 2542649"/>
                <a:gd name="connsiteY23" fmla="*/ 194901 h 2429341"/>
                <a:gd name="connsiteX24" fmla="*/ 1150088 w 2542649"/>
                <a:gd name="connsiteY24" fmla="*/ 251699 h 2429341"/>
                <a:gd name="connsiteX25" fmla="*/ 1210634 w 2542649"/>
                <a:gd name="connsiteY25" fmla="*/ 212488 h 2429341"/>
                <a:gd name="connsiteX26" fmla="*/ 1190741 w 2542649"/>
                <a:gd name="connsiteY26" fmla="*/ 174719 h 2429341"/>
                <a:gd name="connsiteX27" fmla="*/ 1171712 w 2542649"/>
                <a:gd name="connsiteY27" fmla="*/ 172124 h 2429341"/>
                <a:gd name="connsiteX28" fmla="*/ 1380740 w 2542649"/>
                <a:gd name="connsiteY28" fmla="*/ 171259 h 2429341"/>
                <a:gd name="connsiteX29" fmla="*/ 1352774 w 2542649"/>
                <a:gd name="connsiteY29" fmla="*/ 177890 h 2429341"/>
                <a:gd name="connsiteX30" fmla="*/ 1339223 w 2542649"/>
                <a:gd name="connsiteY30" fmla="*/ 221137 h 2429341"/>
                <a:gd name="connsiteX31" fmla="*/ 1403517 w 2542649"/>
                <a:gd name="connsiteY31" fmla="*/ 247086 h 2429341"/>
                <a:gd name="connsiteX32" fmla="*/ 1422258 w 2542649"/>
                <a:gd name="connsiteY32" fmla="*/ 233535 h 2429341"/>
                <a:gd name="connsiteX33" fmla="*/ 1380740 w 2542649"/>
                <a:gd name="connsiteY33" fmla="*/ 171259 h 2429341"/>
                <a:gd name="connsiteX34" fmla="*/ 1727583 w 2542649"/>
                <a:gd name="connsiteY34" fmla="*/ 0 h 2429341"/>
                <a:gd name="connsiteX35" fmla="*/ 1732484 w 2542649"/>
                <a:gd name="connsiteY35" fmla="*/ 14992 h 2429341"/>
                <a:gd name="connsiteX36" fmla="*/ 1723258 w 2542649"/>
                <a:gd name="connsiteY36" fmla="*/ 43824 h 2429341"/>
                <a:gd name="connsiteX37" fmla="*/ 1659540 w 2542649"/>
                <a:gd name="connsiteY37" fmla="*/ 148771 h 2429341"/>
                <a:gd name="connsiteX38" fmla="*/ 1564397 w 2542649"/>
                <a:gd name="connsiteY38" fmla="*/ 237572 h 2429341"/>
                <a:gd name="connsiteX39" fmla="*/ 1558054 w 2542649"/>
                <a:gd name="connsiteY39" fmla="*/ 241608 h 2429341"/>
                <a:gd name="connsiteX40" fmla="*/ 1565838 w 2542649"/>
                <a:gd name="connsiteY40" fmla="*/ 297829 h 2429341"/>
                <a:gd name="connsiteX41" fmla="*/ 1624943 w 2542649"/>
                <a:gd name="connsiteY41" fmla="*/ 344536 h 2429341"/>
                <a:gd name="connsiteX42" fmla="*/ 1701058 w 2542649"/>
                <a:gd name="connsiteY42" fmla="*/ 487541 h 2429341"/>
                <a:gd name="connsiteX43" fmla="*/ 1696157 w 2542649"/>
                <a:gd name="connsiteY43" fmla="*/ 545780 h 2429341"/>
                <a:gd name="connsiteX44" fmla="*/ 1768524 w 2542649"/>
                <a:gd name="connsiteY44" fmla="*/ 621895 h 2429341"/>
                <a:gd name="connsiteX45" fmla="*/ 1945549 w 2542649"/>
                <a:gd name="connsiteY45" fmla="*/ 326372 h 2429341"/>
                <a:gd name="connsiteX46" fmla="*/ 2001482 w 2542649"/>
                <a:gd name="connsiteY46" fmla="*/ 347708 h 2429341"/>
                <a:gd name="connsiteX47" fmla="*/ 2223773 w 2542649"/>
                <a:gd name="connsiteY47" fmla="*/ 378846 h 2429341"/>
                <a:gd name="connsiteX48" fmla="*/ 2356686 w 2542649"/>
                <a:gd name="connsiteY48" fmla="*/ 372503 h 2429341"/>
                <a:gd name="connsiteX49" fmla="*/ 2366489 w 2542649"/>
                <a:gd name="connsiteY49" fmla="*/ 368178 h 2429341"/>
                <a:gd name="connsiteX50" fmla="*/ 2413772 w 2542649"/>
                <a:gd name="connsiteY50" fmla="*/ 303596 h 2429341"/>
                <a:gd name="connsiteX51" fmla="*/ 2420692 w 2542649"/>
                <a:gd name="connsiteY51" fmla="*/ 294081 h 2429341"/>
                <a:gd name="connsiteX52" fmla="*/ 2408294 w 2542649"/>
                <a:gd name="connsiteY52" fmla="*/ 337328 h 2429341"/>
                <a:gd name="connsiteX53" fmla="*/ 2365624 w 2542649"/>
                <a:gd name="connsiteY53" fmla="*/ 380287 h 2429341"/>
                <a:gd name="connsiteX54" fmla="*/ 2358128 w 2542649"/>
                <a:gd name="connsiteY54" fmla="*/ 383170 h 2429341"/>
                <a:gd name="connsiteX55" fmla="*/ 2148522 w 2542649"/>
                <a:gd name="connsiteY55" fmla="*/ 403641 h 2429341"/>
                <a:gd name="connsiteX56" fmla="*/ 1958811 w 2542649"/>
                <a:gd name="connsiteY56" fmla="*/ 348861 h 2429341"/>
                <a:gd name="connsiteX57" fmla="*/ 1955352 w 2542649"/>
                <a:gd name="connsiteY57" fmla="*/ 347419 h 2429341"/>
                <a:gd name="connsiteX58" fmla="*/ 1792742 w 2542649"/>
                <a:gd name="connsiteY58" fmla="*/ 652745 h 2429341"/>
                <a:gd name="connsiteX59" fmla="*/ 1842621 w 2542649"/>
                <a:gd name="connsiteY59" fmla="*/ 748465 h 2429341"/>
                <a:gd name="connsiteX60" fmla="*/ 1903167 w 2542649"/>
                <a:gd name="connsiteY60" fmla="*/ 964702 h 2429341"/>
                <a:gd name="connsiteX61" fmla="*/ 1917294 w 2542649"/>
                <a:gd name="connsiteY61" fmla="*/ 1158161 h 2429341"/>
                <a:gd name="connsiteX62" fmla="*/ 1917583 w 2542649"/>
                <a:gd name="connsiteY62" fmla="*/ 1165657 h 2429341"/>
                <a:gd name="connsiteX63" fmla="*/ 2173894 w 2542649"/>
                <a:gd name="connsiteY63" fmla="*/ 1080893 h 2429341"/>
                <a:gd name="connsiteX64" fmla="*/ 2198113 w 2542649"/>
                <a:gd name="connsiteY64" fmla="*/ 1132213 h 2429341"/>
                <a:gd name="connsiteX65" fmla="*/ 2341982 w 2542649"/>
                <a:gd name="connsiteY65" fmla="*/ 1312409 h 2429341"/>
                <a:gd name="connsiteX66" fmla="*/ 2439144 w 2542649"/>
                <a:gd name="connsiteY66" fmla="*/ 1395733 h 2429341"/>
                <a:gd name="connsiteX67" fmla="*/ 2452695 w 2542649"/>
                <a:gd name="connsiteY67" fmla="*/ 1400634 h 2429341"/>
                <a:gd name="connsiteX68" fmla="*/ 2529675 w 2542649"/>
                <a:gd name="connsiteY68" fmla="*/ 1386218 h 2429341"/>
                <a:gd name="connsiteX69" fmla="*/ 2542649 w 2542649"/>
                <a:gd name="connsiteY69" fmla="*/ 1383623 h 2429341"/>
                <a:gd name="connsiteX70" fmla="*/ 2504592 w 2542649"/>
                <a:gd name="connsiteY70" fmla="*/ 1406689 h 2429341"/>
                <a:gd name="connsiteX71" fmla="*/ 2442892 w 2542649"/>
                <a:gd name="connsiteY71" fmla="*/ 1408995 h 2429341"/>
                <a:gd name="connsiteX72" fmla="*/ 2435396 w 2542649"/>
                <a:gd name="connsiteY72" fmla="*/ 1406112 h 2429341"/>
                <a:gd name="connsiteX73" fmla="*/ 2263849 w 2542649"/>
                <a:gd name="connsiteY73" fmla="*/ 1271757 h 2429341"/>
                <a:gd name="connsiteX74" fmla="*/ 2168128 w 2542649"/>
                <a:gd name="connsiteY74" fmla="*/ 1107994 h 2429341"/>
                <a:gd name="connsiteX75" fmla="*/ 2166975 w 2542649"/>
                <a:gd name="connsiteY75" fmla="*/ 1104534 h 2429341"/>
                <a:gd name="connsiteX76" fmla="*/ 2086247 w 2542649"/>
                <a:gd name="connsiteY76" fmla="*/ 1149223 h 2429341"/>
                <a:gd name="connsiteX77" fmla="*/ 1925655 w 2542649"/>
                <a:gd name="connsiteY77" fmla="*/ 1201985 h 2429341"/>
                <a:gd name="connsiteX78" fmla="*/ 1915276 w 2542649"/>
                <a:gd name="connsiteY78" fmla="*/ 1214383 h 2429341"/>
                <a:gd name="connsiteX79" fmla="*/ 1827917 w 2542649"/>
                <a:gd name="connsiteY79" fmla="*/ 1575353 h 2429341"/>
                <a:gd name="connsiteX80" fmla="*/ 1704806 w 2542649"/>
                <a:gd name="connsiteY80" fmla="*/ 1767082 h 2429341"/>
                <a:gd name="connsiteX81" fmla="*/ 1699040 w 2542649"/>
                <a:gd name="connsiteY81" fmla="*/ 1773714 h 2429341"/>
                <a:gd name="connsiteX82" fmla="*/ 1988508 w 2542649"/>
                <a:gd name="connsiteY82" fmla="*/ 1808888 h 2429341"/>
                <a:gd name="connsiteX83" fmla="*/ 1988796 w 2542649"/>
                <a:gd name="connsiteY83" fmla="*/ 1816384 h 2429341"/>
                <a:gd name="connsiteX84" fmla="*/ 2025989 w 2542649"/>
                <a:gd name="connsiteY84" fmla="*/ 2038387 h 2429341"/>
                <a:gd name="connsiteX85" fmla="*/ 2099798 w 2542649"/>
                <a:gd name="connsiteY85" fmla="*/ 2206474 h 2429341"/>
                <a:gd name="connsiteX86" fmla="*/ 2109889 w 2542649"/>
                <a:gd name="connsiteY86" fmla="*/ 2215700 h 2429341"/>
                <a:gd name="connsiteX87" fmla="*/ 2186868 w 2542649"/>
                <a:gd name="connsiteY87" fmla="*/ 2234440 h 2429341"/>
                <a:gd name="connsiteX88" fmla="*/ 2196095 w 2542649"/>
                <a:gd name="connsiteY88" fmla="*/ 2235594 h 2429341"/>
                <a:gd name="connsiteX89" fmla="*/ 2137278 w 2542649"/>
                <a:gd name="connsiteY89" fmla="*/ 2237035 h 2429341"/>
                <a:gd name="connsiteX90" fmla="*/ 2098933 w 2542649"/>
                <a:gd name="connsiteY90" fmla="*/ 2218871 h 2429341"/>
                <a:gd name="connsiteX91" fmla="*/ 2091436 w 2542649"/>
                <a:gd name="connsiteY91" fmla="*/ 2212240 h 2429341"/>
                <a:gd name="connsiteX92" fmla="*/ 1990526 w 2542649"/>
                <a:gd name="connsiteY92" fmla="*/ 2017340 h 2429341"/>
                <a:gd name="connsiteX93" fmla="*/ 1971498 w 2542649"/>
                <a:gd name="connsiteY93" fmla="*/ 1834548 h 2429341"/>
                <a:gd name="connsiteX94" fmla="*/ 1972362 w 2542649"/>
                <a:gd name="connsiteY94" fmla="*/ 1825034 h 2429341"/>
                <a:gd name="connsiteX95" fmla="*/ 1952469 w 2542649"/>
                <a:gd name="connsiteY95" fmla="*/ 1828205 h 2429341"/>
                <a:gd name="connsiteX96" fmla="*/ 1708554 w 2542649"/>
                <a:gd name="connsiteY96" fmla="*/ 1814078 h 2429341"/>
                <a:gd name="connsiteX97" fmla="*/ 1675974 w 2542649"/>
                <a:gd name="connsiteY97" fmla="*/ 1806005 h 2429341"/>
                <a:gd name="connsiteX98" fmla="*/ 1663865 w 2542649"/>
                <a:gd name="connsiteY98" fmla="*/ 1809176 h 2429341"/>
                <a:gd name="connsiteX99" fmla="*/ 1439556 w 2542649"/>
                <a:gd name="connsiteY99" fmla="*/ 1948432 h 2429341"/>
                <a:gd name="connsiteX100" fmla="*/ 1226203 w 2542649"/>
                <a:gd name="connsiteY100" fmla="*/ 1972939 h 2429341"/>
                <a:gd name="connsiteX101" fmla="*/ 908480 w 2542649"/>
                <a:gd name="connsiteY101" fmla="*/ 1829646 h 2429341"/>
                <a:gd name="connsiteX102" fmla="*/ 897813 w 2542649"/>
                <a:gd name="connsiteY102" fmla="*/ 1820420 h 2429341"/>
                <a:gd name="connsiteX103" fmla="*/ 895506 w 2542649"/>
                <a:gd name="connsiteY103" fmla="*/ 1818979 h 2429341"/>
                <a:gd name="connsiteX104" fmla="*/ 633428 w 2542649"/>
                <a:gd name="connsiteY104" fmla="*/ 1962271 h 2429341"/>
                <a:gd name="connsiteX105" fmla="*/ 653898 w 2542649"/>
                <a:gd name="connsiteY105" fmla="*/ 1995428 h 2429341"/>
                <a:gd name="connsiteX106" fmla="*/ 698875 w 2542649"/>
                <a:gd name="connsiteY106" fmla="*/ 2146216 h 2429341"/>
                <a:gd name="connsiteX107" fmla="*/ 689072 w 2542649"/>
                <a:gd name="connsiteY107" fmla="*/ 2362741 h 2429341"/>
                <a:gd name="connsiteX108" fmla="*/ 688208 w 2542649"/>
                <a:gd name="connsiteY108" fmla="*/ 2367642 h 2429341"/>
                <a:gd name="connsiteX109" fmla="*/ 604020 w 2542649"/>
                <a:gd name="connsiteY109" fmla="*/ 2429341 h 2429341"/>
                <a:gd name="connsiteX110" fmla="*/ 614399 w 2542649"/>
                <a:gd name="connsiteY110" fmla="*/ 2422133 h 2429341"/>
                <a:gd name="connsiteX111" fmla="*/ 676675 w 2542649"/>
                <a:gd name="connsiteY111" fmla="*/ 2369660 h 2429341"/>
                <a:gd name="connsiteX112" fmla="*/ 678694 w 2542649"/>
                <a:gd name="connsiteY112" fmla="*/ 2363029 h 2429341"/>
                <a:gd name="connsiteX113" fmla="*/ 649862 w 2542649"/>
                <a:gd name="connsiteY113" fmla="*/ 2048189 h 2429341"/>
                <a:gd name="connsiteX114" fmla="*/ 613822 w 2542649"/>
                <a:gd name="connsiteY114" fmla="*/ 1953045 h 2429341"/>
                <a:gd name="connsiteX115" fmla="*/ 868981 w 2542649"/>
                <a:gd name="connsiteY115" fmla="*/ 1791877 h 2429341"/>
                <a:gd name="connsiteX116" fmla="*/ 854277 w 2542649"/>
                <a:gd name="connsiteY116" fmla="*/ 1775443 h 2429341"/>
                <a:gd name="connsiteX117" fmla="*/ 691091 w 2542649"/>
                <a:gd name="connsiteY117" fmla="*/ 1498085 h 2429341"/>
                <a:gd name="connsiteX118" fmla="*/ 639771 w 2542649"/>
                <a:gd name="connsiteY118" fmla="*/ 1272334 h 2429341"/>
                <a:gd name="connsiteX119" fmla="*/ 627373 w 2542649"/>
                <a:gd name="connsiteY119" fmla="*/ 1257918 h 2429341"/>
                <a:gd name="connsiteX120" fmla="*/ 397875 w 2542649"/>
                <a:gd name="connsiteY120" fmla="*/ 1171712 h 2429341"/>
                <a:gd name="connsiteX121" fmla="*/ 375963 w 2542649"/>
                <a:gd name="connsiteY121" fmla="*/ 1157008 h 2429341"/>
                <a:gd name="connsiteX122" fmla="*/ 373368 w 2542649"/>
                <a:gd name="connsiteY122" fmla="*/ 1165657 h 2429341"/>
                <a:gd name="connsiteX123" fmla="*/ 260925 w 2542649"/>
                <a:gd name="connsiteY123" fmla="*/ 1344701 h 2429341"/>
                <a:gd name="connsiteX124" fmla="*/ 107541 w 2542649"/>
                <a:gd name="connsiteY124" fmla="*/ 1459739 h 2429341"/>
                <a:gd name="connsiteX125" fmla="*/ 74097 w 2542649"/>
                <a:gd name="connsiteY125" fmla="*/ 1464928 h 2429341"/>
                <a:gd name="connsiteX126" fmla="*/ 11244 w 2542649"/>
                <a:gd name="connsiteY126" fmla="*/ 1449071 h 2429341"/>
                <a:gd name="connsiteX127" fmla="*/ 5190 w 2542649"/>
                <a:gd name="connsiteY127" fmla="*/ 1443881 h 2429341"/>
                <a:gd name="connsiteX128" fmla="*/ 0 w 2542649"/>
                <a:gd name="connsiteY128" fmla="*/ 1437827 h 2429341"/>
                <a:gd name="connsiteX129" fmla="*/ 14992 w 2542649"/>
                <a:gd name="connsiteY129" fmla="*/ 1441863 h 2429341"/>
                <a:gd name="connsiteX130" fmla="*/ 94279 w 2542649"/>
                <a:gd name="connsiteY130" fmla="*/ 1455125 h 2429341"/>
                <a:gd name="connsiteX131" fmla="*/ 102352 w 2542649"/>
                <a:gd name="connsiteY131" fmla="*/ 1451666 h 2429341"/>
                <a:gd name="connsiteX132" fmla="*/ 304172 w 2542649"/>
                <a:gd name="connsiteY132" fmla="*/ 1252152 h 2429341"/>
                <a:gd name="connsiteX133" fmla="*/ 364718 w 2542649"/>
                <a:gd name="connsiteY133" fmla="*/ 1144610 h 2429341"/>
                <a:gd name="connsiteX134" fmla="*/ 369043 w 2542649"/>
                <a:gd name="connsiteY134" fmla="*/ 1135384 h 2429341"/>
                <a:gd name="connsiteX135" fmla="*/ 634869 w 2542649"/>
                <a:gd name="connsiteY135" fmla="*/ 1222167 h 2429341"/>
                <a:gd name="connsiteX136" fmla="*/ 635158 w 2542649"/>
                <a:gd name="connsiteY136" fmla="*/ 1103381 h 2429341"/>
                <a:gd name="connsiteX137" fmla="*/ 685613 w 2542649"/>
                <a:gd name="connsiteY137" fmla="*/ 800362 h 2429341"/>
                <a:gd name="connsiteX138" fmla="*/ 728283 w 2542649"/>
                <a:gd name="connsiteY138" fmla="*/ 696280 h 2429341"/>
                <a:gd name="connsiteX139" fmla="*/ 547222 w 2542649"/>
                <a:gd name="connsiteY139" fmla="*/ 506858 h 2429341"/>
                <a:gd name="connsiteX140" fmla="*/ 544915 w 2542649"/>
                <a:gd name="connsiteY140" fmla="*/ 508011 h 2429341"/>
                <a:gd name="connsiteX141" fmla="*/ 369043 w 2542649"/>
                <a:gd name="connsiteY141" fmla="*/ 629103 h 2429341"/>
                <a:gd name="connsiteX142" fmla="*/ 180485 w 2542649"/>
                <a:gd name="connsiteY142" fmla="*/ 672927 h 2429341"/>
                <a:gd name="connsiteX143" fmla="*/ 164628 w 2542649"/>
                <a:gd name="connsiteY143" fmla="*/ 671197 h 2429341"/>
                <a:gd name="connsiteX144" fmla="*/ 101199 w 2542649"/>
                <a:gd name="connsiteY144" fmla="*/ 633140 h 2429341"/>
                <a:gd name="connsiteX145" fmla="*/ 88513 w 2542649"/>
                <a:gd name="connsiteY145" fmla="*/ 612093 h 2429341"/>
                <a:gd name="connsiteX146" fmla="*/ 90819 w 2542649"/>
                <a:gd name="connsiteY146" fmla="*/ 610363 h 2429341"/>
                <a:gd name="connsiteX147" fmla="*/ 99757 w 2542649"/>
                <a:gd name="connsiteY147" fmla="*/ 617571 h 2429341"/>
                <a:gd name="connsiteX148" fmla="*/ 167222 w 2542649"/>
                <a:gd name="connsiteY148" fmla="*/ 662836 h 2429341"/>
                <a:gd name="connsiteX149" fmla="*/ 175872 w 2542649"/>
                <a:gd name="connsiteY149" fmla="*/ 663124 h 2429341"/>
                <a:gd name="connsiteX150" fmla="*/ 416038 w 2542649"/>
                <a:gd name="connsiteY150" fmla="*/ 577495 h 2429341"/>
                <a:gd name="connsiteX151" fmla="*/ 542609 w 2542649"/>
                <a:gd name="connsiteY151" fmla="*/ 488405 h 2429341"/>
                <a:gd name="connsiteX152" fmla="*/ 548663 w 2542649"/>
                <a:gd name="connsiteY152" fmla="*/ 483216 h 2429341"/>
                <a:gd name="connsiteX153" fmla="*/ 747601 w 2542649"/>
                <a:gd name="connsiteY153" fmla="*/ 665431 h 2429341"/>
                <a:gd name="connsiteX154" fmla="*/ 796326 w 2542649"/>
                <a:gd name="connsiteY154" fmla="*/ 607479 h 2429341"/>
                <a:gd name="connsiteX155" fmla="*/ 850817 w 2542649"/>
                <a:gd name="connsiteY155" fmla="*/ 556736 h 2429341"/>
                <a:gd name="connsiteX156" fmla="*/ 850817 w 2542649"/>
                <a:gd name="connsiteY156" fmla="*/ 480621 h 2429341"/>
                <a:gd name="connsiteX157" fmla="*/ 977676 w 2542649"/>
                <a:gd name="connsiteY157" fmla="*/ 304749 h 2429341"/>
                <a:gd name="connsiteX158" fmla="*/ 983154 w 2542649"/>
                <a:gd name="connsiteY158" fmla="*/ 291775 h 2429341"/>
                <a:gd name="connsiteX159" fmla="*/ 989497 w 2542649"/>
                <a:gd name="connsiteY159" fmla="*/ 246509 h 2429341"/>
                <a:gd name="connsiteX160" fmla="*/ 998723 w 2542649"/>
                <a:gd name="connsiteY160" fmla="*/ 228634 h 2429341"/>
                <a:gd name="connsiteX161" fmla="*/ 991227 w 2542649"/>
                <a:gd name="connsiteY161" fmla="*/ 224309 h 2429341"/>
                <a:gd name="connsiteX162" fmla="*/ 857449 w 2542649"/>
                <a:gd name="connsiteY162" fmla="*/ 114749 h 2429341"/>
                <a:gd name="connsiteX163" fmla="*/ 812183 w 2542649"/>
                <a:gd name="connsiteY163" fmla="*/ 57375 h 2429341"/>
                <a:gd name="connsiteX164" fmla="*/ 801804 w 2542649"/>
                <a:gd name="connsiteY164" fmla="*/ 34598 h 2429341"/>
                <a:gd name="connsiteX165" fmla="*/ 805264 w 2542649"/>
                <a:gd name="connsiteY165" fmla="*/ 22200 h 2429341"/>
                <a:gd name="connsiteX166" fmla="*/ 817085 w 2542649"/>
                <a:gd name="connsiteY166" fmla="*/ 24219 h 2429341"/>
                <a:gd name="connsiteX167" fmla="*/ 843610 w 2542649"/>
                <a:gd name="connsiteY167" fmla="*/ 65159 h 2429341"/>
                <a:gd name="connsiteX168" fmla="*/ 871864 w 2542649"/>
                <a:gd name="connsiteY168" fmla="*/ 114173 h 2429341"/>
                <a:gd name="connsiteX169" fmla="*/ 1012562 w 2542649"/>
                <a:gd name="connsiteY169" fmla="*/ 209605 h 2429341"/>
                <a:gd name="connsiteX170" fmla="*/ 1060134 w 2542649"/>
                <a:gd name="connsiteY170" fmla="*/ 170394 h 2429341"/>
                <a:gd name="connsiteX171" fmla="*/ 1031014 w 2542649"/>
                <a:gd name="connsiteY171" fmla="*/ 141851 h 2429341"/>
                <a:gd name="connsiteX172" fmla="*/ 1004489 w 2542649"/>
                <a:gd name="connsiteY172" fmla="*/ 36904 h 2429341"/>
                <a:gd name="connsiteX173" fmla="*/ 1028996 w 2542649"/>
                <a:gd name="connsiteY173" fmla="*/ 11244 h 2429341"/>
                <a:gd name="connsiteX174" fmla="*/ 1053503 w 2542649"/>
                <a:gd name="connsiteY174" fmla="*/ 21912 h 2429341"/>
                <a:gd name="connsiteX175" fmla="*/ 1069648 w 2542649"/>
                <a:gd name="connsiteY175" fmla="*/ 79287 h 2429341"/>
                <a:gd name="connsiteX176" fmla="*/ 1078586 w 2542649"/>
                <a:gd name="connsiteY176" fmla="*/ 119939 h 2429341"/>
                <a:gd name="connsiteX177" fmla="*/ 1095020 w 2542649"/>
                <a:gd name="connsiteY177" fmla="*/ 150500 h 2429341"/>
                <a:gd name="connsiteX178" fmla="*/ 1449071 w 2542649"/>
                <a:gd name="connsiteY178" fmla="*/ 149059 h 2429341"/>
                <a:gd name="connsiteX179" fmla="*/ 1484245 w 2542649"/>
                <a:gd name="connsiteY179" fmla="*/ 95721 h 2429341"/>
                <a:gd name="connsiteX180" fmla="*/ 1502986 w 2542649"/>
                <a:gd name="connsiteY180" fmla="*/ 28543 h 2429341"/>
                <a:gd name="connsiteX181" fmla="*/ 1503851 w 2542649"/>
                <a:gd name="connsiteY181" fmla="*/ 26813 h 2429341"/>
                <a:gd name="connsiteX182" fmla="*/ 1520285 w 2542649"/>
                <a:gd name="connsiteY182" fmla="*/ 8073 h 2429341"/>
                <a:gd name="connsiteX183" fmla="*/ 1550846 w 2542649"/>
                <a:gd name="connsiteY183" fmla="*/ 22777 h 2429341"/>
                <a:gd name="connsiteX184" fmla="*/ 1556612 w 2542649"/>
                <a:gd name="connsiteY184" fmla="*/ 68042 h 2429341"/>
                <a:gd name="connsiteX185" fmla="*/ 1490300 w 2542649"/>
                <a:gd name="connsiteY185" fmla="*/ 166358 h 2429341"/>
                <a:gd name="connsiteX186" fmla="*/ 1523168 w 2542649"/>
                <a:gd name="connsiteY186" fmla="*/ 185963 h 2429341"/>
                <a:gd name="connsiteX187" fmla="*/ 1536430 w 2542649"/>
                <a:gd name="connsiteY187" fmla="*/ 211047 h 2429341"/>
                <a:gd name="connsiteX188" fmla="*/ 1541908 w 2542649"/>
                <a:gd name="connsiteY188" fmla="*/ 222867 h 2429341"/>
                <a:gd name="connsiteX189" fmla="*/ 1645990 w 2542649"/>
                <a:gd name="connsiteY189" fmla="*/ 141851 h 2429341"/>
                <a:gd name="connsiteX190" fmla="*/ 1690679 w 2542649"/>
                <a:gd name="connsiteY190" fmla="*/ 77845 h 2429341"/>
                <a:gd name="connsiteX191" fmla="*/ 1695292 w 2542649"/>
                <a:gd name="connsiteY191" fmla="*/ 57375 h 2429341"/>
                <a:gd name="connsiteX192" fmla="*/ 1705383 w 2542649"/>
                <a:gd name="connsiteY192" fmla="*/ 20470 h 2429341"/>
                <a:gd name="connsiteX193" fmla="*/ 1714032 w 2542649"/>
                <a:gd name="connsiteY193" fmla="*/ 6920 h 2429341"/>
                <a:gd name="connsiteX194" fmla="*/ 1727583 w 2542649"/>
                <a:gd name="connsiteY194" fmla="*/ 0 h 2429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</a:cxnLst>
              <a:rect l="l" t="t" r="r" b="b"/>
              <a:pathLst>
                <a:path w="2542649" h="2429341">
                  <a:moveTo>
                    <a:pt x="975369" y="315128"/>
                  </a:moveTo>
                  <a:cubicBezTo>
                    <a:pt x="962395" y="323778"/>
                    <a:pt x="949133" y="332139"/>
                    <a:pt x="937888" y="342518"/>
                  </a:cubicBezTo>
                  <a:cubicBezTo>
                    <a:pt x="913958" y="364718"/>
                    <a:pt x="895506" y="390667"/>
                    <a:pt x="883974" y="421516"/>
                  </a:cubicBezTo>
                  <a:cubicBezTo>
                    <a:pt x="880514" y="430743"/>
                    <a:pt x="883109" y="436509"/>
                    <a:pt x="891470" y="438815"/>
                  </a:cubicBezTo>
                  <a:cubicBezTo>
                    <a:pt x="900984" y="441699"/>
                    <a:pt x="911364" y="444870"/>
                    <a:pt x="920878" y="444293"/>
                  </a:cubicBezTo>
                  <a:cubicBezTo>
                    <a:pt x="949421" y="442275"/>
                    <a:pt x="977964" y="438527"/>
                    <a:pt x="1006796" y="435356"/>
                  </a:cubicBezTo>
                  <a:cubicBezTo>
                    <a:pt x="1008814" y="435067"/>
                    <a:pt x="1011697" y="433914"/>
                    <a:pt x="1012562" y="432184"/>
                  </a:cubicBezTo>
                  <a:cubicBezTo>
                    <a:pt x="1019482" y="419787"/>
                    <a:pt x="1028131" y="407966"/>
                    <a:pt x="1032744" y="394703"/>
                  </a:cubicBezTo>
                  <a:cubicBezTo>
                    <a:pt x="1038799" y="376251"/>
                    <a:pt x="1042258" y="356934"/>
                    <a:pt x="1047160" y="337040"/>
                  </a:cubicBezTo>
                  <a:cubicBezTo>
                    <a:pt x="1023806" y="340212"/>
                    <a:pt x="1003624" y="331562"/>
                    <a:pt x="985749" y="315705"/>
                  </a:cubicBezTo>
                  <a:cubicBezTo>
                    <a:pt x="983730" y="313687"/>
                    <a:pt x="977676" y="313398"/>
                    <a:pt x="975369" y="315128"/>
                  </a:cubicBezTo>
                  <a:close/>
                  <a:moveTo>
                    <a:pt x="1562667" y="314263"/>
                  </a:moveTo>
                  <a:cubicBezTo>
                    <a:pt x="1545080" y="330986"/>
                    <a:pt x="1525186" y="340788"/>
                    <a:pt x="1500102" y="338482"/>
                  </a:cubicBezTo>
                  <a:cubicBezTo>
                    <a:pt x="1505292" y="352897"/>
                    <a:pt x="1511923" y="365583"/>
                    <a:pt x="1514230" y="378846"/>
                  </a:cubicBezTo>
                  <a:cubicBezTo>
                    <a:pt x="1517690" y="399316"/>
                    <a:pt x="1527781" y="415462"/>
                    <a:pt x="1539890" y="431031"/>
                  </a:cubicBezTo>
                  <a:cubicBezTo>
                    <a:pt x="1541332" y="433049"/>
                    <a:pt x="1544791" y="434779"/>
                    <a:pt x="1547386" y="435067"/>
                  </a:cubicBezTo>
                  <a:cubicBezTo>
                    <a:pt x="1574488" y="437085"/>
                    <a:pt x="1601301" y="439392"/>
                    <a:pt x="1628403" y="439968"/>
                  </a:cubicBezTo>
                  <a:cubicBezTo>
                    <a:pt x="1639359" y="440257"/>
                    <a:pt x="1650891" y="436797"/>
                    <a:pt x="1661847" y="433626"/>
                  </a:cubicBezTo>
                  <a:cubicBezTo>
                    <a:pt x="1670785" y="431031"/>
                    <a:pt x="1673957" y="424111"/>
                    <a:pt x="1668478" y="415462"/>
                  </a:cubicBezTo>
                  <a:cubicBezTo>
                    <a:pt x="1656081" y="396145"/>
                    <a:pt x="1644837" y="376251"/>
                    <a:pt x="1630421" y="358375"/>
                  </a:cubicBezTo>
                  <a:cubicBezTo>
                    <a:pt x="1615428" y="339635"/>
                    <a:pt x="1596688" y="324066"/>
                    <a:pt x="1574200" y="314263"/>
                  </a:cubicBezTo>
                  <a:cubicBezTo>
                    <a:pt x="1571028" y="312822"/>
                    <a:pt x="1564685" y="312245"/>
                    <a:pt x="1562667" y="314263"/>
                  </a:cubicBezTo>
                  <a:close/>
                  <a:moveTo>
                    <a:pt x="1171712" y="172124"/>
                  </a:moveTo>
                  <a:cubicBezTo>
                    <a:pt x="1151818" y="172124"/>
                    <a:pt x="1134807" y="177314"/>
                    <a:pt x="1123275" y="194901"/>
                  </a:cubicBezTo>
                  <a:cubicBezTo>
                    <a:pt x="1109724" y="215659"/>
                    <a:pt x="1125870" y="250257"/>
                    <a:pt x="1150088" y="251699"/>
                  </a:cubicBezTo>
                  <a:cubicBezTo>
                    <a:pt x="1172577" y="253140"/>
                    <a:pt x="1202850" y="233535"/>
                    <a:pt x="1210634" y="212488"/>
                  </a:cubicBezTo>
                  <a:cubicBezTo>
                    <a:pt x="1217266" y="194324"/>
                    <a:pt x="1209481" y="179044"/>
                    <a:pt x="1190741" y="174719"/>
                  </a:cubicBezTo>
                  <a:cubicBezTo>
                    <a:pt x="1184398" y="173277"/>
                    <a:pt x="1178055" y="172989"/>
                    <a:pt x="1171712" y="172124"/>
                  </a:cubicBezTo>
                  <a:close/>
                  <a:moveTo>
                    <a:pt x="1380740" y="171259"/>
                  </a:moveTo>
                  <a:cubicBezTo>
                    <a:pt x="1375262" y="172412"/>
                    <a:pt x="1363729" y="173854"/>
                    <a:pt x="1352774" y="177890"/>
                  </a:cubicBezTo>
                  <a:cubicBezTo>
                    <a:pt x="1332592" y="185098"/>
                    <a:pt x="1327402" y="203262"/>
                    <a:pt x="1339223" y="221137"/>
                  </a:cubicBezTo>
                  <a:cubicBezTo>
                    <a:pt x="1351332" y="239301"/>
                    <a:pt x="1382758" y="252852"/>
                    <a:pt x="1403517" y="247086"/>
                  </a:cubicBezTo>
                  <a:cubicBezTo>
                    <a:pt x="1410725" y="245068"/>
                    <a:pt x="1418509" y="239590"/>
                    <a:pt x="1422258" y="233535"/>
                  </a:cubicBezTo>
                  <a:cubicBezTo>
                    <a:pt x="1440421" y="203839"/>
                    <a:pt x="1421104" y="171547"/>
                    <a:pt x="1380740" y="171259"/>
                  </a:cubicBezTo>
                  <a:close/>
                  <a:moveTo>
                    <a:pt x="1727583" y="0"/>
                  </a:moveTo>
                  <a:cubicBezTo>
                    <a:pt x="1729313" y="4901"/>
                    <a:pt x="1733349" y="10379"/>
                    <a:pt x="1732484" y="14992"/>
                  </a:cubicBezTo>
                  <a:cubicBezTo>
                    <a:pt x="1730755" y="24795"/>
                    <a:pt x="1728448" y="35175"/>
                    <a:pt x="1723258" y="43824"/>
                  </a:cubicBezTo>
                  <a:cubicBezTo>
                    <a:pt x="1702788" y="79287"/>
                    <a:pt x="1682318" y="114749"/>
                    <a:pt x="1659540" y="148771"/>
                  </a:cubicBezTo>
                  <a:cubicBezTo>
                    <a:pt x="1635034" y="185675"/>
                    <a:pt x="1601301" y="213642"/>
                    <a:pt x="1564397" y="237572"/>
                  </a:cubicBezTo>
                  <a:cubicBezTo>
                    <a:pt x="1561514" y="239301"/>
                    <a:pt x="1558919" y="241320"/>
                    <a:pt x="1558054" y="241608"/>
                  </a:cubicBezTo>
                  <a:cubicBezTo>
                    <a:pt x="1560649" y="261213"/>
                    <a:pt x="1563243" y="279089"/>
                    <a:pt x="1565838" y="297829"/>
                  </a:cubicBezTo>
                  <a:cubicBezTo>
                    <a:pt x="1584290" y="312245"/>
                    <a:pt x="1605914" y="326949"/>
                    <a:pt x="1624943" y="344536"/>
                  </a:cubicBezTo>
                  <a:cubicBezTo>
                    <a:pt x="1667037" y="382882"/>
                    <a:pt x="1693850" y="430166"/>
                    <a:pt x="1701058" y="487541"/>
                  </a:cubicBezTo>
                  <a:cubicBezTo>
                    <a:pt x="1704229" y="512047"/>
                    <a:pt x="1702211" y="531076"/>
                    <a:pt x="1696157" y="545780"/>
                  </a:cubicBezTo>
                  <a:cubicBezTo>
                    <a:pt x="1720952" y="571728"/>
                    <a:pt x="1744305" y="596523"/>
                    <a:pt x="1768524" y="621895"/>
                  </a:cubicBezTo>
                  <a:cubicBezTo>
                    <a:pt x="1848964" y="536842"/>
                    <a:pt x="1907203" y="437662"/>
                    <a:pt x="1945549" y="326372"/>
                  </a:cubicBezTo>
                  <a:cubicBezTo>
                    <a:pt x="1964578" y="333580"/>
                    <a:pt x="1982742" y="341365"/>
                    <a:pt x="2001482" y="347708"/>
                  </a:cubicBezTo>
                  <a:cubicBezTo>
                    <a:pt x="2073561" y="371638"/>
                    <a:pt x="2148234" y="379711"/>
                    <a:pt x="2223773" y="378846"/>
                  </a:cubicBezTo>
                  <a:cubicBezTo>
                    <a:pt x="2268174" y="378269"/>
                    <a:pt x="2312286" y="374809"/>
                    <a:pt x="2356686" y="372503"/>
                  </a:cubicBezTo>
                  <a:cubicBezTo>
                    <a:pt x="2360146" y="372214"/>
                    <a:pt x="2363894" y="370485"/>
                    <a:pt x="2366489" y="368178"/>
                  </a:cubicBezTo>
                  <a:cubicBezTo>
                    <a:pt x="2386671" y="349726"/>
                    <a:pt x="2405700" y="330697"/>
                    <a:pt x="2413772" y="303596"/>
                  </a:cubicBezTo>
                  <a:cubicBezTo>
                    <a:pt x="2414638" y="300713"/>
                    <a:pt x="2417521" y="298406"/>
                    <a:pt x="2420692" y="294081"/>
                  </a:cubicBezTo>
                  <a:cubicBezTo>
                    <a:pt x="2422999" y="312245"/>
                    <a:pt x="2417809" y="326372"/>
                    <a:pt x="2408294" y="337328"/>
                  </a:cubicBezTo>
                  <a:cubicBezTo>
                    <a:pt x="2395320" y="352609"/>
                    <a:pt x="2380040" y="366160"/>
                    <a:pt x="2365624" y="380287"/>
                  </a:cubicBezTo>
                  <a:cubicBezTo>
                    <a:pt x="2363894" y="382017"/>
                    <a:pt x="2360722" y="382594"/>
                    <a:pt x="2358128" y="383170"/>
                  </a:cubicBezTo>
                  <a:cubicBezTo>
                    <a:pt x="2288932" y="397298"/>
                    <a:pt x="2219448" y="406812"/>
                    <a:pt x="2148522" y="403641"/>
                  </a:cubicBezTo>
                  <a:cubicBezTo>
                    <a:pt x="2080768" y="400470"/>
                    <a:pt x="2016474" y="386054"/>
                    <a:pt x="1958811" y="348861"/>
                  </a:cubicBezTo>
                  <a:cubicBezTo>
                    <a:pt x="1957947" y="348284"/>
                    <a:pt x="1957082" y="347996"/>
                    <a:pt x="1955352" y="347419"/>
                  </a:cubicBezTo>
                  <a:cubicBezTo>
                    <a:pt x="1929403" y="465052"/>
                    <a:pt x="1872894" y="566250"/>
                    <a:pt x="1792742" y="652745"/>
                  </a:cubicBezTo>
                  <a:cubicBezTo>
                    <a:pt x="1809753" y="685036"/>
                    <a:pt x="1827628" y="716174"/>
                    <a:pt x="1842621" y="748465"/>
                  </a:cubicBezTo>
                  <a:cubicBezTo>
                    <a:pt x="1874335" y="817373"/>
                    <a:pt x="1891922" y="890317"/>
                    <a:pt x="1903167" y="964702"/>
                  </a:cubicBezTo>
                  <a:cubicBezTo>
                    <a:pt x="1912969" y="1028708"/>
                    <a:pt x="1917006" y="1093290"/>
                    <a:pt x="1917294" y="1158161"/>
                  </a:cubicBezTo>
                  <a:cubicBezTo>
                    <a:pt x="1917294" y="1160179"/>
                    <a:pt x="1917583" y="1162198"/>
                    <a:pt x="1917583" y="1165657"/>
                  </a:cubicBezTo>
                  <a:cubicBezTo>
                    <a:pt x="2008402" y="1152683"/>
                    <a:pt x="2092878" y="1123275"/>
                    <a:pt x="2173894" y="1080893"/>
                  </a:cubicBezTo>
                  <a:cubicBezTo>
                    <a:pt x="2181967" y="1098192"/>
                    <a:pt x="2189175" y="1115490"/>
                    <a:pt x="2198113" y="1132213"/>
                  </a:cubicBezTo>
                  <a:cubicBezTo>
                    <a:pt x="2234729" y="1201120"/>
                    <a:pt x="2285184" y="1259648"/>
                    <a:pt x="2341982" y="1312409"/>
                  </a:cubicBezTo>
                  <a:cubicBezTo>
                    <a:pt x="2373120" y="1341529"/>
                    <a:pt x="2406565" y="1368343"/>
                    <a:pt x="2439144" y="1395733"/>
                  </a:cubicBezTo>
                  <a:cubicBezTo>
                    <a:pt x="2442604" y="1398616"/>
                    <a:pt x="2448082" y="1400634"/>
                    <a:pt x="2452695" y="1400634"/>
                  </a:cubicBezTo>
                  <a:cubicBezTo>
                    <a:pt x="2479220" y="1400634"/>
                    <a:pt x="2505456" y="1400057"/>
                    <a:pt x="2529675" y="1386218"/>
                  </a:cubicBezTo>
                  <a:cubicBezTo>
                    <a:pt x="2532558" y="1384488"/>
                    <a:pt x="2536595" y="1384777"/>
                    <a:pt x="2542649" y="1383623"/>
                  </a:cubicBezTo>
                  <a:cubicBezTo>
                    <a:pt x="2531693" y="1397463"/>
                    <a:pt x="2519008" y="1404959"/>
                    <a:pt x="2504592" y="1406689"/>
                  </a:cubicBezTo>
                  <a:cubicBezTo>
                    <a:pt x="2484122" y="1408995"/>
                    <a:pt x="2463651" y="1408707"/>
                    <a:pt x="2442892" y="1408995"/>
                  </a:cubicBezTo>
                  <a:cubicBezTo>
                    <a:pt x="2440298" y="1408995"/>
                    <a:pt x="2437703" y="1407553"/>
                    <a:pt x="2435396" y="1406112"/>
                  </a:cubicBezTo>
                  <a:cubicBezTo>
                    <a:pt x="2373696" y="1367189"/>
                    <a:pt x="2314304" y="1325384"/>
                    <a:pt x="2263849" y="1271757"/>
                  </a:cubicBezTo>
                  <a:cubicBezTo>
                    <a:pt x="2219448" y="1224474"/>
                    <a:pt x="2184562" y="1171712"/>
                    <a:pt x="2168128" y="1107994"/>
                  </a:cubicBezTo>
                  <a:cubicBezTo>
                    <a:pt x="2167840" y="1106264"/>
                    <a:pt x="2166975" y="1104823"/>
                    <a:pt x="2166975" y="1104534"/>
                  </a:cubicBezTo>
                  <a:cubicBezTo>
                    <a:pt x="2140162" y="1119527"/>
                    <a:pt x="2113925" y="1135673"/>
                    <a:pt x="2086247" y="1149223"/>
                  </a:cubicBezTo>
                  <a:cubicBezTo>
                    <a:pt x="2035215" y="1174595"/>
                    <a:pt x="1981300" y="1190741"/>
                    <a:pt x="1925655" y="1201985"/>
                  </a:cubicBezTo>
                  <a:cubicBezTo>
                    <a:pt x="1917294" y="1203715"/>
                    <a:pt x="1915564" y="1206886"/>
                    <a:pt x="1915276" y="1214383"/>
                  </a:cubicBezTo>
                  <a:cubicBezTo>
                    <a:pt x="1908933" y="1340088"/>
                    <a:pt x="1880678" y="1460892"/>
                    <a:pt x="1827917" y="1575353"/>
                  </a:cubicBezTo>
                  <a:cubicBezTo>
                    <a:pt x="1795625" y="1644837"/>
                    <a:pt x="1754973" y="1708843"/>
                    <a:pt x="1704806" y="1767082"/>
                  </a:cubicBezTo>
                  <a:cubicBezTo>
                    <a:pt x="1703364" y="1768812"/>
                    <a:pt x="1701635" y="1770542"/>
                    <a:pt x="1699040" y="1773714"/>
                  </a:cubicBezTo>
                  <a:cubicBezTo>
                    <a:pt x="1793895" y="1803410"/>
                    <a:pt x="1889904" y="1814366"/>
                    <a:pt x="1988508" y="1808888"/>
                  </a:cubicBezTo>
                  <a:cubicBezTo>
                    <a:pt x="1988508" y="1811771"/>
                    <a:pt x="1988796" y="1814078"/>
                    <a:pt x="1988796" y="1816384"/>
                  </a:cubicBezTo>
                  <a:cubicBezTo>
                    <a:pt x="1984760" y="1893076"/>
                    <a:pt x="2001482" y="1966308"/>
                    <a:pt x="2025989" y="2038387"/>
                  </a:cubicBezTo>
                  <a:cubicBezTo>
                    <a:pt x="2045882" y="2096338"/>
                    <a:pt x="2071543" y="2151982"/>
                    <a:pt x="2099798" y="2206474"/>
                  </a:cubicBezTo>
                  <a:cubicBezTo>
                    <a:pt x="2101816" y="2210222"/>
                    <a:pt x="2105852" y="2213970"/>
                    <a:pt x="2109889" y="2215700"/>
                  </a:cubicBezTo>
                  <a:cubicBezTo>
                    <a:pt x="2134107" y="2226944"/>
                    <a:pt x="2158902" y="2237324"/>
                    <a:pt x="2186868" y="2234440"/>
                  </a:cubicBezTo>
                  <a:cubicBezTo>
                    <a:pt x="2189752" y="2232999"/>
                    <a:pt x="2192923" y="2234729"/>
                    <a:pt x="2196095" y="2235594"/>
                  </a:cubicBezTo>
                  <a:cubicBezTo>
                    <a:pt x="2176489" y="2246550"/>
                    <a:pt x="2156596" y="2244243"/>
                    <a:pt x="2137278" y="2237035"/>
                  </a:cubicBezTo>
                  <a:cubicBezTo>
                    <a:pt x="2124016" y="2232134"/>
                    <a:pt x="2111618" y="2225215"/>
                    <a:pt x="2098933" y="2218871"/>
                  </a:cubicBezTo>
                  <a:cubicBezTo>
                    <a:pt x="2096050" y="2217430"/>
                    <a:pt x="2093455" y="2214835"/>
                    <a:pt x="2091436" y="2212240"/>
                  </a:cubicBezTo>
                  <a:cubicBezTo>
                    <a:pt x="2050784" y="2150829"/>
                    <a:pt x="2014168" y="2087400"/>
                    <a:pt x="1990526" y="2017340"/>
                  </a:cubicBezTo>
                  <a:cubicBezTo>
                    <a:pt x="1970344" y="1957947"/>
                    <a:pt x="1961118" y="1897112"/>
                    <a:pt x="1971498" y="1834548"/>
                  </a:cubicBezTo>
                  <a:cubicBezTo>
                    <a:pt x="1972074" y="1831953"/>
                    <a:pt x="1972074" y="1829070"/>
                    <a:pt x="1972362" y="1825034"/>
                  </a:cubicBezTo>
                  <a:cubicBezTo>
                    <a:pt x="1965443" y="1826187"/>
                    <a:pt x="1959100" y="1827340"/>
                    <a:pt x="1952469" y="1828205"/>
                  </a:cubicBezTo>
                  <a:cubicBezTo>
                    <a:pt x="1870299" y="1840314"/>
                    <a:pt x="1788994" y="1833683"/>
                    <a:pt x="1708554" y="1814078"/>
                  </a:cubicBezTo>
                  <a:cubicBezTo>
                    <a:pt x="1697598" y="1811483"/>
                    <a:pt x="1686930" y="1808023"/>
                    <a:pt x="1675974" y="1806005"/>
                  </a:cubicBezTo>
                  <a:cubicBezTo>
                    <a:pt x="1672227" y="1805428"/>
                    <a:pt x="1666748" y="1806581"/>
                    <a:pt x="1663865" y="1809176"/>
                  </a:cubicBezTo>
                  <a:cubicBezTo>
                    <a:pt x="1598995" y="1871452"/>
                    <a:pt x="1525186" y="1919601"/>
                    <a:pt x="1439556" y="1948432"/>
                  </a:cubicBezTo>
                  <a:cubicBezTo>
                    <a:pt x="1370361" y="1971786"/>
                    <a:pt x="1299147" y="1980147"/>
                    <a:pt x="1226203" y="1972939"/>
                  </a:cubicBezTo>
                  <a:cubicBezTo>
                    <a:pt x="1104246" y="1960830"/>
                    <a:pt x="1000164" y="1908933"/>
                    <a:pt x="908480" y="1829646"/>
                  </a:cubicBezTo>
                  <a:cubicBezTo>
                    <a:pt x="905020" y="1826475"/>
                    <a:pt x="901272" y="1823304"/>
                    <a:pt x="897813" y="1820420"/>
                  </a:cubicBezTo>
                  <a:cubicBezTo>
                    <a:pt x="897236" y="1820132"/>
                    <a:pt x="896659" y="1819844"/>
                    <a:pt x="895506" y="1818979"/>
                  </a:cubicBezTo>
                  <a:cubicBezTo>
                    <a:pt x="819103" y="1885579"/>
                    <a:pt x="733185" y="1936323"/>
                    <a:pt x="633428" y="1962271"/>
                  </a:cubicBezTo>
                  <a:cubicBezTo>
                    <a:pt x="640347" y="1973516"/>
                    <a:pt x="647555" y="1984183"/>
                    <a:pt x="653898" y="1995428"/>
                  </a:cubicBezTo>
                  <a:cubicBezTo>
                    <a:pt x="680423" y="2042134"/>
                    <a:pt x="693109" y="2093166"/>
                    <a:pt x="698875" y="2146216"/>
                  </a:cubicBezTo>
                  <a:cubicBezTo>
                    <a:pt x="706372" y="2218871"/>
                    <a:pt x="700317" y="2290950"/>
                    <a:pt x="689072" y="2362741"/>
                  </a:cubicBezTo>
                  <a:cubicBezTo>
                    <a:pt x="688784" y="2364471"/>
                    <a:pt x="689072" y="2366489"/>
                    <a:pt x="688208" y="2367642"/>
                  </a:cubicBezTo>
                  <a:cubicBezTo>
                    <a:pt x="667449" y="2397915"/>
                    <a:pt x="646114" y="2427035"/>
                    <a:pt x="604020" y="2429341"/>
                  </a:cubicBezTo>
                  <a:cubicBezTo>
                    <a:pt x="607479" y="2426746"/>
                    <a:pt x="610651" y="2423575"/>
                    <a:pt x="614399" y="2422133"/>
                  </a:cubicBezTo>
                  <a:cubicBezTo>
                    <a:pt x="640924" y="2411754"/>
                    <a:pt x="659088" y="2391284"/>
                    <a:pt x="676675" y="2369660"/>
                  </a:cubicBezTo>
                  <a:cubicBezTo>
                    <a:pt x="678117" y="2367930"/>
                    <a:pt x="678405" y="2365335"/>
                    <a:pt x="678694" y="2363029"/>
                  </a:cubicBezTo>
                  <a:cubicBezTo>
                    <a:pt x="683594" y="2256641"/>
                    <a:pt x="680711" y="2151118"/>
                    <a:pt x="649862" y="2048189"/>
                  </a:cubicBezTo>
                  <a:cubicBezTo>
                    <a:pt x="640059" y="2016186"/>
                    <a:pt x="626220" y="1985337"/>
                    <a:pt x="613822" y="1953045"/>
                  </a:cubicBezTo>
                  <a:cubicBezTo>
                    <a:pt x="707236" y="1916141"/>
                    <a:pt x="792578" y="1862515"/>
                    <a:pt x="868981" y="1791877"/>
                  </a:cubicBezTo>
                  <a:cubicBezTo>
                    <a:pt x="863791" y="1786111"/>
                    <a:pt x="859178" y="1780633"/>
                    <a:pt x="854277" y="1775443"/>
                  </a:cubicBezTo>
                  <a:cubicBezTo>
                    <a:pt x="781045" y="1694138"/>
                    <a:pt x="728283" y="1600725"/>
                    <a:pt x="691091" y="1498085"/>
                  </a:cubicBezTo>
                  <a:cubicBezTo>
                    <a:pt x="664854" y="1424852"/>
                    <a:pt x="647555" y="1349602"/>
                    <a:pt x="639771" y="1272334"/>
                  </a:cubicBezTo>
                  <a:cubicBezTo>
                    <a:pt x="638906" y="1264549"/>
                    <a:pt x="637176" y="1259648"/>
                    <a:pt x="627373" y="1257918"/>
                  </a:cubicBezTo>
                  <a:cubicBezTo>
                    <a:pt x="545780" y="1243214"/>
                    <a:pt x="468800" y="1215536"/>
                    <a:pt x="397875" y="1171712"/>
                  </a:cubicBezTo>
                  <a:cubicBezTo>
                    <a:pt x="390667" y="1167387"/>
                    <a:pt x="383747" y="1162198"/>
                    <a:pt x="375963" y="1157008"/>
                  </a:cubicBezTo>
                  <a:cubicBezTo>
                    <a:pt x="375098" y="1160179"/>
                    <a:pt x="373945" y="1162774"/>
                    <a:pt x="373368" y="1165657"/>
                  </a:cubicBezTo>
                  <a:cubicBezTo>
                    <a:pt x="354627" y="1237159"/>
                    <a:pt x="312822" y="1294246"/>
                    <a:pt x="260925" y="1344701"/>
                  </a:cubicBezTo>
                  <a:cubicBezTo>
                    <a:pt x="214795" y="1389678"/>
                    <a:pt x="162610" y="1426582"/>
                    <a:pt x="107541" y="1459739"/>
                  </a:cubicBezTo>
                  <a:cubicBezTo>
                    <a:pt x="98604" y="1465217"/>
                    <a:pt x="85341" y="1464640"/>
                    <a:pt x="74097" y="1464928"/>
                  </a:cubicBezTo>
                  <a:cubicBezTo>
                    <a:pt x="51897" y="1465505"/>
                    <a:pt x="29985" y="1462910"/>
                    <a:pt x="11244" y="1449071"/>
                  </a:cubicBezTo>
                  <a:cubicBezTo>
                    <a:pt x="8938" y="1447629"/>
                    <a:pt x="6920" y="1445611"/>
                    <a:pt x="5190" y="1443881"/>
                  </a:cubicBezTo>
                  <a:cubicBezTo>
                    <a:pt x="4036" y="1442728"/>
                    <a:pt x="3172" y="1441575"/>
                    <a:pt x="0" y="1437827"/>
                  </a:cubicBezTo>
                  <a:cubicBezTo>
                    <a:pt x="6920" y="1439556"/>
                    <a:pt x="11244" y="1440133"/>
                    <a:pt x="14992" y="1441863"/>
                  </a:cubicBezTo>
                  <a:cubicBezTo>
                    <a:pt x="40076" y="1454837"/>
                    <a:pt x="66889" y="1455414"/>
                    <a:pt x="94279" y="1455125"/>
                  </a:cubicBezTo>
                  <a:cubicBezTo>
                    <a:pt x="96874" y="1455125"/>
                    <a:pt x="100045" y="1453395"/>
                    <a:pt x="102352" y="1451666"/>
                  </a:cubicBezTo>
                  <a:cubicBezTo>
                    <a:pt x="177314" y="1392849"/>
                    <a:pt x="247662" y="1329709"/>
                    <a:pt x="304172" y="1252152"/>
                  </a:cubicBezTo>
                  <a:cubicBezTo>
                    <a:pt x="328391" y="1218707"/>
                    <a:pt x="349438" y="1183244"/>
                    <a:pt x="364718" y="1144610"/>
                  </a:cubicBezTo>
                  <a:cubicBezTo>
                    <a:pt x="365872" y="1141727"/>
                    <a:pt x="367313" y="1139132"/>
                    <a:pt x="369043" y="1135384"/>
                  </a:cubicBezTo>
                  <a:cubicBezTo>
                    <a:pt x="452943" y="1179208"/>
                    <a:pt x="541167" y="1208328"/>
                    <a:pt x="634869" y="1222167"/>
                  </a:cubicBezTo>
                  <a:cubicBezTo>
                    <a:pt x="634869" y="1181803"/>
                    <a:pt x="633716" y="1142592"/>
                    <a:pt x="635158" y="1103381"/>
                  </a:cubicBezTo>
                  <a:cubicBezTo>
                    <a:pt x="638906" y="1000164"/>
                    <a:pt x="651592" y="898389"/>
                    <a:pt x="685613" y="800362"/>
                  </a:cubicBezTo>
                  <a:cubicBezTo>
                    <a:pt x="697722" y="765476"/>
                    <a:pt x="713580" y="731743"/>
                    <a:pt x="728283" y="696280"/>
                  </a:cubicBezTo>
                  <a:cubicBezTo>
                    <a:pt x="657070" y="645825"/>
                    <a:pt x="594217" y="584126"/>
                    <a:pt x="547222" y="506858"/>
                  </a:cubicBezTo>
                  <a:cubicBezTo>
                    <a:pt x="546357" y="507146"/>
                    <a:pt x="545492" y="507434"/>
                    <a:pt x="544915" y="508011"/>
                  </a:cubicBezTo>
                  <a:cubicBezTo>
                    <a:pt x="499361" y="567404"/>
                    <a:pt x="437662" y="603443"/>
                    <a:pt x="369043" y="629103"/>
                  </a:cubicBezTo>
                  <a:cubicBezTo>
                    <a:pt x="308209" y="651880"/>
                    <a:pt x="244779" y="663989"/>
                    <a:pt x="180485" y="672927"/>
                  </a:cubicBezTo>
                  <a:cubicBezTo>
                    <a:pt x="175295" y="673504"/>
                    <a:pt x="169529" y="672639"/>
                    <a:pt x="164628" y="671197"/>
                  </a:cubicBezTo>
                  <a:cubicBezTo>
                    <a:pt x="140698" y="663124"/>
                    <a:pt x="117632" y="653321"/>
                    <a:pt x="101199" y="633140"/>
                  </a:cubicBezTo>
                  <a:cubicBezTo>
                    <a:pt x="96009" y="626797"/>
                    <a:pt x="92549" y="619301"/>
                    <a:pt x="88513" y="612093"/>
                  </a:cubicBezTo>
                  <a:cubicBezTo>
                    <a:pt x="89378" y="611516"/>
                    <a:pt x="89954" y="610939"/>
                    <a:pt x="90819" y="610363"/>
                  </a:cubicBezTo>
                  <a:cubicBezTo>
                    <a:pt x="93991" y="612669"/>
                    <a:pt x="97739" y="614687"/>
                    <a:pt x="99757" y="617571"/>
                  </a:cubicBezTo>
                  <a:cubicBezTo>
                    <a:pt x="117056" y="640347"/>
                    <a:pt x="141851" y="651880"/>
                    <a:pt x="167222" y="662836"/>
                  </a:cubicBezTo>
                  <a:cubicBezTo>
                    <a:pt x="169817" y="663989"/>
                    <a:pt x="173277" y="663989"/>
                    <a:pt x="175872" y="663124"/>
                  </a:cubicBezTo>
                  <a:cubicBezTo>
                    <a:pt x="258618" y="642366"/>
                    <a:pt x="339923" y="616994"/>
                    <a:pt x="416038" y="577495"/>
                  </a:cubicBezTo>
                  <a:cubicBezTo>
                    <a:pt x="462169" y="553565"/>
                    <a:pt x="505128" y="525022"/>
                    <a:pt x="542609" y="488405"/>
                  </a:cubicBezTo>
                  <a:cubicBezTo>
                    <a:pt x="544339" y="486676"/>
                    <a:pt x="546068" y="485234"/>
                    <a:pt x="548663" y="483216"/>
                  </a:cubicBezTo>
                  <a:cubicBezTo>
                    <a:pt x="604885" y="555295"/>
                    <a:pt x="671485" y="615841"/>
                    <a:pt x="747601" y="665431"/>
                  </a:cubicBezTo>
                  <a:cubicBezTo>
                    <a:pt x="764034" y="645537"/>
                    <a:pt x="779027" y="625643"/>
                    <a:pt x="796326" y="607479"/>
                  </a:cubicBezTo>
                  <a:cubicBezTo>
                    <a:pt x="813336" y="589604"/>
                    <a:pt x="832365" y="573747"/>
                    <a:pt x="850817" y="556736"/>
                  </a:cubicBezTo>
                  <a:cubicBezTo>
                    <a:pt x="836978" y="531941"/>
                    <a:pt x="844186" y="505993"/>
                    <a:pt x="850817" y="480621"/>
                  </a:cubicBezTo>
                  <a:cubicBezTo>
                    <a:pt x="870134" y="405659"/>
                    <a:pt x="913093" y="347131"/>
                    <a:pt x="977676" y="304749"/>
                  </a:cubicBezTo>
                  <a:cubicBezTo>
                    <a:pt x="982865" y="301289"/>
                    <a:pt x="984596" y="298694"/>
                    <a:pt x="983154" y="291775"/>
                  </a:cubicBezTo>
                  <a:cubicBezTo>
                    <a:pt x="979406" y="276206"/>
                    <a:pt x="982865" y="260925"/>
                    <a:pt x="989497" y="246509"/>
                  </a:cubicBezTo>
                  <a:cubicBezTo>
                    <a:pt x="992380" y="240743"/>
                    <a:pt x="995263" y="234977"/>
                    <a:pt x="998723" y="228634"/>
                  </a:cubicBezTo>
                  <a:cubicBezTo>
                    <a:pt x="996416" y="227192"/>
                    <a:pt x="993821" y="225751"/>
                    <a:pt x="991227" y="224309"/>
                  </a:cubicBezTo>
                  <a:cubicBezTo>
                    <a:pt x="937312" y="199226"/>
                    <a:pt x="893488" y="161745"/>
                    <a:pt x="857449" y="114749"/>
                  </a:cubicBezTo>
                  <a:cubicBezTo>
                    <a:pt x="842744" y="95432"/>
                    <a:pt x="826599" y="76980"/>
                    <a:pt x="812183" y="57375"/>
                  </a:cubicBezTo>
                  <a:cubicBezTo>
                    <a:pt x="807282" y="50743"/>
                    <a:pt x="804110" y="42382"/>
                    <a:pt x="801804" y="34598"/>
                  </a:cubicBezTo>
                  <a:cubicBezTo>
                    <a:pt x="800651" y="30850"/>
                    <a:pt x="802380" y="24795"/>
                    <a:pt x="805264" y="22200"/>
                  </a:cubicBezTo>
                  <a:cubicBezTo>
                    <a:pt x="807282" y="20470"/>
                    <a:pt x="813913" y="21912"/>
                    <a:pt x="817085" y="24219"/>
                  </a:cubicBezTo>
                  <a:cubicBezTo>
                    <a:pt x="831500" y="34021"/>
                    <a:pt x="840150" y="48725"/>
                    <a:pt x="843610" y="65159"/>
                  </a:cubicBezTo>
                  <a:cubicBezTo>
                    <a:pt x="847934" y="85053"/>
                    <a:pt x="858890" y="99757"/>
                    <a:pt x="871864" y="114173"/>
                  </a:cubicBezTo>
                  <a:cubicBezTo>
                    <a:pt x="911075" y="157420"/>
                    <a:pt x="957206" y="189711"/>
                    <a:pt x="1012562" y="209605"/>
                  </a:cubicBezTo>
                  <a:cubicBezTo>
                    <a:pt x="1020346" y="185963"/>
                    <a:pt x="1039375" y="177025"/>
                    <a:pt x="1060134" y="170394"/>
                  </a:cubicBezTo>
                  <a:cubicBezTo>
                    <a:pt x="1050331" y="161168"/>
                    <a:pt x="1039087" y="152519"/>
                    <a:pt x="1031014" y="141851"/>
                  </a:cubicBezTo>
                  <a:cubicBezTo>
                    <a:pt x="1007372" y="111001"/>
                    <a:pt x="997570" y="75827"/>
                    <a:pt x="1004489" y="36904"/>
                  </a:cubicBezTo>
                  <a:cubicBezTo>
                    <a:pt x="1006796" y="23642"/>
                    <a:pt x="1015733" y="14992"/>
                    <a:pt x="1028996" y="11244"/>
                  </a:cubicBezTo>
                  <a:cubicBezTo>
                    <a:pt x="1041970" y="7496"/>
                    <a:pt x="1049178" y="9514"/>
                    <a:pt x="1053503" y="21912"/>
                  </a:cubicBezTo>
                  <a:cubicBezTo>
                    <a:pt x="1060134" y="40653"/>
                    <a:pt x="1064747" y="59970"/>
                    <a:pt x="1069648" y="79287"/>
                  </a:cubicBezTo>
                  <a:cubicBezTo>
                    <a:pt x="1073108" y="92837"/>
                    <a:pt x="1073973" y="106965"/>
                    <a:pt x="1078586" y="119939"/>
                  </a:cubicBezTo>
                  <a:cubicBezTo>
                    <a:pt x="1082334" y="131183"/>
                    <a:pt x="1089830" y="140986"/>
                    <a:pt x="1095020" y="150500"/>
                  </a:cubicBezTo>
                  <a:cubicBezTo>
                    <a:pt x="1214094" y="77845"/>
                    <a:pt x="1329997" y="76692"/>
                    <a:pt x="1449071" y="149059"/>
                  </a:cubicBezTo>
                  <a:cubicBezTo>
                    <a:pt x="1469541" y="139256"/>
                    <a:pt x="1478190" y="118497"/>
                    <a:pt x="1484245" y="95721"/>
                  </a:cubicBezTo>
                  <a:cubicBezTo>
                    <a:pt x="1490012" y="73232"/>
                    <a:pt x="1496643" y="50743"/>
                    <a:pt x="1502986" y="28543"/>
                  </a:cubicBezTo>
                  <a:cubicBezTo>
                    <a:pt x="1503274" y="27967"/>
                    <a:pt x="1503562" y="27390"/>
                    <a:pt x="1503851" y="26813"/>
                  </a:cubicBezTo>
                  <a:cubicBezTo>
                    <a:pt x="1507887" y="19029"/>
                    <a:pt x="1510194" y="8938"/>
                    <a:pt x="1520285" y="8073"/>
                  </a:cubicBezTo>
                  <a:cubicBezTo>
                    <a:pt x="1532682" y="7208"/>
                    <a:pt x="1543638" y="12109"/>
                    <a:pt x="1550846" y="22777"/>
                  </a:cubicBezTo>
                  <a:cubicBezTo>
                    <a:pt x="1560072" y="36904"/>
                    <a:pt x="1559495" y="52473"/>
                    <a:pt x="1556612" y="68042"/>
                  </a:cubicBezTo>
                  <a:cubicBezTo>
                    <a:pt x="1549116" y="111290"/>
                    <a:pt x="1529222" y="146464"/>
                    <a:pt x="1490300" y="166358"/>
                  </a:cubicBezTo>
                  <a:cubicBezTo>
                    <a:pt x="1501256" y="172701"/>
                    <a:pt x="1512500" y="178755"/>
                    <a:pt x="1523168" y="185963"/>
                  </a:cubicBezTo>
                  <a:cubicBezTo>
                    <a:pt x="1531529" y="191730"/>
                    <a:pt x="1536430" y="200091"/>
                    <a:pt x="1536430" y="211047"/>
                  </a:cubicBezTo>
                  <a:cubicBezTo>
                    <a:pt x="1536430" y="214795"/>
                    <a:pt x="1539890" y="218543"/>
                    <a:pt x="1541908" y="222867"/>
                  </a:cubicBezTo>
                  <a:cubicBezTo>
                    <a:pt x="1583137" y="202974"/>
                    <a:pt x="1618023" y="176161"/>
                    <a:pt x="1645990" y="141851"/>
                  </a:cubicBezTo>
                  <a:cubicBezTo>
                    <a:pt x="1662424" y="121669"/>
                    <a:pt x="1676551" y="99757"/>
                    <a:pt x="1690679" y="77845"/>
                  </a:cubicBezTo>
                  <a:cubicBezTo>
                    <a:pt x="1694138" y="72367"/>
                    <a:pt x="1693562" y="64294"/>
                    <a:pt x="1695292" y="57375"/>
                  </a:cubicBezTo>
                  <a:cubicBezTo>
                    <a:pt x="1698463" y="44977"/>
                    <a:pt x="1701346" y="32580"/>
                    <a:pt x="1705383" y="20470"/>
                  </a:cubicBezTo>
                  <a:cubicBezTo>
                    <a:pt x="1707113" y="15569"/>
                    <a:pt x="1710284" y="10379"/>
                    <a:pt x="1714032" y="6920"/>
                  </a:cubicBezTo>
                  <a:cubicBezTo>
                    <a:pt x="1717780" y="3460"/>
                    <a:pt x="1722970" y="2307"/>
                    <a:pt x="1727583" y="0"/>
                  </a:cubicBezTo>
                  <a:close/>
                </a:path>
              </a:pathLst>
            </a:custGeom>
            <a:solidFill>
              <a:srgbClr val="000000"/>
            </a:solidFill>
            <a:ln w="81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4" name="Freeform: Shape 2043">
              <a:extLst>
                <a:ext uri="{FF2B5EF4-FFF2-40B4-BE49-F238E27FC236}">
                  <a16:creationId xmlns:a16="http://schemas.microsoft.com/office/drawing/2014/main" id="{AC71910A-8C09-4D08-9D0F-A33037A7EA6E}"/>
                </a:ext>
              </a:extLst>
            </p:cNvPr>
            <p:cNvSpPr/>
            <p:nvPr/>
          </p:nvSpPr>
          <p:spPr>
            <a:xfrm>
              <a:off x="9850169" y="1593781"/>
              <a:ext cx="617398" cy="1420139"/>
            </a:xfrm>
            <a:custGeom>
              <a:avLst/>
              <a:gdLst>
                <a:gd name="connsiteX0" fmla="*/ 392988 w 617398"/>
                <a:gd name="connsiteY0" fmla="*/ 908059 h 1420139"/>
                <a:gd name="connsiteX1" fmla="*/ 282152 w 617398"/>
                <a:gd name="connsiteY1" fmla="*/ 1018895 h 1420139"/>
                <a:gd name="connsiteX2" fmla="*/ 392988 w 617398"/>
                <a:gd name="connsiteY2" fmla="*/ 1129731 h 1420139"/>
                <a:gd name="connsiteX3" fmla="*/ 503824 w 617398"/>
                <a:gd name="connsiteY3" fmla="*/ 1018895 h 1420139"/>
                <a:gd name="connsiteX4" fmla="*/ 392988 w 617398"/>
                <a:gd name="connsiteY4" fmla="*/ 908059 h 1420139"/>
                <a:gd name="connsiteX5" fmla="*/ 255863 w 617398"/>
                <a:gd name="connsiteY5" fmla="*/ 531904 h 1420139"/>
                <a:gd name="connsiteX6" fmla="*/ 145027 w 617398"/>
                <a:gd name="connsiteY6" fmla="*/ 642740 h 1420139"/>
                <a:gd name="connsiteX7" fmla="*/ 255863 w 617398"/>
                <a:gd name="connsiteY7" fmla="*/ 753576 h 1420139"/>
                <a:gd name="connsiteX8" fmla="*/ 366699 w 617398"/>
                <a:gd name="connsiteY8" fmla="*/ 642740 h 1420139"/>
                <a:gd name="connsiteX9" fmla="*/ 255863 w 617398"/>
                <a:gd name="connsiteY9" fmla="*/ 531904 h 1420139"/>
                <a:gd name="connsiteX10" fmla="*/ 392988 w 617398"/>
                <a:gd name="connsiteY10" fmla="*/ 155748 h 1420139"/>
                <a:gd name="connsiteX11" fmla="*/ 282152 w 617398"/>
                <a:gd name="connsiteY11" fmla="*/ 266584 h 1420139"/>
                <a:gd name="connsiteX12" fmla="*/ 392988 w 617398"/>
                <a:gd name="connsiteY12" fmla="*/ 377420 h 1420139"/>
                <a:gd name="connsiteX13" fmla="*/ 503824 w 617398"/>
                <a:gd name="connsiteY13" fmla="*/ 266584 h 1420139"/>
                <a:gd name="connsiteX14" fmla="*/ 392988 w 617398"/>
                <a:gd name="connsiteY14" fmla="*/ 155748 h 1420139"/>
                <a:gd name="connsiteX15" fmla="*/ 194691 w 617398"/>
                <a:gd name="connsiteY15" fmla="*/ 0 h 1420139"/>
                <a:gd name="connsiteX16" fmla="*/ 234615 w 617398"/>
                <a:gd name="connsiteY16" fmla="*/ 17890 h 1420139"/>
                <a:gd name="connsiteX17" fmla="*/ 533063 w 617398"/>
                <a:gd name="connsiteY17" fmla="*/ 77380 h 1420139"/>
                <a:gd name="connsiteX18" fmla="*/ 617398 w 617398"/>
                <a:gd name="connsiteY18" fmla="*/ 80523 h 1420139"/>
                <a:gd name="connsiteX19" fmla="*/ 617398 w 617398"/>
                <a:gd name="connsiteY19" fmla="*/ 1420139 h 1420139"/>
                <a:gd name="connsiteX20" fmla="*/ 520627 w 617398"/>
                <a:gd name="connsiteY20" fmla="*/ 1407687 h 1420139"/>
                <a:gd name="connsiteX21" fmla="*/ 0 w 617398"/>
                <a:gd name="connsiteY21" fmla="*/ 592378 h 1420139"/>
                <a:gd name="connsiteX22" fmla="*/ 190977 w 617398"/>
                <a:gd name="connsiteY22" fmla="*/ 3912 h 1420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617398" h="1420139">
                  <a:moveTo>
                    <a:pt x="392988" y="908059"/>
                  </a:moveTo>
                  <a:cubicBezTo>
                    <a:pt x="331775" y="908059"/>
                    <a:pt x="282152" y="957682"/>
                    <a:pt x="282152" y="1018895"/>
                  </a:cubicBezTo>
                  <a:cubicBezTo>
                    <a:pt x="282152" y="1080108"/>
                    <a:pt x="331775" y="1129731"/>
                    <a:pt x="392988" y="1129731"/>
                  </a:cubicBezTo>
                  <a:cubicBezTo>
                    <a:pt x="454201" y="1129731"/>
                    <a:pt x="503824" y="1080108"/>
                    <a:pt x="503824" y="1018895"/>
                  </a:cubicBezTo>
                  <a:cubicBezTo>
                    <a:pt x="503824" y="957682"/>
                    <a:pt x="454201" y="908059"/>
                    <a:pt x="392988" y="908059"/>
                  </a:cubicBezTo>
                  <a:close/>
                  <a:moveTo>
                    <a:pt x="255863" y="531904"/>
                  </a:moveTo>
                  <a:cubicBezTo>
                    <a:pt x="194650" y="531904"/>
                    <a:pt x="145027" y="581527"/>
                    <a:pt x="145027" y="642740"/>
                  </a:cubicBezTo>
                  <a:cubicBezTo>
                    <a:pt x="145027" y="703953"/>
                    <a:pt x="194650" y="753576"/>
                    <a:pt x="255863" y="753576"/>
                  </a:cubicBezTo>
                  <a:cubicBezTo>
                    <a:pt x="317076" y="753576"/>
                    <a:pt x="366699" y="703953"/>
                    <a:pt x="366699" y="642740"/>
                  </a:cubicBezTo>
                  <a:cubicBezTo>
                    <a:pt x="366699" y="581527"/>
                    <a:pt x="317076" y="531904"/>
                    <a:pt x="255863" y="531904"/>
                  </a:cubicBezTo>
                  <a:close/>
                  <a:moveTo>
                    <a:pt x="392988" y="155748"/>
                  </a:moveTo>
                  <a:cubicBezTo>
                    <a:pt x="331775" y="155748"/>
                    <a:pt x="282152" y="205371"/>
                    <a:pt x="282152" y="266584"/>
                  </a:cubicBezTo>
                  <a:cubicBezTo>
                    <a:pt x="282152" y="327797"/>
                    <a:pt x="331775" y="377420"/>
                    <a:pt x="392988" y="377420"/>
                  </a:cubicBezTo>
                  <a:cubicBezTo>
                    <a:pt x="454201" y="377420"/>
                    <a:pt x="503824" y="327797"/>
                    <a:pt x="503824" y="266584"/>
                  </a:cubicBezTo>
                  <a:cubicBezTo>
                    <a:pt x="503824" y="205371"/>
                    <a:pt x="454201" y="155748"/>
                    <a:pt x="392988" y="155748"/>
                  </a:cubicBezTo>
                  <a:close/>
                  <a:moveTo>
                    <a:pt x="194691" y="0"/>
                  </a:moveTo>
                  <a:lnTo>
                    <a:pt x="234615" y="17890"/>
                  </a:lnTo>
                  <a:cubicBezTo>
                    <a:pt x="314735" y="47512"/>
                    <a:pt x="417779" y="68658"/>
                    <a:pt x="533063" y="77380"/>
                  </a:cubicBezTo>
                  <a:lnTo>
                    <a:pt x="617398" y="80523"/>
                  </a:lnTo>
                  <a:lnTo>
                    <a:pt x="617398" y="1420139"/>
                  </a:lnTo>
                  <a:lnTo>
                    <a:pt x="520627" y="1407687"/>
                  </a:lnTo>
                  <a:cubicBezTo>
                    <a:pt x="223506" y="1330086"/>
                    <a:pt x="0" y="994547"/>
                    <a:pt x="0" y="592378"/>
                  </a:cubicBezTo>
                  <a:cubicBezTo>
                    <a:pt x="0" y="362568"/>
                    <a:pt x="72982" y="154513"/>
                    <a:pt x="190977" y="391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45" name="Freeform: Shape 2044">
              <a:extLst>
                <a:ext uri="{FF2B5EF4-FFF2-40B4-BE49-F238E27FC236}">
                  <a16:creationId xmlns:a16="http://schemas.microsoft.com/office/drawing/2014/main" id="{0A7BF89D-A208-4E21-BEF2-A787E2CA8AFD}"/>
                </a:ext>
              </a:extLst>
            </p:cNvPr>
            <p:cNvSpPr/>
            <p:nvPr/>
          </p:nvSpPr>
          <p:spPr>
            <a:xfrm flipH="1">
              <a:off x="10554826" y="1593781"/>
              <a:ext cx="617398" cy="1420139"/>
            </a:xfrm>
            <a:custGeom>
              <a:avLst/>
              <a:gdLst>
                <a:gd name="connsiteX0" fmla="*/ 392988 w 617398"/>
                <a:gd name="connsiteY0" fmla="*/ 908059 h 1420139"/>
                <a:gd name="connsiteX1" fmla="*/ 282152 w 617398"/>
                <a:gd name="connsiteY1" fmla="*/ 1018895 h 1420139"/>
                <a:gd name="connsiteX2" fmla="*/ 392988 w 617398"/>
                <a:gd name="connsiteY2" fmla="*/ 1129731 h 1420139"/>
                <a:gd name="connsiteX3" fmla="*/ 503824 w 617398"/>
                <a:gd name="connsiteY3" fmla="*/ 1018895 h 1420139"/>
                <a:gd name="connsiteX4" fmla="*/ 392988 w 617398"/>
                <a:gd name="connsiteY4" fmla="*/ 908059 h 1420139"/>
                <a:gd name="connsiteX5" fmla="*/ 255863 w 617398"/>
                <a:gd name="connsiteY5" fmla="*/ 531904 h 1420139"/>
                <a:gd name="connsiteX6" fmla="*/ 145027 w 617398"/>
                <a:gd name="connsiteY6" fmla="*/ 642740 h 1420139"/>
                <a:gd name="connsiteX7" fmla="*/ 255863 w 617398"/>
                <a:gd name="connsiteY7" fmla="*/ 753576 h 1420139"/>
                <a:gd name="connsiteX8" fmla="*/ 366699 w 617398"/>
                <a:gd name="connsiteY8" fmla="*/ 642740 h 1420139"/>
                <a:gd name="connsiteX9" fmla="*/ 255863 w 617398"/>
                <a:gd name="connsiteY9" fmla="*/ 531904 h 1420139"/>
                <a:gd name="connsiteX10" fmla="*/ 392988 w 617398"/>
                <a:gd name="connsiteY10" fmla="*/ 155748 h 1420139"/>
                <a:gd name="connsiteX11" fmla="*/ 282152 w 617398"/>
                <a:gd name="connsiteY11" fmla="*/ 266584 h 1420139"/>
                <a:gd name="connsiteX12" fmla="*/ 392988 w 617398"/>
                <a:gd name="connsiteY12" fmla="*/ 377420 h 1420139"/>
                <a:gd name="connsiteX13" fmla="*/ 503824 w 617398"/>
                <a:gd name="connsiteY13" fmla="*/ 266584 h 1420139"/>
                <a:gd name="connsiteX14" fmla="*/ 392988 w 617398"/>
                <a:gd name="connsiteY14" fmla="*/ 155748 h 1420139"/>
                <a:gd name="connsiteX15" fmla="*/ 194691 w 617398"/>
                <a:gd name="connsiteY15" fmla="*/ 0 h 1420139"/>
                <a:gd name="connsiteX16" fmla="*/ 234615 w 617398"/>
                <a:gd name="connsiteY16" fmla="*/ 17890 h 1420139"/>
                <a:gd name="connsiteX17" fmla="*/ 533063 w 617398"/>
                <a:gd name="connsiteY17" fmla="*/ 77380 h 1420139"/>
                <a:gd name="connsiteX18" fmla="*/ 617398 w 617398"/>
                <a:gd name="connsiteY18" fmla="*/ 80523 h 1420139"/>
                <a:gd name="connsiteX19" fmla="*/ 617398 w 617398"/>
                <a:gd name="connsiteY19" fmla="*/ 1420139 h 1420139"/>
                <a:gd name="connsiteX20" fmla="*/ 520627 w 617398"/>
                <a:gd name="connsiteY20" fmla="*/ 1407687 h 1420139"/>
                <a:gd name="connsiteX21" fmla="*/ 0 w 617398"/>
                <a:gd name="connsiteY21" fmla="*/ 592378 h 1420139"/>
                <a:gd name="connsiteX22" fmla="*/ 190977 w 617398"/>
                <a:gd name="connsiteY22" fmla="*/ 3912 h 1420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617398" h="1420139">
                  <a:moveTo>
                    <a:pt x="392988" y="908059"/>
                  </a:moveTo>
                  <a:cubicBezTo>
                    <a:pt x="331775" y="908059"/>
                    <a:pt x="282152" y="957682"/>
                    <a:pt x="282152" y="1018895"/>
                  </a:cubicBezTo>
                  <a:cubicBezTo>
                    <a:pt x="282152" y="1080108"/>
                    <a:pt x="331775" y="1129731"/>
                    <a:pt x="392988" y="1129731"/>
                  </a:cubicBezTo>
                  <a:cubicBezTo>
                    <a:pt x="454201" y="1129731"/>
                    <a:pt x="503824" y="1080108"/>
                    <a:pt x="503824" y="1018895"/>
                  </a:cubicBezTo>
                  <a:cubicBezTo>
                    <a:pt x="503824" y="957682"/>
                    <a:pt x="454201" y="908059"/>
                    <a:pt x="392988" y="908059"/>
                  </a:cubicBezTo>
                  <a:close/>
                  <a:moveTo>
                    <a:pt x="255863" y="531904"/>
                  </a:moveTo>
                  <a:cubicBezTo>
                    <a:pt x="194650" y="531904"/>
                    <a:pt x="145027" y="581527"/>
                    <a:pt x="145027" y="642740"/>
                  </a:cubicBezTo>
                  <a:cubicBezTo>
                    <a:pt x="145027" y="703953"/>
                    <a:pt x="194650" y="753576"/>
                    <a:pt x="255863" y="753576"/>
                  </a:cubicBezTo>
                  <a:cubicBezTo>
                    <a:pt x="317076" y="753576"/>
                    <a:pt x="366699" y="703953"/>
                    <a:pt x="366699" y="642740"/>
                  </a:cubicBezTo>
                  <a:cubicBezTo>
                    <a:pt x="366699" y="581527"/>
                    <a:pt x="317076" y="531904"/>
                    <a:pt x="255863" y="531904"/>
                  </a:cubicBezTo>
                  <a:close/>
                  <a:moveTo>
                    <a:pt x="392988" y="155748"/>
                  </a:moveTo>
                  <a:cubicBezTo>
                    <a:pt x="331775" y="155748"/>
                    <a:pt x="282152" y="205371"/>
                    <a:pt x="282152" y="266584"/>
                  </a:cubicBezTo>
                  <a:cubicBezTo>
                    <a:pt x="282152" y="327797"/>
                    <a:pt x="331775" y="377420"/>
                    <a:pt x="392988" y="377420"/>
                  </a:cubicBezTo>
                  <a:cubicBezTo>
                    <a:pt x="454201" y="377420"/>
                    <a:pt x="503824" y="327797"/>
                    <a:pt x="503824" y="266584"/>
                  </a:cubicBezTo>
                  <a:cubicBezTo>
                    <a:pt x="503824" y="205371"/>
                    <a:pt x="454201" y="155748"/>
                    <a:pt x="392988" y="155748"/>
                  </a:cubicBezTo>
                  <a:close/>
                  <a:moveTo>
                    <a:pt x="194691" y="0"/>
                  </a:moveTo>
                  <a:lnTo>
                    <a:pt x="234615" y="17890"/>
                  </a:lnTo>
                  <a:cubicBezTo>
                    <a:pt x="314735" y="47512"/>
                    <a:pt x="417779" y="68658"/>
                    <a:pt x="533063" y="77380"/>
                  </a:cubicBezTo>
                  <a:lnTo>
                    <a:pt x="617398" y="80523"/>
                  </a:lnTo>
                  <a:lnTo>
                    <a:pt x="617398" y="1420139"/>
                  </a:lnTo>
                  <a:lnTo>
                    <a:pt x="520627" y="1407687"/>
                  </a:lnTo>
                  <a:cubicBezTo>
                    <a:pt x="223506" y="1330086"/>
                    <a:pt x="0" y="994547"/>
                    <a:pt x="0" y="592378"/>
                  </a:cubicBezTo>
                  <a:cubicBezTo>
                    <a:pt x="0" y="362568"/>
                    <a:pt x="72982" y="154513"/>
                    <a:pt x="190977" y="391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046" name="Group 2045">
            <a:extLst>
              <a:ext uri="{FF2B5EF4-FFF2-40B4-BE49-F238E27FC236}">
                <a16:creationId xmlns:a16="http://schemas.microsoft.com/office/drawing/2014/main" id="{911B321A-F1D9-4EDD-A8DE-52030F66B8AB}"/>
              </a:ext>
            </a:extLst>
          </p:cNvPr>
          <p:cNvGrpSpPr/>
          <p:nvPr/>
        </p:nvGrpSpPr>
        <p:grpSpPr>
          <a:xfrm rot="2332450">
            <a:off x="1249328" y="3719517"/>
            <a:ext cx="752369" cy="718841"/>
            <a:chOff x="9233752" y="1035385"/>
            <a:chExt cx="2542649" cy="2429341"/>
          </a:xfrm>
        </p:grpSpPr>
        <p:sp>
          <p:nvSpPr>
            <p:cNvPr id="2047" name="Freeform: Shape 2046">
              <a:extLst>
                <a:ext uri="{FF2B5EF4-FFF2-40B4-BE49-F238E27FC236}">
                  <a16:creationId xmlns:a16="http://schemas.microsoft.com/office/drawing/2014/main" id="{B4F0D90F-947A-4B40-9D25-A456E464AA37}"/>
                </a:ext>
              </a:extLst>
            </p:cNvPr>
            <p:cNvSpPr/>
            <p:nvPr/>
          </p:nvSpPr>
          <p:spPr>
            <a:xfrm>
              <a:off x="9233752" y="1035385"/>
              <a:ext cx="2542649" cy="2429341"/>
            </a:xfrm>
            <a:custGeom>
              <a:avLst/>
              <a:gdLst>
                <a:gd name="connsiteX0" fmla="*/ 975369 w 2542649"/>
                <a:gd name="connsiteY0" fmla="*/ 315128 h 2429341"/>
                <a:gd name="connsiteX1" fmla="*/ 937888 w 2542649"/>
                <a:gd name="connsiteY1" fmla="*/ 342518 h 2429341"/>
                <a:gd name="connsiteX2" fmla="*/ 883974 w 2542649"/>
                <a:gd name="connsiteY2" fmla="*/ 421516 h 2429341"/>
                <a:gd name="connsiteX3" fmla="*/ 891470 w 2542649"/>
                <a:gd name="connsiteY3" fmla="*/ 438815 h 2429341"/>
                <a:gd name="connsiteX4" fmla="*/ 920878 w 2542649"/>
                <a:gd name="connsiteY4" fmla="*/ 444293 h 2429341"/>
                <a:gd name="connsiteX5" fmla="*/ 1006796 w 2542649"/>
                <a:gd name="connsiteY5" fmla="*/ 435356 h 2429341"/>
                <a:gd name="connsiteX6" fmla="*/ 1012562 w 2542649"/>
                <a:gd name="connsiteY6" fmla="*/ 432184 h 2429341"/>
                <a:gd name="connsiteX7" fmla="*/ 1032744 w 2542649"/>
                <a:gd name="connsiteY7" fmla="*/ 394703 h 2429341"/>
                <a:gd name="connsiteX8" fmla="*/ 1047160 w 2542649"/>
                <a:gd name="connsiteY8" fmla="*/ 337040 h 2429341"/>
                <a:gd name="connsiteX9" fmla="*/ 985749 w 2542649"/>
                <a:gd name="connsiteY9" fmla="*/ 315705 h 2429341"/>
                <a:gd name="connsiteX10" fmla="*/ 975369 w 2542649"/>
                <a:gd name="connsiteY10" fmla="*/ 315128 h 2429341"/>
                <a:gd name="connsiteX11" fmla="*/ 1562667 w 2542649"/>
                <a:gd name="connsiteY11" fmla="*/ 314263 h 2429341"/>
                <a:gd name="connsiteX12" fmla="*/ 1500102 w 2542649"/>
                <a:gd name="connsiteY12" fmla="*/ 338482 h 2429341"/>
                <a:gd name="connsiteX13" fmla="*/ 1514230 w 2542649"/>
                <a:gd name="connsiteY13" fmla="*/ 378846 h 2429341"/>
                <a:gd name="connsiteX14" fmla="*/ 1539890 w 2542649"/>
                <a:gd name="connsiteY14" fmla="*/ 431031 h 2429341"/>
                <a:gd name="connsiteX15" fmla="*/ 1547386 w 2542649"/>
                <a:gd name="connsiteY15" fmla="*/ 435067 h 2429341"/>
                <a:gd name="connsiteX16" fmla="*/ 1628403 w 2542649"/>
                <a:gd name="connsiteY16" fmla="*/ 439968 h 2429341"/>
                <a:gd name="connsiteX17" fmla="*/ 1661847 w 2542649"/>
                <a:gd name="connsiteY17" fmla="*/ 433626 h 2429341"/>
                <a:gd name="connsiteX18" fmla="*/ 1668478 w 2542649"/>
                <a:gd name="connsiteY18" fmla="*/ 415462 h 2429341"/>
                <a:gd name="connsiteX19" fmla="*/ 1630421 w 2542649"/>
                <a:gd name="connsiteY19" fmla="*/ 358375 h 2429341"/>
                <a:gd name="connsiteX20" fmla="*/ 1574200 w 2542649"/>
                <a:gd name="connsiteY20" fmla="*/ 314263 h 2429341"/>
                <a:gd name="connsiteX21" fmla="*/ 1562667 w 2542649"/>
                <a:gd name="connsiteY21" fmla="*/ 314263 h 2429341"/>
                <a:gd name="connsiteX22" fmla="*/ 1171712 w 2542649"/>
                <a:gd name="connsiteY22" fmla="*/ 172124 h 2429341"/>
                <a:gd name="connsiteX23" fmla="*/ 1123275 w 2542649"/>
                <a:gd name="connsiteY23" fmla="*/ 194901 h 2429341"/>
                <a:gd name="connsiteX24" fmla="*/ 1150088 w 2542649"/>
                <a:gd name="connsiteY24" fmla="*/ 251699 h 2429341"/>
                <a:gd name="connsiteX25" fmla="*/ 1210634 w 2542649"/>
                <a:gd name="connsiteY25" fmla="*/ 212488 h 2429341"/>
                <a:gd name="connsiteX26" fmla="*/ 1190741 w 2542649"/>
                <a:gd name="connsiteY26" fmla="*/ 174719 h 2429341"/>
                <a:gd name="connsiteX27" fmla="*/ 1171712 w 2542649"/>
                <a:gd name="connsiteY27" fmla="*/ 172124 h 2429341"/>
                <a:gd name="connsiteX28" fmla="*/ 1380740 w 2542649"/>
                <a:gd name="connsiteY28" fmla="*/ 171259 h 2429341"/>
                <a:gd name="connsiteX29" fmla="*/ 1352774 w 2542649"/>
                <a:gd name="connsiteY29" fmla="*/ 177890 h 2429341"/>
                <a:gd name="connsiteX30" fmla="*/ 1339223 w 2542649"/>
                <a:gd name="connsiteY30" fmla="*/ 221137 h 2429341"/>
                <a:gd name="connsiteX31" fmla="*/ 1403517 w 2542649"/>
                <a:gd name="connsiteY31" fmla="*/ 247086 h 2429341"/>
                <a:gd name="connsiteX32" fmla="*/ 1422258 w 2542649"/>
                <a:gd name="connsiteY32" fmla="*/ 233535 h 2429341"/>
                <a:gd name="connsiteX33" fmla="*/ 1380740 w 2542649"/>
                <a:gd name="connsiteY33" fmla="*/ 171259 h 2429341"/>
                <a:gd name="connsiteX34" fmla="*/ 1727583 w 2542649"/>
                <a:gd name="connsiteY34" fmla="*/ 0 h 2429341"/>
                <a:gd name="connsiteX35" fmla="*/ 1732484 w 2542649"/>
                <a:gd name="connsiteY35" fmla="*/ 14992 h 2429341"/>
                <a:gd name="connsiteX36" fmla="*/ 1723258 w 2542649"/>
                <a:gd name="connsiteY36" fmla="*/ 43824 h 2429341"/>
                <a:gd name="connsiteX37" fmla="*/ 1659540 w 2542649"/>
                <a:gd name="connsiteY37" fmla="*/ 148771 h 2429341"/>
                <a:gd name="connsiteX38" fmla="*/ 1564397 w 2542649"/>
                <a:gd name="connsiteY38" fmla="*/ 237572 h 2429341"/>
                <a:gd name="connsiteX39" fmla="*/ 1558054 w 2542649"/>
                <a:gd name="connsiteY39" fmla="*/ 241608 h 2429341"/>
                <a:gd name="connsiteX40" fmla="*/ 1565838 w 2542649"/>
                <a:gd name="connsiteY40" fmla="*/ 297829 h 2429341"/>
                <a:gd name="connsiteX41" fmla="*/ 1624943 w 2542649"/>
                <a:gd name="connsiteY41" fmla="*/ 344536 h 2429341"/>
                <a:gd name="connsiteX42" fmla="*/ 1701058 w 2542649"/>
                <a:gd name="connsiteY42" fmla="*/ 487541 h 2429341"/>
                <a:gd name="connsiteX43" fmla="*/ 1696157 w 2542649"/>
                <a:gd name="connsiteY43" fmla="*/ 545780 h 2429341"/>
                <a:gd name="connsiteX44" fmla="*/ 1768524 w 2542649"/>
                <a:gd name="connsiteY44" fmla="*/ 621895 h 2429341"/>
                <a:gd name="connsiteX45" fmla="*/ 1945549 w 2542649"/>
                <a:gd name="connsiteY45" fmla="*/ 326372 h 2429341"/>
                <a:gd name="connsiteX46" fmla="*/ 2001482 w 2542649"/>
                <a:gd name="connsiteY46" fmla="*/ 347708 h 2429341"/>
                <a:gd name="connsiteX47" fmla="*/ 2223773 w 2542649"/>
                <a:gd name="connsiteY47" fmla="*/ 378846 h 2429341"/>
                <a:gd name="connsiteX48" fmla="*/ 2356686 w 2542649"/>
                <a:gd name="connsiteY48" fmla="*/ 372503 h 2429341"/>
                <a:gd name="connsiteX49" fmla="*/ 2366489 w 2542649"/>
                <a:gd name="connsiteY49" fmla="*/ 368178 h 2429341"/>
                <a:gd name="connsiteX50" fmla="*/ 2413772 w 2542649"/>
                <a:gd name="connsiteY50" fmla="*/ 303596 h 2429341"/>
                <a:gd name="connsiteX51" fmla="*/ 2420692 w 2542649"/>
                <a:gd name="connsiteY51" fmla="*/ 294081 h 2429341"/>
                <a:gd name="connsiteX52" fmla="*/ 2408294 w 2542649"/>
                <a:gd name="connsiteY52" fmla="*/ 337328 h 2429341"/>
                <a:gd name="connsiteX53" fmla="*/ 2365624 w 2542649"/>
                <a:gd name="connsiteY53" fmla="*/ 380287 h 2429341"/>
                <a:gd name="connsiteX54" fmla="*/ 2358128 w 2542649"/>
                <a:gd name="connsiteY54" fmla="*/ 383170 h 2429341"/>
                <a:gd name="connsiteX55" fmla="*/ 2148522 w 2542649"/>
                <a:gd name="connsiteY55" fmla="*/ 403641 h 2429341"/>
                <a:gd name="connsiteX56" fmla="*/ 1958811 w 2542649"/>
                <a:gd name="connsiteY56" fmla="*/ 348861 h 2429341"/>
                <a:gd name="connsiteX57" fmla="*/ 1955352 w 2542649"/>
                <a:gd name="connsiteY57" fmla="*/ 347419 h 2429341"/>
                <a:gd name="connsiteX58" fmla="*/ 1792742 w 2542649"/>
                <a:gd name="connsiteY58" fmla="*/ 652745 h 2429341"/>
                <a:gd name="connsiteX59" fmla="*/ 1842621 w 2542649"/>
                <a:gd name="connsiteY59" fmla="*/ 748465 h 2429341"/>
                <a:gd name="connsiteX60" fmla="*/ 1903167 w 2542649"/>
                <a:gd name="connsiteY60" fmla="*/ 964702 h 2429341"/>
                <a:gd name="connsiteX61" fmla="*/ 1917294 w 2542649"/>
                <a:gd name="connsiteY61" fmla="*/ 1158161 h 2429341"/>
                <a:gd name="connsiteX62" fmla="*/ 1917583 w 2542649"/>
                <a:gd name="connsiteY62" fmla="*/ 1165657 h 2429341"/>
                <a:gd name="connsiteX63" fmla="*/ 2173894 w 2542649"/>
                <a:gd name="connsiteY63" fmla="*/ 1080893 h 2429341"/>
                <a:gd name="connsiteX64" fmla="*/ 2198113 w 2542649"/>
                <a:gd name="connsiteY64" fmla="*/ 1132213 h 2429341"/>
                <a:gd name="connsiteX65" fmla="*/ 2341982 w 2542649"/>
                <a:gd name="connsiteY65" fmla="*/ 1312409 h 2429341"/>
                <a:gd name="connsiteX66" fmla="*/ 2439144 w 2542649"/>
                <a:gd name="connsiteY66" fmla="*/ 1395733 h 2429341"/>
                <a:gd name="connsiteX67" fmla="*/ 2452695 w 2542649"/>
                <a:gd name="connsiteY67" fmla="*/ 1400634 h 2429341"/>
                <a:gd name="connsiteX68" fmla="*/ 2529675 w 2542649"/>
                <a:gd name="connsiteY68" fmla="*/ 1386218 h 2429341"/>
                <a:gd name="connsiteX69" fmla="*/ 2542649 w 2542649"/>
                <a:gd name="connsiteY69" fmla="*/ 1383623 h 2429341"/>
                <a:gd name="connsiteX70" fmla="*/ 2504592 w 2542649"/>
                <a:gd name="connsiteY70" fmla="*/ 1406689 h 2429341"/>
                <a:gd name="connsiteX71" fmla="*/ 2442892 w 2542649"/>
                <a:gd name="connsiteY71" fmla="*/ 1408995 h 2429341"/>
                <a:gd name="connsiteX72" fmla="*/ 2435396 w 2542649"/>
                <a:gd name="connsiteY72" fmla="*/ 1406112 h 2429341"/>
                <a:gd name="connsiteX73" fmla="*/ 2263849 w 2542649"/>
                <a:gd name="connsiteY73" fmla="*/ 1271757 h 2429341"/>
                <a:gd name="connsiteX74" fmla="*/ 2168128 w 2542649"/>
                <a:gd name="connsiteY74" fmla="*/ 1107994 h 2429341"/>
                <a:gd name="connsiteX75" fmla="*/ 2166975 w 2542649"/>
                <a:gd name="connsiteY75" fmla="*/ 1104534 h 2429341"/>
                <a:gd name="connsiteX76" fmla="*/ 2086247 w 2542649"/>
                <a:gd name="connsiteY76" fmla="*/ 1149223 h 2429341"/>
                <a:gd name="connsiteX77" fmla="*/ 1925655 w 2542649"/>
                <a:gd name="connsiteY77" fmla="*/ 1201985 h 2429341"/>
                <a:gd name="connsiteX78" fmla="*/ 1915276 w 2542649"/>
                <a:gd name="connsiteY78" fmla="*/ 1214383 h 2429341"/>
                <a:gd name="connsiteX79" fmla="*/ 1827917 w 2542649"/>
                <a:gd name="connsiteY79" fmla="*/ 1575353 h 2429341"/>
                <a:gd name="connsiteX80" fmla="*/ 1704806 w 2542649"/>
                <a:gd name="connsiteY80" fmla="*/ 1767082 h 2429341"/>
                <a:gd name="connsiteX81" fmla="*/ 1699040 w 2542649"/>
                <a:gd name="connsiteY81" fmla="*/ 1773714 h 2429341"/>
                <a:gd name="connsiteX82" fmla="*/ 1988508 w 2542649"/>
                <a:gd name="connsiteY82" fmla="*/ 1808888 h 2429341"/>
                <a:gd name="connsiteX83" fmla="*/ 1988796 w 2542649"/>
                <a:gd name="connsiteY83" fmla="*/ 1816384 h 2429341"/>
                <a:gd name="connsiteX84" fmla="*/ 2025989 w 2542649"/>
                <a:gd name="connsiteY84" fmla="*/ 2038387 h 2429341"/>
                <a:gd name="connsiteX85" fmla="*/ 2099798 w 2542649"/>
                <a:gd name="connsiteY85" fmla="*/ 2206474 h 2429341"/>
                <a:gd name="connsiteX86" fmla="*/ 2109889 w 2542649"/>
                <a:gd name="connsiteY86" fmla="*/ 2215700 h 2429341"/>
                <a:gd name="connsiteX87" fmla="*/ 2186868 w 2542649"/>
                <a:gd name="connsiteY87" fmla="*/ 2234440 h 2429341"/>
                <a:gd name="connsiteX88" fmla="*/ 2196095 w 2542649"/>
                <a:gd name="connsiteY88" fmla="*/ 2235594 h 2429341"/>
                <a:gd name="connsiteX89" fmla="*/ 2137278 w 2542649"/>
                <a:gd name="connsiteY89" fmla="*/ 2237035 h 2429341"/>
                <a:gd name="connsiteX90" fmla="*/ 2098933 w 2542649"/>
                <a:gd name="connsiteY90" fmla="*/ 2218871 h 2429341"/>
                <a:gd name="connsiteX91" fmla="*/ 2091436 w 2542649"/>
                <a:gd name="connsiteY91" fmla="*/ 2212240 h 2429341"/>
                <a:gd name="connsiteX92" fmla="*/ 1990526 w 2542649"/>
                <a:gd name="connsiteY92" fmla="*/ 2017340 h 2429341"/>
                <a:gd name="connsiteX93" fmla="*/ 1971498 w 2542649"/>
                <a:gd name="connsiteY93" fmla="*/ 1834548 h 2429341"/>
                <a:gd name="connsiteX94" fmla="*/ 1972362 w 2542649"/>
                <a:gd name="connsiteY94" fmla="*/ 1825034 h 2429341"/>
                <a:gd name="connsiteX95" fmla="*/ 1952469 w 2542649"/>
                <a:gd name="connsiteY95" fmla="*/ 1828205 h 2429341"/>
                <a:gd name="connsiteX96" fmla="*/ 1708554 w 2542649"/>
                <a:gd name="connsiteY96" fmla="*/ 1814078 h 2429341"/>
                <a:gd name="connsiteX97" fmla="*/ 1675974 w 2542649"/>
                <a:gd name="connsiteY97" fmla="*/ 1806005 h 2429341"/>
                <a:gd name="connsiteX98" fmla="*/ 1663865 w 2542649"/>
                <a:gd name="connsiteY98" fmla="*/ 1809176 h 2429341"/>
                <a:gd name="connsiteX99" fmla="*/ 1439556 w 2542649"/>
                <a:gd name="connsiteY99" fmla="*/ 1948432 h 2429341"/>
                <a:gd name="connsiteX100" fmla="*/ 1226203 w 2542649"/>
                <a:gd name="connsiteY100" fmla="*/ 1972939 h 2429341"/>
                <a:gd name="connsiteX101" fmla="*/ 908480 w 2542649"/>
                <a:gd name="connsiteY101" fmla="*/ 1829646 h 2429341"/>
                <a:gd name="connsiteX102" fmla="*/ 897813 w 2542649"/>
                <a:gd name="connsiteY102" fmla="*/ 1820420 h 2429341"/>
                <a:gd name="connsiteX103" fmla="*/ 895506 w 2542649"/>
                <a:gd name="connsiteY103" fmla="*/ 1818979 h 2429341"/>
                <a:gd name="connsiteX104" fmla="*/ 633428 w 2542649"/>
                <a:gd name="connsiteY104" fmla="*/ 1962271 h 2429341"/>
                <a:gd name="connsiteX105" fmla="*/ 653898 w 2542649"/>
                <a:gd name="connsiteY105" fmla="*/ 1995428 h 2429341"/>
                <a:gd name="connsiteX106" fmla="*/ 698875 w 2542649"/>
                <a:gd name="connsiteY106" fmla="*/ 2146216 h 2429341"/>
                <a:gd name="connsiteX107" fmla="*/ 689072 w 2542649"/>
                <a:gd name="connsiteY107" fmla="*/ 2362741 h 2429341"/>
                <a:gd name="connsiteX108" fmla="*/ 688208 w 2542649"/>
                <a:gd name="connsiteY108" fmla="*/ 2367642 h 2429341"/>
                <a:gd name="connsiteX109" fmla="*/ 604020 w 2542649"/>
                <a:gd name="connsiteY109" fmla="*/ 2429341 h 2429341"/>
                <a:gd name="connsiteX110" fmla="*/ 614399 w 2542649"/>
                <a:gd name="connsiteY110" fmla="*/ 2422133 h 2429341"/>
                <a:gd name="connsiteX111" fmla="*/ 676675 w 2542649"/>
                <a:gd name="connsiteY111" fmla="*/ 2369660 h 2429341"/>
                <a:gd name="connsiteX112" fmla="*/ 678694 w 2542649"/>
                <a:gd name="connsiteY112" fmla="*/ 2363029 h 2429341"/>
                <a:gd name="connsiteX113" fmla="*/ 649862 w 2542649"/>
                <a:gd name="connsiteY113" fmla="*/ 2048189 h 2429341"/>
                <a:gd name="connsiteX114" fmla="*/ 613822 w 2542649"/>
                <a:gd name="connsiteY114" fmla="*/ 1953045 h 2429341"/>
                <a:gd name="connsiteX115" fmla="*/ 868981 w 2542649"/>
                <a:gd name="connsiteY115" fmla="*/ 1791877 h 2429341"/>
                <a:gd name="connsiteX116" fmla="*/ 854277 w 2542649"/>
                <a:gd name="connsiteY116" fmla="*/ 1775443 h 2429341"/>
                <a:gd name="connsiteX117" fmla="*/ 691091 w 2542649"/>
                <a:gd name="connsiteY117" fmla="*/ 1498085 h 2429341"/>
                <a:gd name="connsiteX118" fmla="*/ 639771 w 2542649"/>
                <a:gd name="connsiteY118" fmla="*/ 1272334 h 2429341"/>
                <a:gd name="connsiteX119" fmla="*/ 627373 w 2542649"/>
                <a:gd name="connsiteY119" fmla="*/ 1257918 h 2429341"/>
                <a:gd name="connsiteX120" fmla="*/ 397875 w 2542649"/>
                <a:gd name="connsiteY120" fmla="*/ 1171712 h 2429341"/>
                <a:gd name="connsiteX121" fmla="*/ 375963 w 2542649"/>
                <a:gd name="connsiteY121" fmla="*/ 1157008 h 2429341"/>
                <a:gd name="connsiteX122" fmla="*/ 373368 w 2542649"/>
                <a:gd name="connsiteY122" fmla="*/ 1165657 h 2429341"/>
                <a:gd name="connsiteX123" fmla="*/ 260925 w 2542649"/>
                <a:gd name="connsiteY123" fmla="*/ 1344701 h 2429341"/>
                <a:gd name="connsiteX124" fmla="*/ 107541 w 2542649"/>
                <a:gd name="connsiteY124" fmla="*/ 1459739 h 2429341"/>
                <a:gd name="connsiteX125" fmla="*/ 74097 w 2542649"/>
                <a:gd name="connsiteY125" fmla="*/ 1464928 h 2429341"/>
                <a:gd name="connsiteX126" fmla="*/ 11244 w 2542649"/>
                <a:gd name="connsiteY126" fmla="*/ 1449071 h 2429341"/>
                <a:gd name="connsiteX127" fmla="*/ 5190 w 2542649"/>
                <a:gd name="connsiteY127" fmla="*/ 1443881 h 2429341"/>
                <a:gd name="connsiteX128" fmla="*/ 0 w 2542649"/>
                <a:gd name="connsiteY128" fmla="*/ 1437827 h 2429341"/>
                <a:gd name="connsiteX129" fmla="*/ 14992 w 2542649"/>
                <a:gd name="connsiteY129" fmla="*/ 1441863 h 2429341"/>
                <a:gd name="connsiteX130" fmla="*/ 94279 w 2542649"/>
                <a:gd name="connsiteY130" fmla="*/ 1455125 h 2429341"/>
                <a:gd name="connsiteX131" fmla="*/ 102352 w 2542649"/>
                <a:gd name="connsiteY131" fmla="*/ 1451666 h 2429341"/>
                <a:gd name="connsiteX132" fmla="*/ 304172 w 2542649"/>
                <a:gd name="connsiteY132" fmla="*/ 1252152 h 2429341"/>
                <a:gd name="connsiteX133" fmla="*/ 364718 w 2542649"/>
                <a:gd name="connsiteY133" fmla="*/ 1144610 h 2429341"/>
                <a:gd name="connsiteX134" fmla="*/ 369043 w 2542649"/>
                <a:gd name="connsiteY134" fmla="*/ 1135384 h 2429341"/>
                <a:gd name="connsiteX135" fmla="*/ 634869 w 2542649"/>
                <a:gd name="connsiteY135" fmla="*/ 1222167 h 2429341"/>
                <a:gd name="connsiteX136" fmla="*/ 635158 w 2542649"/>
                <a:gd name="connsiteY136" fmla="*/ 1103381 h 2429341"/>
                <a:gd name="connsiteX137" fmla="*/ 685613 w 2542649"/>
                <a:gd name="connsiteY137" fmla="*/ 800362 h 2429341"/>
                <a:gd name="connsiteX138" fmla="*/ 728283 w 2542649"/>
                <a:gd name="connsiteY138" fmla="*/ 696280 h 2429341"/>
                <a:gd name="connsiteX139" fmla="*/ 547222 w 2542649"/>
                <a:gd name="connsiteY139" fmla="*/ 506858 h 2429341"/>
                <a:gd name="connsiteX140" fmla="*/ 544915 w 2542649"/>
                <a:gd name="connsiteY140" fmla="*/ 508011 h 2429341"/>
                <a:gd name="connsiteX141" fmla="*/ 369043 w 2542649"/>
                <a:gd name="connsiteY141" fmla="*/ 629103 h 2429341"/>
                <a:gd name="connsiteX142" fmla="*/ 180485 w 2542649"/>
                <a:gd name="connsiteY142" fmla="*/ 672927 h 2429341"/>
                <a:gd name="connsiteX143" fmla="*/ 164628 w 2542649"/>
                <a:gd name="connsiteY143" fmla="*/ 671197 h 2429341"/>
                <a:gd name="connsiteX144" fmla="*/ 101199 w 2542649"/>
                <a:gd name="connsiteY144" fmla="*/ 633140 h 2429341"/>
                <a:gd name="connsiteX145" fmla="*/ 88513 w 2542649"/>
                <a:gd name="connsiteY145" fmla="*/ 612093 h 2429341"/>
                <a:gd name="connsiteX146" fmla="*/ 90819 w 2542649"/>
                <a:gd name="connsiteY146" fmla="*/ 610363 h 2429341"/>
                <a:gd name="connsiteX147" fmla="*/ 99757 w 2542649"/>
                <a:gd name="connsiteY147" fmla="*/ 617571 h 2429341"/>
                <a:gd name="connsiteX148" fmla="*/ 167222 w 2542649"/>
                <a:gd name="connsiteY148" fmla="*/ 662836 h 2429341"/>
                <a:gd name="connsiteX149" fmla="*/ 175872 w 2542649"/>
                <a:gd name="connsiteY149" fmla="*/ 663124 h 2429341"/>
                <a:gd name="connsiteX150" fmla="*/ 416038 w 2542649"/>
                <a:gd name="connsiteY150" fmla="*/ 577495 h 2429341"/>
                <a:gd name="connsiteX151" fmla="*/ 542609 w 2542649"/>
                <a:gd name="connsiteY151" fmla="*/ 488405 h 2429341"/>
                <a:gd name="connsiteX152" fmla="*/ 548663 w 2542649"/>
                <a:gd name="connsiteY152" fmla="*/ 483216 h 2429341"/>
                <a:gd name="connsiteX153" fmla="*/ 747601 w 2542649"/>
                <a:gd name="connsiteY153" fmla="*/ 665431 h 2429341"/>
                <a:gd name="connsiteX154" fmla="*/ 796326 w 2542649"/>
                <a:gd name="connsiteY154" fmla="*/ 607479 h 2429341"/>
                <a:gd name="connsiteX155" fmla="*/ 850817 w 2542649"/>
                <a:gd name="connsiteY155" fmla="*/ 556736 h 2429341"/>
                <a:gd name="connsiteX156" fmla="*/ 850817 w 2542649"/>
                <a:gd name="connsiteY156" fmla="*/ 480621 h 2429341"/>
                <a:gd name="connsiteX157" fmla="*/ 977676 w 2542649"/>
                <a:gd name="connsiteY157" fmla="*/ 304749 h 2429341"/>
                <a:gd name="connsiteX158" fmla="*/ 983154 w 2542649"/>
                <a:gd name="connsiteY158" fmla="*/ 291775 h 2429341"/>
                <a:gd name="connsiteX159" fmla="*/ 989497 w 2542649"/>
                <a:gd name="connsiteY159" fmla="*/ 246509 h 2429341"/>
                <a:gd name="connsiteX160" fmla="*/ 998723 w 2542649"/>
                <a:gd name="connsiteY160" fmla="*/ 228634 h 2429341"/>
                <a:gd name="connsiteX161" fmla="*/ 991227 w 2542649"/>
                <a:gd name="connsiteY161" fmla="*/ 224309 h 2429341"/>
                <a:gd name="connsiteX162" fmla="*/ 857449 w 2542649"/>
                <a:gd name="connsiteY162" fmla="*/ 114749 h 2429341"/>
                <a:gd name="connsiteX163" fmla="*/ 812183 w 2542649"/>
                <a:gd name="connsiteY163" fmla="*/ 57375 h 2429341"/>
                <a:gd name="connsiteX164" fmla="*/ 801804 w 2542649"/>
                <a:gd name="connsiteY164" fmla="*/ 34598 h 2429341"/>
                <a:gd name="connsiteX165" fmla="*/ 805264 w 2542649"/>
                <a:gd name="connsiteY165" fmla="*/ 22200 h 2429341"/>
                <a:gd name="connsiteX166" fmla="*/ 817085 w 2542649"/>
                <a:gd name="connsiteY166" fmla="*/ 24219 h 2429341"/>
                <a:gd name="connsiteX167" fmla="*/ 843610 w 2542649"/>
                <a:gd name="connsiteY167" fmla="*/ 65159 h 2429341"/>
                <a:gd name="connsiteX168" fmla="*/ 871864 w 2542649"/>
                <a:gd name="connsiteY168" fmla="*/ 114173 h 2429341"/>
                <a:gd name="connsiteX169" fmla="*/ 1012562 w 2542649"/>
                <a:gd name="connsiteY169" fmla="*/ 209605 h 2429341"/>
                <a:gd name="connsiteX170" fmla="*/ 1060134 w 2542649"/>
                <a:gd name="connsiteY170" fmla="*/ 170394 h 2429341"/>
                <a:gd name="connsiteX171" fmla="*/ 1031014 w 2542649"/>
                <a:gd name="connsiteY171" fmla="*/ 141851 h 2429341"/>
                <a:gd name="connsiteX172" fmla="*/ 1004489 w 2542649"/>
                <a:gd name="connsiteY172" fmla="*/ 36904 h 2429341"/>
                <a:gd name="connsiteX173" fmla="*/ 1028996 w 2542649"/>
                <a:gd name="connsiteY173" fmla="*/ 11244 h 2429341"/>
                <a:gd name="connsiteX174" fmla="*/ 1053503 w 2542649"/>
                <a:gd name="connsiteY174" fmla="*/ 21912 h 2429341"/>
                <a:gd name="connsiteX175" fmla="*/ 1069648 w 2542649"/>
                <a:gd name="connsiteY175" fmla="*/ 79287 h 2429341"/>
                <a:gd name="connsiteX176" fmla="*/ 1078586 w 2542649"/>
                <a:gd name="connsiteY176" fmla="*/ 119939 h 2429341"/>
                <a:gd name="connsiteX177" fmla="*/ 1095020 w 2542649"/>
                <a:gd name="connsiteY177" fmla="*/ 150500 h 2429341"/>
                <a:gd name="connsiteX178" fmla="*/ 1449071 w 2542649"/>
                <a:gd name="connsiteY178" fmla="*/ 149059 h 2429341"/>
                <a:gd name="connsiteX179" fmla="*/ 1484245 w 2542649"/>
                <a:gd name="connsiteY179" fmla="*/ 95721 h 2429341"/>
                <a:gd name="connsiteX180" fmla="*/ 1502986 w 2542649"/>
                <a:gd name="connsiteY180" fmla="*/ 28543 h 2429341"/>
                <a:gd name="connsiteX181" fmla="*/ 1503851 w 2542649"/>
                <a:gd name="connsiteY181" fmla="*/ 26813 h 2429341"/>
                <a:gd name="connsiteX182" fmla="*/ 1520285 w 2542649"/>
                <a:gd name="connsiteY182" fmla="*/ 8073 h 2429341"/>
                <a:gd name="connsiteX183" fmla="*/ 1550846 w 2542649"/>
                <a:gd name="connsiteY183" fmla="*/ 22777 h 2429341"/>
                <a:gd name="connsiteX184" fmla="*/ 1556612 w 2542649"/>
                <a:gd name="connsiteY184" fmla="*/ 68042 h 2429341"/>
                <a:gd name="connsiteX185" fmla="*/ 1490300 w 2542649"/>
                <a:gd name="connsiteY185" fmla="*/ 166358 h 2429341"/>
                <a:gd name="connsiteX186" fmla="*/ 1523168 w 2542649"/>
                <a:gd name="connsiteY186" fmla="*/ 185963 h 2429341"/>
                <a:gd name="connsiteX187" fmla="*/ 1536430 w 2542649"/>
                <a:gd name="connsiteY187" fmla="*/ 211047 h 2429341"/>
                <a:gd name="connsiteX188" fmla="*/ 1541908 w 2542649"/>
                <a:gd name="connsiteY188" fmla="*/ 222867 h 2429341"/>
                <a:gd name="connsiteX189" fmla="*/ 1645990 w 2542649"/>
                <a:gd name="connsiteY189" fmla="*/ 141851 h 2429341"/>
                <a:gd name="connsiteX190" fmla="*/ 1690679 w 2542649"/>
                <a:gd name="connsiteY190" fmla="*/ 77845 h 2429341"/>
                <a:gd name="connsiteX191" fmla="*/ 1695292 w 2542649"/>
                <a:gd name="connsiteY191" fmla="*/ 57375 h 2429341"/>
                <a:gd name="connsiteX192" fmla="*/ 1705383 w 2542649"/>
                <a:gd name="connsiteY192" fmla="*/ 20470 h 2429341"/>
                <a:gd name="connsiteX193" fmla="*/ 1714032 w 2542649"/>
                <a:gd name="connsiteY193" fmla="*/ 6920 h 2429341"/>
                <a:gd name="connsiteX194" fmla="*/ 1727583 w 2542649"/>
                <a:gd name="connsiteY194" fmla="*/ 0 h 2429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</a:cxnLst>
              <a:rect l="l" t="t" r="r" b="b"/>
              <a:pathLst>
                <a:path w="2542649" h="2429341">
                  <a:moveTo>
                    <a:pt x="975369" y="315128"/>
                  </a:moveTo>
                  <a:cubicBezTo>
                    <a:pt x="962395" y="323778"/>
                    <a:pt x="949133" y="332139"/>
                    <a:pt x="937888" y="342518"/>
                  </a:cubicBezTo>
                  <a:cubicBezTo>
                    <a:pt x="913958" y="364718"/>
                    <a:pt x="895506" y="390667"/>
                    <a:pt x="883974" y="421516"/>
                  </a:cubicBezTo>
                  <a:cubicBezTo>
                    <a:pt x="880514" y="430743"/>
                    <a:pt x="883109" y="436509"/>
                    <a:pt x="891470" y="438815"/>
                  </a:cubicBezTo>
                  <a:cubicBezTo>
                    <a:pt x="900984" y="441699"/>
                    <a:pt x="911364" y="444870"/>
                    <a:pt x="920878" y="444293"/>
                  </a:cubicBezTo>
                  <a:cubicBezTo>
                    <a:pt x="949421" y="442275"/>
                    <a:pt x="977964" y="438527"/>
                    <a:pt x="1006796" y="435356"/>
                  </a:cubicBezTo>
                  <a:cubicBezTo>
                    <a:pt x="1008814" y="435067"/>
                    <a:pt x="1011697" y="433914"/>
                    <a:pt x="1012562" y="432184"/>
                  </a:cubicBezTo>
                  <a:cubicBezTo>
                    <a:pt x="1019482" y="419787"/>
                    <a:pt x="1028131" y="407966"/>
                    <a:pt x="1032744" y="394703"/>
                  </a:cubicBezTo>
                  <a:cubicBezTo>
                    <a:pt x="1038799" y="376251"/>
                    <a:pt x="1042258" y="356934"/>
                    <a:pt x="1047160" y="337040"/>
                  </a:cubicBezTo>
                  <a:cubicBezTo>
                    <a:pt x="1023806" y="340212"/>
                    <a:pt x="1003624" y="331562"/>
                    <a:pt x="985749" y="315705"/>
                  </a:cubicBezTo>
                  <a:cubicBezTo>
                    <a:pt x="983730" y="313687"/>
                    <a:pt x="977676" y="313398"/>
                    <a:pt x="975369" y="315128"/>
                  </a:cubicBezTo>
                  <a:close/>
                  <a:moveTo>
                    <a:pt x="1562667" y="314263"/>
                  </a:moveTo>
                  <a:cubicBezTo>
                    <a:pt x="1545080" y="330986"/>
                    <a:pt x="1525186" y="340788"/>
                    <a:pt x="1500102" y="338482"/>
                  </a:cubicBezTo>
                  <a:cubicBezTo>
                    <a:pt x="1505292" y="352897"/>
                    <a:pt x="1511923" y="365583"/>
                    <a:pt x="1514230" y="378846"/>
                  </a:cubicBezTo>
                  <a:cubicBezTo>
                    <a:pt x="1517690" y="399316"/>
                    <a:pt x="1527781" y="415462"/>
                    <a:pt x="1539890" y="431031"/>
                  </a:cubicBezTo>
                  <a:cubicBezTo>
                    <a:pt x="1541332" y="433049"/>
                    <a:pt x="1544791" y="434779"/>
                    <a:pt x="1547386" y="435067"/>
                  </a:cubicBezTo>
                  <a:cubicBezTo>
                    <a:pt x="1574488" y="437085"/>
                    <a:pt x="1601301" y="439392"/>
                    <a:pt x="1628403" y="439968"/>
                  </a:cubicBezTo>
                  <a:cubicBezTo>
                    <a:pt x="1639359" y="440257"/>
                    <a:pt x="1650891" y="436797"/>
                    <a:pt x="1661847" y="433626"/>
                  </a:cubicBezTo>
                  <a:cubicBezTo>
                    <a:pt x="1670785" y="431031"/>
                    <a:pt x="1673957" y="424111"/>
                    <a:pt x="1668478" y="415462"/>
                  </a:cubicBezTo>
                  <a:cubicBezTo>
                    <a:pt x="1656081" y="396145"/>
                    <a:pt x="1644837" y="376251"/>
                    <a:pt x="1630421" y="358375"/>
                  </a:cubicBezTo>
                  <a:cubicBezTo>
                    <a:pt x="1615428" y="339635"/>
                    <a:pt x="1596688" y="324066"/>
                    <a:pt x="1574200" y="314263"/>
                  </a:cubicBezTo>
                  <a:cubicBezTo>
                    <a:pt x="1571028" y="312822"/>
                    <a:pt x="1564685" y="312245"/>
                    <a:pt x="1562667" y="314263"/>
                  </a:cubicBezTo>
                  <a:close/>
                  <a:moveTo>
                    <a:pt x="1171712" y="172124"/>
                  </a:moveTo>
                  <a:cubicBezTo>
                    <a:pt x="1151818" y="172124"/>
                    <a:pt x="1134807" y="177314"/>
                    <a:pt x="1123275" y="194901"/>
                  </a:cubicBezTo>
                  <a:cubicBezTo>
                    <a:pt x="1109724" y="215659"/>
                    <a:pt x="1125870" y="250257"/>
                    <a:pt x="1150088" y="251699"/>
                  </a:cubicBezTo>
                  <a:cubicBezTo>
                    <a:pt x="1172577" y="253140"/>
                    <a:pt x="1202850" y="233535"/>
                    <a:pt x="1210634" y="212488"/>
                  </a:cubicBezTo>
                  <a:cubicBezTo>
                    <a:pt x="1217266" y="194324"/>
                    <a:pt x="1209481" y="179044"/>
                    <a:pt x="1190741" y="174719"/>
                  </a:cubicBezTo>
                  <a:cubicBezTo>
                    <a:pt x="1184398" y="173277"/>
                    <a:pt x="1178055" y="172989"/>
                    <a:pt x="1171712" y="172124"/>
                  </a:cubicBezTo>
                  <a:close/>
                  <a:moveTo>
                    <a:pt x="1380740" y="171259"/>
                  </a:moveTo>
                  <a:cubicBezTo>
                    <a:pt x="1375262" y="172412"/>
                    <a:pt x="1363729" y="173854"/>
                    <a:pt x="1352774" y="177890"/>
                  </a:cubicBezTo>
                  <a:cubicBezTo>
                    <a:pt x="1332592" y="185098"/>
                    <a:pt x="1327402" y="203262"/>
                    <a:pt x="1339223" y="221137"/>
                  </a:cubicBezTo>
                  <a:cubicBezTo>
                    <a:pt x="1351332" y="239301"/>
                    <a:pt x="1382758" y="252852"/>
                    <a:pt x="1403517" y="247086"/>
                  </a:cubicBezTo>
                  <a:cubicBezTo>
                    <a:pt x="1410725" y="245068"/>
                    <a:pt x="1418509" y="239590"/>
                    <a:pt x="1422258" y="233535"/>
                  </a:cubicBezTo>
                  <a:cubicBezTo>
                    <a:pt x="1440421" y="203839"/>
                    <a:pt x="1421104" y="171547"/>
                    <a:pt x="1380740" y="171259"/>
                  </a:cubicBezTo>
                  <a:close/>
                  <a:moveTo>
                    <a:pt x="1727583" y="0"/>
                  </a:moveTo>
                  <a:cubicBezTo>
                    <a:pt x="1729313" y="4901"/>
                    <a:pt x="1733349" y="10379"/>
                    <a:pt x="1732484" y="14992"/>
                  </a:cubicBezTo>
                  <a:cubicBezTo>
                    <a:pt x="1730755" y="24795"/>
                    <a:pt x="1728448" y="35175"/>
                    <a:pt x="1723258" y="43824"/>
                  </a:cubicBezTo>
                  <a:cubicBezTo>
                    <a:pt x="1702788" y="79287"/>
                    <a:pt x="1682318" y="114749"/>
                    <a:pt x="1659540" y="148771"/>
                  </a:cubicBezTo>
                  <a:cubicBezTo>
                    <a:pt x="1635034" y="185675"/>
                    <a:pt x="1601301" y="213642"/>
                    <a:pt x="1564397" y="237572"/>
                  </a:cubicBezTo>
                  <a:cubicBezTo>
                    <a:pt x="1561514" y="239301"/>
                    <a:pt x="1558919" y="241320"/>
                    <a:pt x="1558054" y="241608"/>
                  </a:cubicBezTo>
                  <a:cubicBezTo>
                    <a:pt x="1560649" y="261213"/>
                    <a:pt x="1563243" y="279089"/>
                    <a:pt x="1565838" y="297829"/>
                  </a:cubicBezTo>
                  <a:cubicBezTo>
                    <a:pt x="1584290" y="312245"/>
                    <a:pt x="1605914" y="326949"/>
                    <a:pt x="1624943" y="344536"/>
                  </a:cubicBezTo>
                  <a:cubicBezTo>
                    <a:pt x="1667037" y="382882"/>
                    <a:pt x="1693850" y="430166"/>
                    <a:pt x="1701058" y="487541"/>
                  </a:cubicBezTo>
                  <a:cubicBezTo>
                    <a:pt x="1704229" y="512047"/>
                    <a:pt x="1702211" y="531076"/>
                    <a:pt x="1696157" y="545780"/>
                  </a:cubicBezTo>
                  <a:cubicBezTo>
                    <a:pt x="1720952" y="571728"/>
                    <a:pt x="1744305" y="596523"/>
                    <a:pt x="1768524" y="621895"/>
                  </a:cubicBezTo>
                  <a:cubicBezTo>
                    <a:pt x="1848964" y="536842"/>
                    <a:pt x="1907203" y="437662"/>
                    <a:pt x="1945549" y="326372"/>
                  </a:cubicBezTo>
                  <a:cubicBezTo>
                    <a:pt x="1964578" y="333580"/>
                    <a:pt x="1982742" y="341365"/>
                    <a:pt x="2001482" y="347708"/>
                  </a:cubicBezTo>
                  <a:cubicBezTo>
                    <a:pt x="2073561" y="371638"/>
                    <a:pt x="2148234" y="379711"/>
                    <a:pt x="2223773" y="378846"/>
                  </a:cubicBezTo>
                  <a:cubicBezTo>
                    <a:pt x="2268174" y="378269"/>
                    <a:pt x="2312286" y="374809"/>
                    <a:pt x="2356686" y="372503"/>
                  </a:cubicBezTo>
                  <a:cubicBezTo>
                    <a:pt x="2360146" y="372214"/>
                    <a:pt x="2363894" y="370485"/>
                    <a:pt x="2366489" y="368178"/>
                  </a:cubicBezTo>
                  <a:cubicBezTo>
                    <a:pt x="2386671" y="349726"/>
                    <a:pt x="2405700" y="330697"/>
                    <a:pt x="2413772" y="303596"/>
                  </a:cubicBezTo>
                  <a:cubicBezTo>
                    <a:pt x="2414638" y="300713"/>
                    <a:pt x="2417521" y="298406"/>
                    <a:pt x="2420692" y="294081"/>
                  </a:cubicBezTo>
                  <a:cubicBezTo>
                    <a:pt x="2422999" y="312245"/>
                    <a:pt x="2417809" y="326372"/>
                    <a:pt x="2408294" y="337328"/>
                  </a:cubicBezTo>
                  <a:cubicBezTo>
                    <a:pt x="2395320" y="352609"/>
                    <a:pt x="2380040" y="366160"/>
                    <a:pt x="2365624" y="380287"/>
                  </a:cubicBezTo>
                  <a:cubicBezTo>
                    <a:pt x="2363894" y="382017"/>
                    <a:pt x="2360722" y="382594"/>
                    <a:pt x="2358128" y="383170"/>
                  </a:cubicBezTo>
                  <a:cubicBezTo>
                    <a:pt x="2288932" y="397298"/>
                    <a:pt x="2219448" y="406812"/>
                    <a:pt x="2148522" y="403641"/>
                  </a:cubicBezTo>
                  <a:cubicBezTo>
                    <a:pt x="2080768" y="400470"/>
                    <a:pt x="2016474" y="386054"/>
                    <a:pt x="1958811" y="348861"/>
                  </a:cubicBezTo>
                  <a:cubicBezTo>
                    <a:pt x="1957947" y="348284"/>
                    <a:pt x="1957082" y="347996"/>
                    <a:pt x="1955352" y="347419"/>
                  </a:cubicBezTo>
                  <a:cubicBezTo>
                    <a:pt x="1929403" y="465052"/>
                    <a:pt x="1872894" y="566250"/>
                    <a:pt x="1792742" y="652745"/>
                  </a:cubicBezTo>
                  <a:cubicBezTo>
                    <a:pt x="1809753" y="685036"/>
                    <a:pt x="1827628" y="716174"/>
                    <a:pt x="1842621" y="748465"/>
                  </a:cubicBezTo>
                  <a:cubicBezTo>
                    <a:pt x="1874335" y="817373"/>
                    <a:pt x="1891922" y="890317"/>
                    <a:pt x="1903167" y="964702"/>
                  </a:cubicBezTo>
                  <a:cubicBezTo>
                    <a:pt x="1912969" y="1028708"/>
                    <a:pt x="1917006" y="1093290"/>
                    <a:pt x="1917294" y="1158161"/>
                  </a:cubicBezTo>
                  <a:cubicBezTo>
                    <a:pt x="1917294" y="1160179"/>
                    <a:pt x="1917583" y="1162198"/>
                    <a:pt x="1917583" y="1165657"/>
                  </a:cubicBezTo>
                  <a:cubicBezTo>
                    <a:pt x="2008402" y="1152683"/>
                    <a:pt x="2092878" y="1123275"/>
                    <a:pt x="2173894" y="1080893"/>
                  </a:cubicBezTo>
                  <a:cubicBezTo>
                    <a:pt x="2181967" y="1098192"/>
                    <a:pt x="2189175" y="1115490"/>
                    <a:pt x="2198113" y="1132213"/>
                  </a:cubicBezTo>
                  <a:cubicBezTo>
                    <a:pt x="2234729" y="1201120"/>
                    <a:pt x="2285184" y="1259648"/>
                    <a:pt x="2341982" y="1312409"/>
                  </a:cubicBezTo>
                  <a:cubicBezTo>
                    <a:pt x="2373120" y="1341529"/>
                    <a:pt x="2406565" y="1368343"/>
                    <a:pt x="2439144" y="1395733"/>
                  </a:cubicBezTo>
                  <a:cubicBezTo>
                    <a:pt x="2442604" y="1398616"/>
                    <a:pt x="2448082" y="1400634"/>
                    <a:pt x="2452695" y="1400634"/>
                  </a:cubicBezTo>
                  <a:cubicBezTo>
                    <a:pt x="2479220" y="1400634"/>
                    <a:pt x="2505456" y="1400057"/>
                    <a:pt x="2529675" y="1386218"/>
                  </a:cubicBezTo>
                  <a:cubicBezTo>
                    <a:pt x="2532558" y="1384488"/>
                    <a:pt x="2536595" y="1384777"/>
                    <a:pt x="2542649" y="1383623"/>
                  </a:cubicBezTo>
                  <a:cubicBezTo>
                    <a:pt x="2531693" y="1397463"/>
                    <a:pt x="2519008" y="1404959"/>
                    <a:pt x="2504592" y="1406689"/>
                  </a:cubicBezTo>
                  <a:cubicBezTo>
                    <a:pt x="2484122" y="1408995"/>
                    <a:pt x="2463651" y="1408707"/>
                    <a:pt x="2442892" y="1408995"/>
                  </a:cubicBezTo>
                  <a:cubicBezTo>
                    <a:pt x="2440298" y="1408995"/>
                    <a:pt x="2437703" y="1407553"/>
                    <a:pt x="2435396" y="1406112"/>
                  </a:cubicBezTo>
                  <a:cubicBezTo>
                    <a:pt x="2373696" y="1367189"/>
                    <a:pt x="2314304" y="1325384"/>
                    <a:pt x="2263849" y="1271757"/>
                  </a:cubicBezTo>
                  <a:cubicBezTo>
                    <a:pt x="2219448" y="1224474"/>
                    <a:pt x="2184562" y="1171712"/>
                    <a:pt x="2168128" y="1107994"/>
                  </a:cubicBezTo>
                  <a:cubicBezTo>
                    <a:pt x="2167840" y="1106264"/>
                    <a:pt x="2166975" y="1104823"/>
                    <a:pt x="2166975" y="1104534"/>
                  </a:cubicBezTo>
                  <a:cubicBezTo>
                    <a:pt x="2140162" y="1119527"/>
                    <a:pt x="2113925" y="1135673"/>
                    <a:pt x="2086247" y="1149223"/>
                  </a:cubicBezTo>
                  <a:cubicBezTo>
                    <a:pt x="2035215" y="1174595"/>
                    <a:pt x="1981300" y="1190741"/>
                    <a:pt x="1925655" y="1201985"/>
                  </a:cubicBezTo>
                  <a:cubicBezTo>
                    <a:pt x="1917294" y="1203715"/>
                    <a:pt x="1915564" y="1206886"/>
                    <a:pt x="1915276" y="1214383"/>
                  </a:cubicBezTo>
                  <a:cubicBezTo>
                    <a:pt x="1908933" y="1340088"/>
                    <a:pt x="1880678" y="1460892"/>
                    <a:pt x="1827917" y="1575353"/>
                  </a:cubicBezTo>
                  <a:cubicBezTo>
                    <a:pt x="1795625" y="1644837"/>
                    <a:pt x="1754973" y="1708843"/>
                    <a:pt x="1704806" y="1767082"/>
                  </a:cubicBezTo>
                  <a:cubicBezTo>
                    <a:pt x="1703364" y="1768812"/>
                    <a:pt x="1701635" y="1770542"/>
                    <a:pt x="1699040" y="1773714"/>
                  </a:cubicBezTo>
                  <a:cubicBezTo>
                    <a:pt x="1793895" y="1803410"/>
                    <a:pt x="1889904" y="1814366"/>
                    <a:pt x="1988508" y="1808888"/>
                  </a:cubicBezTo>
                  <a:cubicBezTo>
                    <a:pt x="1988508" y="1811771"/>
                    <a:pt x="1988796" y="1814078"/>
                    <a:pt x="1988796" y="1816384"/>
                  </a:cubicBezTo>
                  <a:cubicBezTo>
                    <a:pt x="1984760" y="1893076"/>
                    <a:pt x="2001482" y="1966308"/>
                    <a:pt x="2025989" y="2038387"/>
                  </a:cubicBezTo>
                  <a:cubicBezTo>
                    <a:pt x="2045882" y="2096338"/>
                    <a:pt x="2071543" y="2151982"/>
                    <a:pt x="2099798" y="2206474"/>
                  </a:cubicBezTo>
                  <a:cubicBezTo>
                    <a:pt x="2101816" y="2210222"/>
                    <a:pt x="2105852" y="2213970"/>
                    <a:pt x="2109889" y="2215700"/>
                  </a:cubicBezTo>
                  <a:cubicBezTo>
                    <a:pt x="2134107" y="2226944"/>
                    <a:pt x="2158902" y="2237324"/>
                    <a:pt x="2186868" y="2234440"/>
                  </a:cubicBezTo>
                  <a:cubicBezTo>
                    <a:pt x="2189752" y="2232999"/>
                    <a:pt x="2192923" y="2234729"/>
                    <a:pt x="2196095" y="2235594"/>
                  </a:cubicBezTo>
                  <a:cubicBezTo>
                    <a:pt x="2176489" y="2246550"/>
                    <a:pt x="2156596" y="2244243"/>
                    <a:pt x="2137278" y="2237035"/>
                  </a:cubicBezTo>
                  <a:cubicBezTo>
                    <a:pt x="2124016" y="2232134"/>
                    <a:pt x="2111618" y="2225215"/>
                    <a:pt x="2098933" y="2218871"/>
                  </a:cubicBezTo>
                  <a:cubicBezTo>
                    <a:pt x="2096050" y="2217430"/>
                    <a:pt x="2093455" y="2214835"/>
                    <a:pt x="2091436" y="2212240"/>
                  </a:cubicBezTo>
                  <a:cubicBezTo>
                    <a:pt x="2050784" y="2150829"/>
                    <a:pt x="2014168" y="2087400"/>
                    <a:pt x="1990526" y="2017340"/>
                  </a:cubicBezTo>
                  <a:cubicBezTo>
                    <a:pt x="1970344" y="1957947"/>
                    <a:pt x="1961118" y="1897112"/>
                    <a:pt x="1971498" y="1834548"/>
                  </a:cubicBezTo>
                  <a:cubicBezTo>
                    <a:pt x="1972074" y="1831953"/>
                    <a:pt x="1972074" y="1829070"/>
                    <a:pt x="1972362" y="1825034"/>
                  </a:cubicBezTo>
                  <a:cubicBezTo>
                    <a:pt x="1965443" y="1826187"/>
                    <a:pt x="1959100" y="1827340"/>
                    <a:pt x="1952469" y="1828205"/>
                  </a:cubicBezTo>
                  <a:cubicBezTo>
                    <a:pt x="1870299" y="1840314"/>
                    <a:pt x="1788994" y="1833683"/>
                    <a:pt x="1708554" y="1814078"/>
                  </a:cubicBezTo>
                  <a:cubicBezTo>
                    <a:pt x="1697598" y="1811483"/>
                    <a:pt x="1686930" y="1808023"/>
                    <a:pt x="1675974" y="1806005"/>
                  </a:cubicBezTo>
                  <a:cubicBezTo>
                    <a:pt x="1672227" y="1805428"/>
                    <a:pt x="1666748" y="1806581"/>
                    <a:pt x="1663865" y="1809176"/>
                  </a:cubicBezTo>
                  <a:cubicBezTo>
                    <a:pt x="1598995" y="1871452"/>
                    <a:pt x="1525186" y="1919601"/>
                    <a:pt x="1439556" y="1948432"/>
                  </a:cubicBezTo>
                  <a:cubicBezTo>
                    <a:pt x="1370361" y="1971786"/>
                    <a:pt x="1299147" y="1980147"/>
                    <a:pt x="1226203" y="1972939"/>
                  </a:cubicBezTo>
                  <a:cubicBezTo>
                    <a:pt x="1104246" y="1960830"/>
                    <a:pt x="1000164" y="1908933"/>
                    <a:pt x="908480" y="1829646"/>
                  </a:cubicBezTo>
                  <a:cubicBezTo>
                    <a:pt x="905020" y="1826475"/>
                    <a:pt x="901272" y="1823304"/>
                    <a:pt x="897813" y="1820420"/>
                  </a:cubicBezTo>
                  <a:cubicBezTo>
                    <a:pt x="897236" y="1820132"/>
                    <a:pt x="896659" y="1819844"/>
                    <a:pt x="895506" y="1818979"/>
                  </a:cubicBezTo>
                  <a:cubicBezTo>
                    <a:pt x="819103" y="1885579"/>
                    <a:pt x="733185" y="1936323"/>
                    <a:pt x="633428" y="1962271"/>
                  </a:cubicBezTo>
                  <a:cubicBezTo>
                    <a:pt x="640347" y="1973516"/>
                    <a:pt x="647555" y="1984183"/>
                    <a:pt x="653898" y="1995428"/>
                  </a:cubicBezTo>
                  <a:cubicBezTo>
                    <a:pt x="680423" y="2042134"/>
                    <a:pt x="693109" y="2093166"/>
                    <a:pt x="698875" y="2146216"/>
                  </a:cubicBezTo>
                  <a:cubicBezTo>
                    <a:pt x="706372" y="2218871"/>
                    <a:pt x="700317" y="2290950"/>
                    <a:pt x="689072" y="2362741"/>
                  </a:cubicBezTo>
                  <a:cubicBezTo>
                    <a:pt x="688784" y="2364471"/>
                    <a:pt x="689072" y="2366489"/>
                    <a:pt x="688208" y="2367642"/>
                  </a:cubicBezTo>
                  <a:cubicBezTo>
                    <a:pt x="667449" y="2397915"/>
                    <a:pt x="646114" y="2427035"/>
                    <a:pt x="604020" y="2429341"/>
                  </a:cubicBezTo>
                  <a:cubicBezTo>
                    <a:pt x="607479" y="2426746"/>
                    <a:pt x="610651" y="2423575"/>
                    <a:pt x="614399" y="2422133"/>
                  </a:cubicBezTo>
                  <a:cubicBezTo>
                    <a:pt x="640924" y="2411754"/>
                    <a:pt x="659088" y="2391284"/>
                    <a:pt x="676675" y="2369660"/>
                  </a:cubicBezTo>
                  <a:cubicBezTo>
                    <a:pt x="678117" y="2367930"/>
                    <a:pt x="678405" y="2365335"/>
                    <a:pt x="678694" y="2363029"/>
                  </a:cubicBezTo>
                  <a:cubicBezTo>
                    <a:pt x="683594" y="2256641"/>
                    <a:pt x="680711" y="2151118"/>
                    <a:pt x="649862" y="2048189"/>
                  </a:cubicBezTo>
                  <a:cubicBezTo>
                    <a:pt x="640059" y="2016186"/>
                    <a:pt x="626220" y="1985337"/>
                    <a:pt x="613822" y="1953045"/>
                  </a:cubicBezTo>
                  <a:cubicBezTo>
                    <a:pt x="707236" y="1916141"/>
                    <a:pt x="792578" y="1862515"/>
                    <a:pt x="868981" y="1791877"/>
                  </a:cubicBezTo>
                  <a:cubicBezTo>
                    <a:pt x="863791" y="1786111"/>
                    <a:pt x="859178" y="1780633"/>
                    <a:pt x="854277" y="1775443"/>
                  </a:cubicBezTo>
                  <a:cubicBezTo>
                    <a:pt x="781045" y="1694138"/>
                    <a:pt x="728283" y="1600725"/>
                    <a:pt x="691091" y="1498085"/>
                  </a:cubicBezTo>
                  <a:cubicBezTo>
                    <a:pt x="664854" y="1424852"/>
                    <a:pt x="647555" y="1349602"/>
                    <a:pt x="639771" y="1272334"/>
                  </a:cubicBezTo>
                  <a:cubicBezTo>
                    <a:pt x="638906" y="1264549"/>
                    <a:pt x="637176" y="1259648"/>
                    <a:pt x="627373" y="1257918"/>
                  </a:cubicBezTo>
                  <a:cubicBezTo>
                    <a:pt x="545780" y="1243214"/>
                    <a:pt x="468800" y="1215536"/>
                    <a:pt x="397875" y="1171712"/>
                  </a:cubicBezTo>
                  <a:cubicBezTo>
                    <a:pt x="390667" y="1167387"/>
                    <a:pt x="383747" y="1162198"/>
                    <a:pt x="375963" y="1157008"/>
                  </a:cubicBezTo>
                  <a:cubicBezTo>
                    <a:pt x="375098" y="1160179"/>
                    <a:pt x="373945" y="1162774"/>
                    <a:pt x="373368" y="1165657"/>
                  </a:cubicBezTo>
                  <a:cubicBezTo>
                    <a:pt x="354627" y="1237159"/>
                    <a:pt x="312822" y="1294246"/>
                    <a:pt x="260925" y="1344701"/>
                  </a:cubicBezTo>
                  <a:cubicBezTo>
                    <a:pt x="214795" y="1389678"/>
                    <a:pt x="162610" y="1426582"/>
                    <a:pt x="107541" y="1459739"/>
                  </a:cubicBezTo>
                  <a:cubicBezTo>
                    <a:pt x="98604" y="1465217"/>
                    <a:pt x="85341" y="1464640"/>
                    <a:pt x="74097" y="1464928"/>
                  </a:cubicBezTo>
                  <a:cubicBezTo>
                    <a:pt x="51897" y="1465505"/>
                    <a:pt x="29985" y="1462910"/>
                    <a:pt x="11244" y="1449071"/>
                  </a:cubicBezTo>
                  <a:cubicBezTo>
                    <a:pt x="8938" y="1447629"/>
                    <a:pt x="6920" y="1445611"/>
                    <a:pt x="5190" y="1443881"/>
                  </a:cubicBezTo>
                  <a:cubicBezTo>
                    <a:pt x="4036" y="1442728"/>
                    <a:pt x="3172" y="1441575"/>
                    <a:pt x="0" y="1437827"/>
                  </a:cubicBezTo>
                  <a:cubicBezTo>
                    <a:pt x="6920" y="1439556"/>
                    <a:pt x="11244" y="1440133"/>
                    <a:pt x="14992" y="1441863"/>
                  </a:cubicBezTo>
                  <a:cubicBezTo>
                    <a:pt x="40076" y="1454837"/>
                    <a:pt x="66889" y="1455414"/>
                    <a:pt x="94279" y="1455125"/>
                  </a:cubicBezTo>
                  <a:cubicBezTo>
                    <a:pt x="96874" y="1455125"/>
                    <a:pt x="100045" y="1453395"/>
                    <a:pt x="102352" y="1451666"/>
                  </a:cubicBezTo>
                  <a:cubicBezTo>
                    <a:pt x="177314" y="1392849"/>
                    <a:pt x="247662" y="1329709"/>
                    <a:pt x="304172" y="1252152"/>
                  </a:cubicBezTo>
                  <a:cubicBezTo>
                    <a:pt x="328391" y="1218707"/>
                    <a:pt x="349438" y="1183244"/>
                    <a:pt x="364718" y="1144610"/>
                  </a:cubicBezTo>
                  <a:cubicBezTo>
                    <a:pt x="365872" y="1141727"/>
                    <a:pt x="367313" y="1139132"/>
                    <a:pt x="369043" y="1135384"/>
                  </a:cubicBezTo>
                  <a:cubicBezTo>
                    <a:pt x="452943" y="1179208"/>
                    <a:pt x="541167" y="1208328"/>
                    <a:pt x="634869" y="1222167"/>
                  </a:cubicBezTo>
                  <a:cubicBezTo>
                    <a:pt x="634869" y="1181803"/>
                    <a:pt x="633716" y="1142592"/>
                    <a:pt x="635158" y="1103381"/>
                  </a:cubicBezTo>
                  <a:cubicBezTo>
                    <a:pt x="638906" y="1000164"/>
                    <a:pt x="651592" y="898389"/>
                    <a:pt x="685613" y="800362"/>
                  </a:cubicBezTo>
                  <a:cubicBezTo>
                    <a:pt x="697722" y="765476"/>
                    <a:pt x="713580" y="731743"/>
                    <a:pt x="728283" y="696280"/>
                  </a:cubicBezTo>
                  <a:cubicBezTo>
                    <a:pt x="657070" y="645825"/>
                    <a:pt x="594217" y="584126"/>
                    <a:pt x="547222" y="506858"/>
                  </a:cubicBezTo>
                  <a:cubicBezTo>
                    <a:pt x="546357" y="507146"/>
                    <a:pt x="545492" y="507434"/>
                    <a:pt x="544915" y="508011"/>
                  </a:cubicBezTo>
                  <a:cubicBezTo>
                    <a:pt x="499361" y="567404"/>
                    <a:pt x="437662" y="603443"/>
                    <a:pt x="369043" y="629103"/>
                  </a:cubicBezTo>
                  <a:cubicBezTo>
                    <a:pt x="308209" y="651880"/>
                    <a:pt x="244779" y="663989"/>
                    <a:pt x="180485" y="672927"/>
                  </a:cubicBezTo>
                  <a:cubicBezTo>
                    <a:pt x="175295" y="673504"/>
                    <a:pt x="169529" y="672639"/>
                    <a:pt x="164628" y="671197"/>
                  </a:cubicBezTo>
                  <a:cubicBezTo>
                    <a:pt x="140698" y="663124"/>
                    <a:pt x="117632" y="653321"/>
                    <a:pt x="101199" y="633140"/>
                  </a:cubicBezTo>
                  <a:cubicBezTo>
                    <a:pt x="96009" y="626797"/>
                    <a:pt x="92549" y="619301"/>
                    <a:pt x="88513" y="612093"/>
                  </a:cubicBezTo>
                  <a:cubicBezTo>
                    <a:pt x="89378" y="611516"/>
                    <a:pt x="89954" y="610939"/>
                    <a:pt x="90819" y="610363"/>
                  </a:cubicBezTo>
                  <a:cubicBezTo>
                    <a:pt x="93991" y="612669"/>
                    <a:pt x="97739" y="614687"/>
                    <a:pt x="99757" y="617571"/>
                  </a:cubicBezTo>
                  <a:cubicBezTo>
                    <a:pt x="117056" y="640347"/>
                    <a:pt x="141851" y="651880"/>
                    <a:pt x="167222" y="662836"/>
                  </a:cubicBezTo>
                  <a:cubicBezTo>
                    <a:pt x="169817" y="663989"/>
                    <a:pt x="173277" y="663989"/>
                    <a:pt x="175872" y="663124"/>
                  </a:cubicBezTo>
                  <a:cubicBezTo>
                    <a:pt x="258618" y="642366"/>
                    <a:pt x="339923" y="616994"/>
                    <a:pt x="416038" y="577495"/>
                  </a:cubicBezTo>
                  <a:cubicBezTo>
                    <a:pt x="462169" y="553565"/>
                    <a:pt x="505128" y="525022"/>
                    <a:pt x="542609" y="488405"/>
                  </a:cubicBezTo>
                  <a:cubicBezTo>
                    <a:pt x="544339" y="486676"/>
                    <a:pt x="546068" y="485234"/>
                    <a:pt x="548663" y="483216"/>
                  </a:cubicBezTo>
                  <a:cubicBezTo>
                    <a:pt x="604885" y="555295"/>
                    <a:pt x="671485" y="615841"/>
                    <a:pt x="747601" y="665431"/>
                  </a:cubicBezTo>
                  <a:cubicBezTo>
                    <a:pt x="764034" y="645537"/>
                    <a:pt x="779027" y="625643"/>
                    <a:pt x="796326" y="607479"/>
                  </a:cubicBezTo>
                  <a:cubicBezTo>
                    <a:pt x="813336" y="589604"/>
                    <a:pt x="832365" y="573747"/>
                    <a:pt x="850817" y="556736"/>
                  </a:cubicBezTo>
                  <a:cubicBezTo>
                    <a:pt x="836978" y="531941"/>
                    <a:pt x="844186" y="505993"/>
                    <a:pt x="850817" y="480621"/>
                  </a:cubicBezTo>
                  <a:cubicBezTo>
                    <a:pt x="870134" y="405659"/>
                    <a:pt x="913093" y="347131"/>
                    <a:pt x="977676" y="304749"/>
                  </a:cubicBezTo>
                  <a:cubicBezTo>
                    <a:pt x="982865" y="301289"/>
                    <a:pt x="984596" y="298694"/>
                    <a:pt x="983154" y="291775"/>
                  </a:cubicBezTo>
                  <a:cubicBezTo>
                    <a:pt x="979406" y="276206"/>
                    <a:pt x="982865" y="260925"/>
                    <a:pt x="989497" y="246509"/>
                  </a:cubicBezTo>
                  <a:cubicBezTo>
                    <a:pt x="992380" y="240743"/>
                    <a:pt x="995263" y="234977"/>
                    <a:pt x="998723" y="228634"/>
                  </a:cubicBezTo>
                  <a:cubicBezTo>
                    <a:pt x="996416" y="227192"/>
                    <a:pt x="993821" y="225751"/>
                    <a:pt x="991227" y="224309"/>
                  </a:cubicBezTo>
                  <a:cubicBezTo>
                    <a:pt x="937312" y="199226"/>
                    <a:pt x="893488" y="161745"/>
                    <a:pt x="857449" y="114749"/>
                  </a:cubicBezTo>
                  <a:cubicBezTo>
                    <a:pt x="842744" y="95432"/>
                    <a:pt x="826599" y="76980"/>
                    <a:pt x="812183" y="57375"/>
                  </a:cubicBezTo>
                  <a:cubicBezTo>
                    <a:pt x="807282" y="50743"/>
                    <a:pt x="804110" y="42382"/>
                    <a:pt x="801804" y="34598"/>
                  </a:cubicBezTo>
                  <a:cubicBezTo>
                    <a:pt x="800651" y="30850"/>
                    <a:pt x="802380" y="24795"/>
                    <a:pt x="805264" y="22200"/>
                  </a:cubicBezTo>
                  <a:cubicBezTo>
                    <a:pt x="807282" y="20470"/>
                    <a:pt x="813913" y="21912"/>
                    <a:pt x="817085" y="24219"/>
                  </a:cubicBezTo>
                  <a:cubicBezTo>
                    <a:pt x="831500" y="34021"/>
                    <a:pt x="840150" y="48725"/>
                    <a:pt x="843610" y="65159"/>
                  </a:cubicBezTo>
                  <a:cubicBezTo>
                    <a:pt x="847934" y="85053"/>
                    <a:pt x="858890" y="99757"/>
                    <a:pt x="871864" y="114173"/>
                  </a:cubicBezTo>
                  <a:cubicBezTo>
                    <a:pt x="911075" y="157420"/>
                    <a:pt x="957206" y="189711"/>
                    <a:pt x="1012562" y="209605"/>
                  </a:cubicBezTo>
                  <a:cubicBezTo>
                    <a:pt x="1020346" y="185963"/>
                    <a:pt x="1039375" y="177025"/>
                    <a:pt x="1060134" y="170394"/>
                  </a:cubicBezTo>
                  <a:cubicBezTo>
                    <a:pt x="1050331" y="161168"/>
                    <a:pt x="1039087" y="152519"/>
                    <a:pt x="1031014" y="141851"/>
                  </a:cubicBezTo>
                  <a:cubicBezTo>
                    <a:pt x="1007372" y="111001"/>
                    <a:pt x="997570" y="75827"/>
                    <a:pt x="1004489" y="36904"/>
                  </a:cubicBezTo>
                  <a:cubicBezTo>
                    <a:pt x="1006796" y="23642"/>
                    <a:pt x="1015733" y="14992"/>
                    <a:pt x="1028996" y="11244"/>
                  </a:cubicBezTo>
                  <a:cubicBezTo>
                    <a:pt x="1041970" y="7496"/>
                    <a:pt x="1049178" y="9514"/>
                    <a:pt x="1053503" y="21912"/>
                  </a:cubicBezTo>
                  <a:cubicBezTo>
                    <a:pt x="1060134" y="40653"/>
                    <a:pt x="1064747" y="59970"/>
                    <a:pt x="1069648" y="79287"/>
                  </a:cubicBezTo>
                  <a:cubicBezTo>
                    <a:pt x="1073108" y="92837"/>
                    <a:pt x="1073973" y="106965"/>
                    <a:pt x="1078586" y="119939"/>
                  </a:cubicBezTo>
                  <a:cubicBezTo>
                    <a:pt x="1082334" y="131183"/>
                    <a:pt x="1089830" y="140986"/>
                    <a:pt x="1095020" y="150500"/>
                  </a:cubicBezTo>
                  <a:cubicBezTo>
                    <a:pt x="1214094" y="77845"/>
                    <a:pt x="1329997" y="76692"/>
                    <a:pt x="1449071" y="149059"/>
                  </a:cubicBezTo>
                  <a:cubicBezTo>
                    <a:pt x="1469541" y="139256"/>
                    <a:pt x="1478190" y="118497"/>
                    <a:pt x="1484245" y="95721"/>
                  </a:cubicBezTo>
                  <a:cubicBezTo>
                    <a:pt x="1490012" y="73232"/>
                    <a:pt x="1496643" y="50743"/>
                    <a:pt x="1502986" y="28543"/>
                  </a:cubicBezTo>
                  <a:cubicBezTo>
                    <a:pt x="1503274" y="27967"/>
                    <a:pt x="1503562" y="27390"/>
                    <a:pt x="1503851" y="26813"/>
                  </a:cubicBezTo>
                  <a:cubicBezTo>
                    <a:pt x="1507887" y="19029"/>
                    <a:pt x="1510194" y="8938"/>
                    <a:pt x="1520285" y="8073"/>
                  </a:cubicBezTo>
                  <a:cubicBezTo>
                    <a:pt x="1532682" y="7208"/>
                    <a:pt x="1543638" y="12109"/>
                    <a:pt x="1550846" y="22777"/>
                  </a:cubicBezTo>
                  <a:cubicBezTo>
                    <a:pt x="1560072" y="36904"/>
                    <a:pt x="1559495" y="52473"/>
                    <a:pt x="1556612" y="68042"/>
                  </a:cubicBezTo>
                  <a:cubicBezTo>
                    <a:pt x="1549116" y="111290"/>
                    <a:pt x="1529222" y="146464"/>
                    <a:pt x="1490300" y="166358"/>
                  </a:cubicBezTo>
                  <a:cubicBezTo>
                    <a:pt x="1501256" y="172701"/>
                    <a:pt x="1512500" y="178755"/>
                    <a:pt x="1523168" y="185963"/>
                  </a:cubicBezTo>
                  <a:cubicBezTo>
                    <a:pt x="1531529" y="191730"/>
                    <a:pt x="1536430" y="200091"/>
                    <a:pt x="1536430" y="211047"/>
                  </a:cubicBezTo>
                  <a:cubicBezTo>
                    <a:pt x="1536430" y="214795"/>
                    <a:pt x="1539890" y="218543"/>
                    <a:pt x="1541908" y="222867"/>
                  </a:cubicBezTo>
                  <a:cubicBezTo>
                    <a:pt x="1583137" y="202974"/>
                    <a:pt x="1618023" y="176161"/>
                    <a:pt x="1645990" y="141851"/>
                  </a:cubicBezTo>
                  <a:cubicBezTo>
                    <a:pt x="1662424" y="121669"/>
                    <a:pt x="1676551" y="99757"/>
                    <a:pt x="1690679" y="77845"/>
                  </a:cubicBezTo>
                  <a:cubicBezTo>
                    <a:pt x="1694138" y="72367"/>
                    <a:pt x="1693562" y="64294"/>
                    <a:pt x="1695292" y="57375"/>
                  </a:cubicBezTo>
                  <a:cubicBezTo>
                    <a:pt x="1698463" y="44977"/>
                    <a:pt x="1701346" y="32580"/>
                    <a:pt x="1705383" y="20470"/>
                  </a:cubicBezTo>
                  <a:cubicBezTo>
                    <a:pt x="1707113" y="15569"/>
                    <a:pt x="1710284" y="10379"/>
                    <a:pt x="1714032" y="6920"/>
                  </a:cubicBezTo>
                  <a:cubicBezTo>
                    <a:pt x="1717780" y="3460"/>
                    <a:pt x="1722970" y="2307"/>
                    <a:pt x="1727583" y="0"/>
                  </a:cubicBezTo>
                  <a:close/>
                </a:path>
              </a:pathLst>
            </a:custGeom>
            <a:solidFill>
              <a:srgbClr val="000000"/>
            </a:solidFill>
            <a:ln w="813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8" name="Freeform: Shape 2047">
              <a:extLst>
                <a:ext uri="{FF2B5EF4-FFF2-40B4-BE49-F238E27FC236}">
                  <a16:creationId xmlns:a16="http://schemas.microsoft.com/office/drawing/2014/main" id="{489FB94C-E461-41BA-9E79-DBD0C65CC0D9}"/>
                </a:ext>
              </a:extLst>
            </p:cNvPr>
            <p:cNvSpPr/>
            <p:nvPr/>
          </p:nvSpPr>
          <p:spPr>
            <a:xfrm>
              <a:off x="9850169" y="1593781"/>
              <a:ext cx="617398" cy="1420139"/>
            </a:xfrm>
            <a:custGeom>
              <a:avLst/>
              <a:gdLst>
                <a:gd name="connsiteX0" fmla="*/ 392988 w 617398"/>
                <a:gd name="connsiteY0" fmla="*/ 908059 h 1420139"/>
                <a:gd name="connsiteX1" fmla="*/ 282152 w 617398"/>
                <a:gd name="connsiteY1" fmla="*/ 1018895 h 1420139"/>
                <a:gd name="connsiteX2" fmla="*/ 392988 w 617398"/>
                <a:gd name="connsiteY2" fmla="*/ 1129731 h 1420139"/>
                <a:gd name="connsiteX3" fmla="*/ 503824 w 617398"/>
                <a:gd name="connsiteY3" fmla="*/ 1018895 h 1420139"/>
                <a:gd name="connsiteX4" fmla="*/ 392988 w 617398"/>
                <a:gd name="connsiteY4" fmla="*/ 908059 h 1420139"/>
                <a:gd name="connsiteX5" fmla="*/ 255863 w 617398"/>
                <a:gd name="connsiteY5" fmla="*/ 531904 h 1420139"/>
                <a:gd name="connsiteX6" fmla="*/ 145027 w 617398"/>
                <a:gd name="connsiteY6" fmla="*/ 642740 h 1420139"/>
                <a:gd name="connsiteX7" fmla="*/ 255863 w 617398"/>
                <a:gd name="connsiteY7" fmla="*/ 753576 h 1420139"/>
                <a:gd name="connsiteX8" fmla="*/ 366699 w 617398"/>
                <a:gd name="connsiteY8" fmla="*/ 642740 h 1420139"/>
                <a:gd name="connsiteX9" fmla="*/ 255863 w 617398"/>
                <a:gd name="connsiteY9" fmla="*/ 531904 h 1420139"/>
                <a:gd name="connsiteX10" fmla="*/ 392988 w 617398"/>
                <a:gd name="connsiteY10" fmla="*/ 155748 h 1420139"/>
                <a:gd name="connsiteX11" fmla="*/ 282152 w 617398"/>
                <a:gd name="connsiteY11" fmla="*/ 266584 h 1420139"/>
                <a:gd name="connsiteX12" fmla="*/ 392988 w 617398"/>
                <a:gd name="connsiteY12" fmla="*/ 377420 h 1420139"/>
                <a:gd name="connsiteX13" fmla="*/ 503824 w 617398"/>
                <a:gd name="connsiteY13" fmla="*/ 266584 h 1420139"/>
                <a:gd name="connsiteX14" fmla="*/ 392988 w 617398"/>
                <a:gd name="connsiteY14" fmla="*/ 155748 h 1420139"/>
                <a:gd name="connsiteX15" fmla="*/ 194691 w 617398"/>
                <a:gd name="connsiteY15" fmla="*/ 0 h 1420139"/>
                <a:gd name="connsiteX16" fmla="*/ 234615 w 617398"/>
                <a:gd name="connsiteY16" fmla="*/ 17890 h 1420139"/>
                <a:gd name="connsiteX17" fmla="*/ 533063 w 617398"/>
                <a:gd name="connsiteY17" fmla="*/ 77380 h 1420139"/>
                <a:gd name="connsiteX18" fmla="*/ 617398 w 617398"/>
                <a:gd name="connsiteY18" fmla="*/ 80523 h 1420139"/>
                <a:gd name="connsiteX19" fmla="*/ 617398 w 617398"/>
                <a:gd name="connsiteY19" fmla="*/ 1420139 h 1420139"/>
                <a:gd name="connsiteX20" fmla="*/ 520627 w 617398"/>
                <a:gd name="connsiteY20" fmla="*/ 1407687 h 1420139"/>
                <a:gd name="connsiteX21" fmla="*/ 0 w 617398"/>
                <a:gd name="connsiteY21" fmla="*/ 592378 h 1420139"/>
                <a:gd name="connsiteX22" fmla="*/ 190977 w 617398"/>
                <a:gd name="connsiteY22" fmla="*/ 3912 h 1420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617398" h="1420139">
                  <a:moveTo>
                    <a:pt x="392988" y="908059"/>
                  </a:moveTo>
                  <a:cubicBezTo>
                    <a:pt x="331775" y="908059"/>
                    <a:pt x="282152" y="957682"/>
                    <a:pt x="282152" y="1018895"/>
                  </a:cubicBezTo>
                  <a:cubicBezTo>
                    <a:pt x="282152" y="1080108"/>
                    <a:pt x="331775" y="1129731"/>
                    <a:pt x="392988" y="1129731"/>
                  </a:cubicBezTo>
                  <a:cubicBezTo>
                    <a:pt x="454201" y="1129731"/>
                    <a:pt x="503824" y="1080108"/>
                    <a:pt x="503824" y="1018895"/>
                  </a:cubicBezTo>
                  <a:cubicBezTo>
                    <a:pt x="503824" y="957682"/>
                    <a:pt x="454201" y="908059"/>
                    <a:pt x="392988" y="908059"/>
                  </a:cubicBezTo>
                  <a:close/>
                  <a:moveTo>
                    <a:pt x="255863" y="531904"/>
                  </a:moveTo>
                  <a:cubicBezTo>
                    <a:pt x="194650" y="531904"/>
                    <a:pt x="145027" y="581527"/>
                    <a:pt x="145027" y="642740"/>
                  </a:cubicBezTo>
                  <a:cubicBezTo>
                    <a:pt x="145027" y="703953"/>
                    <a:pt x="194650" y="753576"/>
                    <a:pt x="255863" y="753576"/>
                  </a:cubicBezTo>
                  <a:cubicBezTo>
                    <a:pt x="317076" y="753576"/>
                    <a:pt x="366699" y="703953"/>
                    <a:pt x="366699" y="642740"/>
                  </a:cubicBezTo>
                  <a:cubicBezTo>
                    <a:pt x="366699" y="581527"/>
                    <a:pt x="317076" y="531904"/>
                    <a:pt x="255863" y="531904"/>
                  </a:cubicBezTo>
                  <a:close/>
                  <a:moveTo>
                    <a:pt x="392988" y="155748"/>
                  </a:moveTo>
                  <a:cubicBezTo>
                    <a:pt x="331775" y="155748"/>
                    <a:pt x="282152" y="205371"/>
                    <a:pt x="282152" y="266584"/>
                  </a:cubicBezTo>
                  <a:cubicBezTo>
                    <a:pt x="282152" y="327797"/>
                    <a:pt x="331775" y="377420"/>
                    <a:pt x="392988" y="377420"/>
                  </a:cubicBezTo>
                  <a:cubicBezTo>
                    <a:pt x="454201" y="377420"/>
                    <a:pt x="503824" y="327797"/>
                    <a:pt x="503824" y="266584"/>
                  </a:cubicBezTo>
                  <a:cubicBezTo>
                    <a:pt x="503824" y="205371"/>
                    <a:pt x="454201" y="155748"/>
                    <a:pt x="392988" y="155748"/>
                  </a:cubicBezTo>
                  <a:close/>
                  <a:moveTo>
                    <a:pt x="194691" y="0"/>
                  </a:moveTo>
                  <a:lnTo>
                    <a:pt x="234615" y="17890"/>
                  </a:lnTo>
                  <a:cubicBezTo>
                    <a:pt x="314735" y="47512"/>
                    <a:pt x="417779" y="68658"/>
                    <a:pt x="533063" y="77380"/>
                  </a:cubicBezTo>
                  <a:lnTo>
                    <a:pt x="617398" y="80523"/>
                  </a:lnTo>
                  <a:lnTo>
                    <a:pt x="617398" y="1420139"/>
                  </a:lnTo>
                  <a:lnTo>
                    <a:pt x="520627" y="1407687"/>
                  </a:lnTo>
                  <a:cubicBezTo>
                    <a:pt x="223506" y="1330086"/>
                    <a:pt x="0" y="994547"/>
                    <a:pt x="0" y="592378"/>
                  </a:cubicBezTo>
                  <a:cubicBezTo>
                    <a:pt x="0" y="362568"/>
                    <a:pt x="72982" y="154513"/>
                    <a:pt x="190977" y="391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49" name="Freeform: Shape 2048">
              <a:extLst>
                <a:ext uri="{FF2B5EF4-FFF2-40B4-BE49-F238E27FC236}">
                  <a16:creationId xmlns:a16="http://schemas.microsoft.com/office/drawing/2014/main" id="{FEE7CF83-78F8-4305-A4B5-B8C731D97674}"/>
                </a:ext>
              </a:extLst>
            </p:cNvPr>
            <p:cNvSpPr/>
            <p:nvPr/>
          </p:nvSpPr>
          <p:spPr>
            <a:xfrm flipH="1">
              <a:off x="10554826" y="1593781"/>
              <a:ext cx="617398" cy="1420139"/>
            </a:xfrm>
            <a:custGeom>
              <a:avLst/>
              <a:gdLst>
                <a:gd name="connsiteX0" fmla="*/ 392988 w 617398"/>
                <a:gd name="connsiteY0" fmla="*/ 908059 h 1420139"/>
                <a:gd name="connsiteX1" fmla="*/ 282152 w 617398"/>
                <a:gd name="connsiteY1" fmla="*/ 1018895 h 1420139"/>
                <a:gd name="connsiteX2" fmla="*/ 392988 w 617398"/>
                <a:gd name="connsiteY2" fmla="*/ 1129731 h 1420139"/>
                <a:gd name="connsiteX3" fmla="*/ 503824 w 617398"/>
                <a:gd name="connsiteY3" fmla="*/ 1018895 h 1420139"/>
                <a:gd name="connsiteX4" fmla="*/ 392988 w 617398"/>
                <a:gd name="connsiteY4" fmla="*/ 908059 h 1420139"/>
                <a:gd name="connsiteX5" fmla="*/ 255863 w 617398"/>
                <a:gd name="connsiteY5" fmla="*/ 531904 h 1420139"/>
                <a:gd name="connsiteX6" fmla="*/ 145027 w 617398"/>
                <a:gd name="connsiteY6" fmla="*/ 642740 h 1420139"/>
                <a:gd name="connsiteX7" fmla="*/ 255863 w 617398"/>
                <a:gd name="connsiteY7" fmla="*/ 753576 h 1420139"/>
                <a:gd name="connsiteX8" fmla="*/ 366699 w 617398"/>
                <a:gd name="connsiteY8" fmla="*/ 642740 h 1420139"/>
                <a:gd name="connsiteX9" fmla="*/ 255863 w 617398"/>
                <a:gd name="connsiteY9" fmla="*/ 531904 h 1420139"/>
                <a:gd name="connsiteX10" fmla="*/ 392988 w 617398"/>
                <a:gd name="connsiteY10" fmla="*/ 155748 h 1420139"/>
                <a:gd name="connsiteX11" fmla="*/ 282152 w 617398"/>
                <a:gd name="connsiteY11" fmla="*/ 266584 h 1420139"/>
                <a:gd name="connsiteX12" fmla="*/ 392988 w 617398"/>
                <a:gd name="connsiteY12" fmla="*/ 377420 h 1420139"/>
                <a:gd name="connsiteX13" fmla="*/ 503824 w 617398"/>
                <a:gd name="connsiteY13" fmla="*/ 266584 h 1420139"/>
                <a:gd name="connsiteX14" fmla="*/ 392988 w 617398"/>
                <a:gd name="connsiteY14" fmla="*/ 155748 h 1420139"/>
                <a:gd name="connsiteX15" fmla="*/ 194691 w 617398"/>
                <a:gd name="connsiteY15" fmla="*/ 0 h 1420139"/>
                <a:gd name="connsiteX16" fmla="*/ 234615 w 617398"/>
                <a:gd name="connsiteY16" fmla="*/ 17890 h 1420139"/>
                <a:gd name="connsiteX17" fmla="*/ 533063 w 617398"/>
                <a:gd name="connsiteY17" fmla="*/ 77380 h 1420139"/>
                <a:gd name="connsiteX18" fmla="*/ 617398 w 617398"/>
                <a:gd name="connsiteY18" fmla="*/ 80523 h 1420139"/>
                <a:gd name="connsiteX19" fmla="*/ 617398 w 617398"/>
                <a:gd name="connsiteY19" fmla="*/ 1420139 h 1420139"/>
                <a:gd name="connsiteX20" fmla="*/ 520627 w 617398"/>
                <a:gd name="connsiteY20" fmla="*/ 1407687 h 1420139"/>
                <a:gd name="connsiteX21" fmla="*/ 0 w 617398"/>
                <a:gd name="connsiteY21" fmla="*/ 592378 h 1420139"/>
                <a:gd name="connsiteX22" fmla="*/ 190977 w 617398"/>
                <a:gd name="connsiteY22" fmla="*/ 3912 h 1420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617398" h="1420139">
                  <a:moveTo>
                    <a:pt x="392988" y="908059"/>
                  </a:moveTo>
                  <a:cubicBezTo>
                    <a:pt x="331775" y="908059"/>
                    <a:pt x="282152" y="957682"/>
                    <a:pt x="282152" y="1018895"/>
                  </a:cubicBezTo>
                  <a:cubicBezTo>
                    <a:pt x="282152" y="1080108"/>
                    <a:pt x="331775" y="1129731"/>
                    <a:pt x="392988" y="1129731"/>
                  </a:cubicBezTo>
                  <a:cubicBezTo>
                    <a:pt x="454201" y="1129731"/>
                    <a:pt x="503824" y="1080108"/>
                    <a:pt x="503824" y="1018895"/>
                  </a:cubicBezTo>
                  <a:cubicBezTo>
                    <a:pt x="503824" y="957682"/>
                    <a:pt x="454201" y="908059"/>
                    <a:pt x="392988" y="908059"/>
                  </a:cubicBezTo>
                  <a:close/>
                  <a:moveTo>
                    <a:pt x="255863" y="531904"/>
                  </a:moveTo>
                  <a:cubicBezTo>
                    <a:pt x="194650" y="531904"/>
                    <a:pt x="145027" y="581527"/>
                    <a:pt x="145027" y="642740"/>
                  </a:cubicBezTo>
                  <a:cubicBezTo>
                    <a:pt x="145027" y="703953"/>
                    <a:pt x="194650" y="753576"/>
                    <a:pt x="255863" y="753576"/>
                  </a:cubicBezTo>
                  <a:cubicBezTo>
                    <a:pt x="317076" y="753576"/>
                    <a:pt x="366699" y="703953"/>
                    <a:pt x="366699" y="642740"/>
                  </a:cubicBezTo>
                  <a:cubicBezTo>
                    <a:pt x="366699" y="581527"/>
                    <a:pt x="317076" y="531904"/>
                    <a:pt x="255863" y="531904"/>
                  </a:cubicBezTo>
                  <a:close/>
                  <a:moveTo>
                    <a:pt x="392988" y="155748"/>
                  </a:moveTo>
                  <a:cubicBezTo>
                    <a:pt x="331775" y="155748"/>
                    <a:pt x="282152" y="205371"/>
                    <a:pt x="282152" y="266584"/>
                  </a:cubicBezTo>
                  <a:cubicBezTo>
                    <a:pt x="282152" y="327797"/>
                    <a:pt x="331775" y="377420"/>
                    <a:pt x="392988" y="377420"/>
                  </a:cubicBezTo>
                  <a:cubicBezTo>
                    <a:pt x="454201" y="377420"/>
                    <a:pt x="503824" y="327797"/>
                    <a:pt x="503824" y="266584"/>
                  </a:cubicBezTo>
                  <a:cubicBezTo>
                    <a:pt x="503824" y="205371"/>
                    <a:pt x="454201" y="155748"/>
                    <a:pt x="392988" y="155748"/>
                  </a:cubicBezTo>
                  <a:close/>
                  <a:moveTo>
                    <a:pt x="194691" y="0"/>
                  </a:moveTo>
                  <a:lnTo>
                    <a:pt x="234615" y="17890"/>
                  </a:lnTo>
                  <a:cubicBezTo>
                    <a:pt x="314735" y="47512"/>
                    <a:pt x="417779" y="68658"/>
                    <a:pt x="533063" y="77380"/>
                  </a:cubicBezTo>
                  <a:lnTo>
                    <a:pt x="617398" y="80523"/>
                  </a:lnTo>
                  <a:lnTo>
                    <a:pt x="617398" y="1420139"/>
                  </a:lnTo>
                  <a:lnTo>
                    <a:pt x="520627" y="1407687"/>
                  </a:lnTo>
                  <a:cubicBezTo>
                    <a:pt x="223506" y="1330086"/>
                    <a:pt x="0" y="994547"/>
                    <a:pt x="0" y="592378"/>
                  </a:cubicBezTo>
                  <a:cubicBezTo>
                    <a:pt x="0" y="362568"/>
                    <a:pt x="72982" y="154513"/>
                    <a:pt x="190977" y="391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11234</TotalTime>
  <Words>96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60</cp:revision>
  <dcterms:created xsi:type="dcterms:W3CDTF">2018-02-18T19:39:47Z</dcterms:created>
  <dcterms:modified xsi:type="dcterms:W3CDTF">2019-04-24T07:13:43Z</dcterms:modified>
</cp:coreProperties>
</file>