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660" y="486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61" name="Graphic 5">
            <a:extLst>
              <a:ext uri="{FF2B5EF4-FFF2-40B4-BE49-F238E27FC236}">
                <a16:creationId xmlns:a16="http://schemas.microsoft.com/office/drawing/2014/main" id="{8CD3E89B-5685-4341-BEB2-EAEB3234AA80}"/>
              </a:ext>
            </a:extLst>
          </p:cNvPr>
          <p:cNvSpPr/>
          <p:nvPr/>
        </p:nvSpPr>
        <p:spPr>
          <a:xfrm>
            <a:off x="7598089" y="1673246"/>
            <a:ext cx="3848426" cy="4802529"/>
          </a:xfrm>
          <a:custGeom>
            <a:avLst/>
            <a:gdLst>
              <a:gd name="connsiteX0" fmla="*/ 0 w 5488226"/>
              <a:gd name="connsiteY0" fmla="*/ 2923156 h 6848868"/>
              <a:gd name="connsiteX1" fmla="*/ 728720 w 5488226"/>
              <a:gd name="connsiteY1" fmla="*/ 2905806 h 6848868"/>
              <a:gd name="connsiteX2" fmla="*/ 762507 w 5488226"/>
              <a:gd name="connsiteY2" fmla="*/ 2881150 h 6848868"/>
              <a:gd name="connsiteX3" fmla="*/ 855652 w 5488226"/>
              <a:gd name="connsiteY3" fmla="*/ 2750565 h 6848868"/>
              <a:gd name="connsiteX4" fmla="*/ 940578 w 5488226"/>
              <a:gd name="connsiteY4" fmla="*/ 2684816 h 6848868"/>
              <a:gd name="connsiteX5" fmla="*/ 1013632 w 5488226"/>
              <a:gd name="connsiteY5" fmla="*/ 2529575 h 6848868"/>
              <a:gd name="connsiteX6" fmla="*/ 778945 w 5488226"/>
              <a:gd name="connsiteY6" fmla="*/ 449345 h 6848868"/>
              <a:gd name="connsiteX7" fmla="*/ 811819 w 5488226"/>
              <a:gd name="connsiteY7" fmla="*/ 392728 h 6848868"/>
              <a:gd name="connsiteX8" fmla="*/ 911356 w 5488226"/>
              <a:gd name="connsiteY8" fmla="*/ 363506 h 6848868"/>
              <a:gd name="connsiteX9" fmla="*/ 1018198 w 5488226"/>
              <a:gd name="connsiteY9" fmla="*/ 427429 h 6848868"/>
              <a:gd name="connsiteX10" fmla="*/ 1110430 w 5488226"/>
              <a:gd name="connsiteY10" fmla="*/ 764393 h 6848868"/>
              <a:gd name="connsiteX11" fmla="*/ 1444655 w 5488226"/>
              <a:gd name="connsiteY11" fmla="*/ 2230964 h 6848868"/>
              <a:gd name="connsiteX12" fmla="*/ 1486661 w 5488226"/>
              <a:gd name="connsiteY12" fmla="*/ 2434603 h 6848868"/>
              <a:gd name="connsiteX13" fmla="*/ 1460179 w 5488226"/>
              <a:gd name="connsiteY13" fmla="*/ 2470218 h 6848868"/>
              <a:gd name="connsiteX14" fmla="*/ 1391690 w 5488226"/>
              <a:gd name="connsiteY14" fmla="*/ 2486655 h 6848868"/>
              <a:gd name="connsiteX15" fmla="*/ 1367947 w 5488226"/>
              <a:gd name="connsiteY15" fmla="*/ 2496700 h 6848868"/>
              <a:gd name="connsiteX16" fmla="*/ 1218185 w 5488226"/>
              <a:gd name="connsiteY16" fmla="*/ 2424559 h 6848868"/>
              <a:gd name="connsiteX17" fmla="*/ 1178005 w 5488226"/>
              <a:gd name="connsiteY17" fmla="*/ 2287581 h 6848868"/>
              <a:gd name="connsiteX18" fmla="*/ 1172526 w 5488226"/>
              <a:gd name="connsiteY18" fmla="*/ 2338719 h 6848868"/>
              <a:gd name="connsiteX19" fmla="*/ 1181658 w 5488226"/>
              <a:gd name="connsiteY19" fmla="*/ 2572494 h 6848868"/>
              <a:gd name="connsiteX20" fmla="*/ 1216359 w 5488226"/>
              <a:gd name="connsiteY20" fmla="*/ 2639157 h 6848868"/>
              <a:gd name="connsiteX21" fmla="*/ 1430957 w 5488226"/>
              <a:gd name="connsiteY21" fmla="*/ 2817227 h 6848868"/>
              <a:gd name="connsiteX22" fmla="*/ 1760616 w 5488226"/>
              <a:gd name="connsiteY22" fmla="*/ 2932288 h 6848868"/>
              <a:gd name="connsiteX23" fmla="*/ 1839149 w 5488226"/>
              <a:gd name="connsiteY23" fmla="*/ 2860147 h 6848868"/>
              <a:gd name="connsiteX24" fmla="*/ 1941426 w 5488226"/>
              <a:gd name="connsiteY24" fmla="*/ 2772481 h 6848868"/>
              <a:gd name="connsiteX25" fmla="*/ 2389798 w 5488226"/>
              <a:gd name="connsiteY25" fmla="*/ 2809008 h 6848868"/>
              <a:gd name="connsiteX26" fmla="*/ 2515818 w 5488226"/>
              <a:gd name="connsiteY26" fmla="*/ 2815401 h 6848868"/>
              <a:gd name="connsiteX27" fmla="*/ 2429978 w 5488226"/>
              <a:gd name="connsiteY27" fmla="*/ 2739607 h 6848868"/>
              <a:gd name="connsiteX28" fmla="*/ 2300306 w 5488226"/>
              <a:gd name="connsiteY28" fmla="*/ 2731388 h 6848868"/>
              <a:gd name="connsiteX29" fmla="*/ 2238210 w 5488226"/>
              <a:gd name="connsiteY29" fmla="*/ 2703992 h 6848868"/>
              <a:gd name="connsiteX30" fmla="*/ 2273824 w 5488226"/>
              <a:gd name="connsiteY30" fmla="*/ 2638243 h 6848868"/>
              <a:gd name="connsiteX31" fmla="*/ 2456461 w 5488226"/>
              <a:gd name="connsiteY31" fmla="*/ 2547838 h 6848868"/>
              <a:gd name="connsiteX32" fmla="*/ 2620834 w 5488226"/>
              <a:gd name="connsiteY32" fmla="*/ 2574321 h 6848868"/>
              <a:gd name="connsiteX33" fmla="*/ 2688409 w 5488226"/>
              <a:gd name="connsiteY33" fmla="*/ 2631851 h 6848868"/>
              <a:gd name="connsiteX34" fmla="*/ 3162351 w 5488226"/>
              <a:gd name="connsiteY34" fmla="*/ 2792571 h 6848868"/>
              <a:gd name="connsiteX35" fmla="*/ 3594286 w 5488226"/>
              <a:gd name="connsiteY35" fmla="*/ 2724082 h 6848868"/>
              <a:gd name="connsiteX36" fmla="*/ 3660035 w 5488226"/>
              <a:gd name="connsiteY36" fmla="*/ 2642809 h 6848868"/>
              <a:gd name="connsiteX37" fmla="*/ 3699302 w 5488226"/>
              <a:gd name="connsiteY37" fmla="*/ 2224572 h 6848868"/>
              <a:gd name="connsiteX38" fmla="*/ 3751353 w 5488226"/>
              <a:gd name="connsiteY38" fmla="*/ 1861125 h 6848868"/>
              <a:gd name="connsiteX39" fmla="*/ 3870980 w 5488226"/>
              <a:gd name="connsiteY39" fmla="*/ 1579865 h 6848868"/>
              <a:gd name="connsiteX40" fmla="*/ 3887418 w 5488226"/>
              <a:gd name="connsiteY40" fmla="*/ 1504071 h 6848868"/>
              <a:gd name="connsiteX41" fmla="*/ 3896549 w 5488226"/>
              <a:gd name="connsiteY41" fmla="*/ 1368006 h 6848868"/>
              <a:gd name="connsiteX42" fmla="*/ 3907507 w 5488226"/>
              <a:gd name="connsiteY42" fmla="*/ 1253859 h 6848868"/>
              <a:gd name="connsiteX43" fmla="*/ 3850890 w 5488226"/>
              <a:gd name="connsiteY43" fmla="*/ 1212765 h 6848868"/>
              <a:gd name="connsiteX44" fmla="*/ 3686517 w 5488226"/>
              <a:gd name="connsiteY44" fmla="*/ 1269383 h 6848868"/>
              <a:gd name="connsiteX45" fmla="*/ 3511186 w 5488226"/>
              <a:gd name="connsiteY45" fmla="*/ 1151582 h 6848868"/>
              <a:gd name="connsiteX46" fmla="*/ 3465527 w 5488226"/>
              <a:gd name="connsiteY46" fmla="*/ 1105923 h 6848868"/>
              <a:gd name="connsiteX47" fmla="*/ 3473746 w 5488226"/>
              <a:gd name="connsiteY47" fmla="*/ 1073049 h 6848868"/>
              <a:gd name="connsiteX48" fmla="*/ 3435392 w 5488226"/>
              <a:gd name="connsiteY48" fmla="*/ 1044740 h 6848868"/>
              <a:gd name="connsiteX49" fmla="*/ 3394299 w 5488226"/>
              <a:gd name="connsiteY49" fmla="*/ 965293 h 6848868"/>
              <a:gd name="connsiteX50" fmla="*/ 3324897 w 5488226"/>
              <a:gd name="connsiteY50" fmla="*/ 926026 h 6848868"/>
              <a:gd name="connsiteX51" fmla="*/ 3297502 w 5488226"/>
              <a:gd name="connsiteY51" fmla="*/ 641113 h 6848868"/>
              <a:gd name="connsiteX52" fmla="*/ 3249103 w 5488226"/>
              <a:gd name="connsiteY52" fmla="*/ 506875 h 6848868"/>
              <a:gd name="connsiteX53" fmla="*/ 3162351 w 5488226"/>
              <a:gd name="connsiteY53" fmla="*/ 342503 h 6848868"/>
              <a:gd name="connsiteX54" fmla="*/ 3164177 w 5488226"/>
              <a:gd name="connsiteY54" fmla="*/ 308715 h 6848868"/>
              <a:gd name="connsiteX55" fmla="*/ 3365990 w 5488226"/>
              <a:gd name="connsiteY55" fmla="*/ 158953 h 6848868"/>
              <a:gd name="connsiteX56" fmla="*/ 3672820 w 5488226"/>
              <a:gd name="connsiteY56" fmla="*/ 19236 h 6848868"/>
              <a:gd name="connsiteX57" fmla="*/ 3963212 w 5488226"/>
              <a:gd name="connsiteY57" fmla="*/ 16496 h 6848868"/>
              <a:gd name="connsiteX58" fmla="*/ 4154067 w 5488226"/>
              <a:gd name="connsiteY58" fmla="*/ 163519 h 6848868"/>
              <a:gd name="connsiteX59" fmla="*/ 4265475 w 5488226"/>
              <a:gd name="connsiteY59" fmla="*/ 808226 h 6848868"/>
              <a:gd name="connsiteX60" fmla="*/ 4295610 w 5488226"/>
              <a:gd name="connsiteY60" fmla="*/ 912328 h 6848868"/>
              <a:gd name="connsiteX61" fmla="*/ 4403366 w 5488226"/>
              <a:gd name="connsiteY61" fmla="*/ 1040174 h 6848868"/>
              <a:gd name="connsiteX62" fmla="*/ 4584176 w 5488226"/>
              <a:gd name="connsiteY62" fmla="*/ 1172585 h 6848868"/>
              <a:gd name="connsiteX63" fmla="*/ 4783249 w 5488226"/>
              <a:gd name="connsiteY63" fmla="*/ 1368920 h 6848868"/>
              <a:gd name="connsiteX64" fmla="*/ 4929359 w 5488226"/>
              <a:gd name="connsiteY64" fmla="*/ 1882128 h 6848868"/>
              <a:gd name="connsiteX65" fmla="*/ 4924793 w 5488226"/>
              <a:gd name="connsiteY65" fmla="*/ 3042783 h 6848868"/>
              <a:gd name="connsiteX66" fmla="*/ 4866349 w 5488226"/>
              <a:gd name="connsiteY66" fmla="*/ 3249162 h 6848868"/>
              <a:gd name="connsiteX67" fmla="*/ 4866349 w 5488226"/>
              <a:gd name="connsiteY67" fmla="*/ 3381574 h 6848868"/>
              <a:gd name="connsiteX68" fmla="*/ 4916574 w 5488226"/>
              <a:gd name="connsiteY68" fmla="*/ 3705754 h 6848868"/>
              <a:gd name="connsiteX69" fmla="*/ 4672755 w 5488226"/>
              <a:gd name="connsiteY69" fmla="*/ 4377856 h 6848868"/>
              <a:gd name="connsiteX70" fmla="*/ 4661796 w 5488226"/>
              <a:gd name="connsiteY70" fmla="*/ 4392467 h 6848868"/>
              <a:gd name="connsiteX71" fmla="*/ 4659970 w 5488226"/>
              <a:gd name="connsiteY71" fmla="*/ 4399772 h 6848868"/>
              <a:gd name="connsiteX72" fmla="*/ 4837127 w 5488226"/>
              <a:gd name="connsiteY72" fmla="*/ 4344981 h 6848868"/>
              <a:gd name="connsiteX73" fmla="*/ 4923880 w 5488226"/>
              <a:gd name="connsiteY73" fmla="*/ 4102075 h 6848868"/>
              <a:gd name="connsiteX74" fmla="*/ 4985063 w 5488226"/>
              <a:gd name="connsiteY74" fmla="*/ 3611696 h 6848868"/>
              <a:gd name="connsiteX75" fmla="*/ 5177744 w 5488226"/>
              <a:gd name="connsiteY75" fmla="*/ 2236443 h 6848868"/>
              <a:gd name="connsiteX76" fmla="*/ 5193268 w 5488226"/>
              <a:gd name="connsiteY76" fmla="*/ 2163388 h 6848868"/>
              <a:gd name="connsiteX77" fmla="*/ 5244406 w 5488226"/>
              <a:gd name="connsiteY77" fmla="*/ 2146951 h 6848868"/>
              <a:gd name="connsiteX78" fmla="*/ 5292805 w 5488226"/>
              <a:gd name="connsiteY78" fmla="*/ 2299453 h 6848868"/>
              <a:gd name="connsiteX79" fmla="*/ 5259931 w 5488226"/>
              <a:gd name="connsiteY79" fmla="*/ 2466565 h 6848868"/>
              <a:gd name="connsiteX80" fmla="*/ 5199661 w 5488226"/>
              <a:gd name="connsiteY80" fmla="*/ 3017214 h 6848868"/>
              <a:gd name="connsiteX81" fmla="*/ 5108343 w 5488226"/>
              <a:gd name="connsiteY81" fmla="*/ 3926744 h 6848868"/>
              <a:gd name="connsiteX82" fmla="*/ 4913834 w 5488226"/>
              <a:gd name="connsiteY82" fmla="*/ 4479219 h 6848868"/>
              <a:gd name="connsiteX83" fmla="*/ 4763159 w 5488226"/>
              <a:gd name="connsiteY83" fmla="*/ 4565972 h 6848868"/>
              <a:gd name="connsiteX84" fmla="*/ 4321179 w 5488226"/>
              <a:gd name="connsiteY84" fmla="*/ 4571450 h 6848868"/>
              <a:gd name="connsiteX85" fmla="*/ 4283739 w 5488226"/>
              <a:gd name="connsiteY85" fmla="*/ 4603412 h 6848868"/>
              <a:gd name="connsiteX86" fmla="*/ 4270954 w 5488226"/>
              <a:gd name="connsiteY86" fmla="*/ 4814357 h 6848868"/>
              <a:gd name="connsiteX87" fmla="*/ 4286478 w 5488226"/>
              <a:gd name="connsiteY87" fmla="*/ 5606086 h 6848868"/>
              <a:gd name="connsiteX88" fmla="*/ 4373231 w 5488226"/>
              <a:gd name="connsiteY88" fmla="*/ 6290060 h 6848868"/>
              <a:gd name="connsiteX89" fmla="*/ 4391494 w 5488226"/>
              <a:gd name="connsiteY89" fmla="*/ 6350330 h 6848868"/>
              <a:gd name="connsiteX90" fmla="*/ 4511121 w 5488226"/>
              <a:gd name="connsiteY90" fmla="*/ 6460825 h 6848868"/>
              <a:gd name="connsiteX91" fmla="*/ 4850825 w 5488226"/>
              <a:gd name="connsiteY91" fmla="*/ 6521095 h 6848868"/>
              <a:gd name="connsiteX92" fmla="*/ 5448046 w 5488226"/>
              <a:gd name="connsiteY92" fmla="*/ 6618806 h 6848868"/>
              <a:gd name="connsiteX93" fmla="*/ 5490053 w 5488226"/>
              <a:gd name="connsiteY93" fmla="*/ 6669944 h 6848868"/>
              <a:gd name="connsiteX94" fmla="*/ 5481834 w 5488226"/>
              <a:gd name="connsiteY94" fmla="*/ 6773134 h 6848868"/>
              <a:gd name="connsiteX95" fmla="*/ 5379557 w 5488226"/>
              <a:gd name="connsiteY95" fmla="*/ 6855320 h 6848868"/>
              <a:gd name="connsiteX96" fmla="*/ 5276368 w 5488226"/>
              <a:gd name="connsiteY96" fmla="*/ 6785918 h 6848868"/>
              <a:gd name="connsiteX97" fmla="*/ 5263584 w 5488226"/>
              <a:gd name="connsiteY97" fmla="*/ 6751217 h 6848868"/>
              <a:gd name="connsiteX98" fmla="*/ 5158568 w 5488226"/>
              <a:gd name="connsiteY98" fmla="*/ 6672684 h 6848868"/>
              <a:gd name="connsiteX99" fmla="*/ 4571391 w 5488226"/>
              <a:gd name="connsiteY99" fmla="*/ 6608761 h 6848868"/>
              <a:gd name="connsiteX100" fmla="*/ 4306568 w 5488226"/>
              <a:gd name="connsiteY100" fmla="*/ 6655333 h 6848868"/>
              <a:gd name="connsiteX101" fmla="*/ 3938556 w 5488226"/>
              <a:gd name="connsiteY101" fmla="*/ 6711950 h 6848868"/>
              <a:gd name="connsiteX102" fmla="*/ 3681038 w 5488226"/>
              <a:gd name="connsiteY102" fmla="*/ 6676336 h 6848868"/>
              <a:gd name="connsiteX103" fmla="*/ 3514839 w 5488226"/>
              <a:gd name="connsiteY103" fmla="*/ 6679989 h 6848868"/>
              <a:gd name="connsiteX104" fmla="*/ 3355945 w 5488226"/>
              <a:gd name="connsiteY104" fmla="*/ 6817879 h 6848868"/>
              <a:gd name="connsiteX105" fmla="*/ 3305720 w 5488226"/>
              <a:gd name="connsiteY105" fmla="*/ 6854407 h 6848868"/>
              <a:gd name="connsiteX106" fmla="*/ 3172396 w 5488226"/>
              <a:gd name="connsiteY106" fmla="*/ 6854407 h 6848868"/>
              <a:gd name="connsiteX107" fmla="*/ 3148653 w 5488226"/>
              <a:gd name="connsiteY107" fmla="*/ 6675423 h 6848868"/>
              <a:gd name="connsiteX108" fmla="*/ 3182441 w 5488226"/>
              <a:gd name="connsiteY108" fmla="*/ 6642548 h 6848868"/>
              <a:gd name="connsiteX109" fmla="*/ 3534929 w 5488226"/>
              <a:gd name="connsiteY109" fmla="*/ 6568581 h 6848868"/>
              <a:gd name="connsiteX110" fmla="*/ 3681038 w 5488226"/>
              <a:gd name="connsiteY110" fmla="*/ 6541185 h 6848868"/>
              <a:gd name="connsiteX111" fmla="*/ 3881025 w 5488226"/>
              <a:gd name="connsiteY111" fmla="*/ 6418818 h 6848868"/>
              <a:gd name="connsiteX112" fmla="*/ 4001565 w 5488226"/>
              <a:gd name="connsiteY112" fmla="*/ 6098292 h 6848868"/>
              <a:gd name="connsiteX113" fmla="*/ 4012523 w 5488226"/>
              <a:gd name="connsiteY113" fmla="*/ 5457237 h 6848868"/>
              <a:gd name="connsiteX114" fmla="*/ 3965038 w 5488226"/>
              <a:gd name="connsiteY114" fmla="*/ 5028955 h 6848868"/>
              <a:gd name="connsiteX115" fmla="*/ 3973257 w 5488226"/>
              <a:gd name="connsiteY115" fmla="*/ 4647245 h 6848868"/>
              <a:gd name="connsiteX116" fmla="*/ 3924858 w 5488226"/>
              <a:gd name="connsiteY116" fmla="*/ 4580582 h 6848868"/>
              <a:gd name="connsiteX117" fmla="*/ 3781488 w 5488226"/>
              <a:gd name="connsiteY117" fmla="*/ 4566885 h 6848868"/>
              <a:gd name="connsiteX118" fmla="*/ 3264627 w 5488226"/>
              <a:gd name="connsiteY118" fmla="*/ 4573277 h 6848868"/>
              <a:gd name="connsiteX119" fmla="*/ 3199791 w 5488226"/>
              <a:gd name="connsiteY119" fmla="*/ 4627155 h 6848868"/>
              <a:gd name="connsiteX120" fmla="*/ 3195225 w 5488226"/>
              <a:gd name="connsiteY120" fmla="*/ 4797007 h 6848868"/>
              <a:gd name="connsiteX121" fmla="*/ 3557759 w 5488226"/>
              <a:gd name="connsiteY121" fmla="*/ 5982317 h 6848868"/>
              <a:gd name="connsiteX122" fmla="*/ 3530363 w 5488226"/>
              <a:gd name="connsiteY122" fmla="*/ 6014279 h 6848868"/>
              <a:gd name="connsiteX123" fmla="*/ 3559585 w 5488226"/>
              <a:gd name="connsiteY123" fmla="*/ 6489134 h 6848868"/>
              <a:gd name="connsiteX124" fmla="*/ 3529450 w 5488226"/>
              <a:gd name="connsiteY124" fmla="*/ 6528400 h 6848868"/>
              <a:gd name="connsiteX125" fmla="*/ 3387907 w 5488226"/>
              <a:gd name="connsiteY125" fmla="*/ 6583191 h 6848868"/>
              <a:gd name="connsiteX126" fmla="*/ 3314852 w 5488226"/>
              <a:gd name="connsiteY126" fmla="*/ 6503745 h 6848868"/>
              <a:gd name="connsiteX127" fmla="*/ 3160524 w 5488226"/>
              <a:gd name="connsiteY127" fmla="*/ 6648941 h 6848868"/>
              <a:gd name="connsiteX128" fmla="*/ 2778814 w 5488226"/>
              <a:gd name="connsiteY128" fmla="*/ 6734780 h 6848868"/>
              <a:gd name="connsiteX129" fmla="*/ 2760550 w 5488226"/>
              <a:gd name="connsiteY129" fmla="*/ 6736606 h 6848868"/>
              <a:gd name="connsiteX130" fmla="*/ 2657361 w 5488226"/>
              <a:gd name="connsiteY130" fmla="*/ 6693687 h 6848868"/>
              <a:gd name="connsiteX131" fmla="*/ 2711239 w 5488226"/>
              <a:gd name="connsiteY131" fmla="*/ 6566754 h 6848868"/>
              <a:gd name="connsiteX132" fmla="*/ 2881090 w 5488226"/>
              <a:gd name="connsiteY132" fmla="*/ 6452606 h 6848868"/>
              <a:gd name="connsiteX133" fmla="*/ 3061900 w 5488226"/>
              <a:gd name="connsiteY133" fmla="*/ 6277275 h 6848868"/>
              <a:gd name="connsiteX134" fmla="*/ 3055508 w 5488226"/>
              <a:gd name="connsiteY134" fmla="*/ 6127514 h 6848868"/>
              <a:gd name="connsiteX135" fmla="*/ 2950492 w 5488226"/>
              <a:gd name="connsiteY135" fmla="*/ 6104684 h 6848868"/>
              <a:gd name="connsiteX136" fmla="*/ 2763290 w 5488226"/>
              <a:gd name="connsiteY136" fmla="*/ 6059938 h 6848868"/>
              <a:gd name="connsiteX137" fmla="*/ 2690235 w 5488226"/>
              <a:gd name="connsiteY137" fmla="*/ 5968620 h 6848868"/>
              <a:gd name="connsiteX138" fmla="*/ 2545952 w 5488226"/>
              <a:gd name="connsiteY138" fmla="*/ 5190588 h 6848868"/>
              <a:gd name="connsiteX139" fmla="*/ 2534994 w 5488226"/>
              <a:gd name="connsiteY139" fmla="*/ 5139450 h 6848868"/>
              <a:gd name="connsiteX140" fmla="*/ 2517644 w 5488226"/>
              <a:gd name="connsiteY140" fmla="*/ 5186022 h 6848868"/>
              <a:gd name="connsiteX141" fmla="*/ 2447329 w 5488226"/>
              <a:gd name="connsiteY141" fmla="*/ 5436234 h 6848868"/>
              <a:gd name="connsiteX142" fmla="*/ 2290262 w 5488226"/>
              <a:gd name="connsiteY142" fmla="*/ 5912002 h 6848868"/>
              <a:gd name="connsiteX143" fmla="*/ 2254647 w 5488226"/>
              <a:gd name="connsiteY143" fmla="*/ 6116555 h 6848868"/>
              <a:gd name="connsiteX144" fmla="*/ 2242776 w 5488226"/>
              <a:gd name="connsiteY144" fmla="*/ 6269057 h 6848868"/>
              <a:gd name="connsiteX145" fmla="*/ 2215381 w 5488226"/>
              <a:gd name="connsiteY145" fmla="*/ 6490047 h 6848868"/>
              <a:gd name="connsiteX146" fmla="*/ 2171548 w 5488226"/>
              <a:gd name="connsiteY146" fmla="*/ 6580452 h 6848868"/>
              <a:gd name="connsiteX147" fmla="*/ 1988911 w 5488226"/>
              <a:gd name="connsiteY147" fmla="*/ 6570407 h 6848868"/>
              <a:gd name="connsiteX148" fmla="*/ 1961516 w 5488226"/>
              <a:gd name="connsiteY148" fmla="*/ 6458086 h 6848868"/>
              <a:gd name="connsiteX149" fmla="*/ 1792577 w 5488226"/>
              <a:gd name="connsiteY149" fmla="*/ 6552143 h 6848868"/>
              <a:gd name="connsiteX150" fmla="*/ 992629 w 5488226"/>
              <a:gd name="connsiteY150" fmla="*/ 6564928 h 6848868"/>
              <a:gd name="connsiteX151" fmla="*/ 942404 w 5488226"/>
              <a:gd name="connsiteY151" fmla="*/ 6557622 h 6848868"/>
              <a:gd name="connsiteX152" fmla="*/ 1041028 w 5488226"/>
              <a:gd name="connsiteY152" fmla="*/ 6406034 h 6848868"/>
              <a:gd name="connsiteX153" fmla="*/ 1212706 w 5488226"/>
              <a:gd name="connsiteY153" fmla="*/ 6323848 h 6848868"/>
              <a:gd name="connsiteX154" fmla="*/ 1384385 w 5488226"/>
              <a:gd name="connsiteY154" fmla="*/ 6241661 h 6848868"/>
              <a:gd name="connsiteX155" fmla="*/ 1562455 w 5488226"/>
              <a:gd name="connsiteY155" fmla="*/ 6148517 h 6848868"/>
              <a:gd name="connsiteX156" fmla="*/ 1611767 w 5488226"/>
              <a:gd name="connsiteY156" fmla="*/ 6084594 h 6848868"/>
              <a:gd name="connsiteX157" fmla="*/ 1588024 w 5488226"/>
              <a:gd name="connsiteY157" fmla="*/ 6019758 h 6848868"/>
              <a:gd name="connsiteX158" fmla="*/ 1515883 w 5488226"/>
              <a:gd name="connsiteY158" fmla="*/ 5869083 h 6848868"/>
              <a:gd name="connsiteX159" fmla="*/ 1695780 w 5488226"/>
              <a:gd name="connsiteY159" fmla="*/ 5350395 h 6848868"/>
              <a:gd name="connsiteX160" fmla="*/ 1973387 w 5488226"/>
              <a:gd name="connsiteY160" fmla="*/ 4330370 h 6848868"/>
              <a:gd name="connsiteX161" fmla="*/ 2136847 w 5488226"/>
              <a:gd name="connsiteY161" fmla="*/ 4068287 h 6848868"/>
              <a:gd name="connsiteX162" fmla="*/ 2492075 w 5488226"/>
              <a:gd name="connsiteY162" fmla="*/ 3906654 h 6848868"/>
              <a:gd name="connsiteX163" fmla="*/ 3626247 w 5488226"/>
              <a:gd name="connsiteY163" fmla="*/ 3483850 h 6848868"/>
              <a:gd name="connsiteX164" fmla="*/ 3684691 w 5488226"/>
              <a:gd name="connsiteY164" fmla="*/ 3422667 h 6848868"/>
              <a:gd name="connsiteX165" fmla="*/ 3636292 w 5488226"/>
              <a:gd name="connsiteY165" fmla="*/ 3300301 h 6848868"/>
              <a:gd name="connsiteX166" fmla="*/ 3393386 w 5488226"/>
              <a:gd name="connsiteY166" fmla="*/ 3236378 h 6848868"/>
              <a:gd name="connsiteX167" fmla="*/ 3195225 w 5488226"/>
              <a:gd name="connsiteY167" fmla="*/ 3187066 h 6848868"/>
              <a:gd name="connsiteX168" fmla="*/ 3123997 w 5488226"/>
              <a:gd name="connsiteY168" fmla="*/ 3210809 h 6848868"/>
              <a:gd name="connsiteX169" fmla="*/ 3022634 w 5488226"/>
              <a:gd name="connsiteY169" fmla="*/ 3249162 h 6848868"/>
              <a:gd name="connsiteX170" fmla="*/ 2713978 w 5488226"/>
              <a:gd name="connsiteY170" fmla="*/ 3244596 h 6848868"/>
              <a:gd name="connsiteX171" fmla="*/ 988977 w 5488226"/>
              <a:gd name="connsiteY171" fmla="*/ 3244596 h 6848868"/>
              <a:gd name="connsiteX172" fmla="*/ 937838 w 5488226"/>
              <a:gd name="connsiteY172" fmla="*/ 3244596 h 6848868"/>
              <a:gd name="connsiteX173" fmla="*/ 933272 w 5488226"/>
              <a:gd name="connsiteY173" fmla="*/ 3339567 h 6848868"/>
              <a:gd name="connsiteX174" fmla="*/ 918661 w 5488226"/>
              <a:gd name="connsiteY174" fmla="*/ 5450845 h 6848868"/>
              <a:gd name="connsiteX175" fmla="*/ 919575 w 5488226"/>
              <a:gd name="connsiteY175" fmla="*/ 6477262 h 6848868"/>
              <a:gd name="connsiteX176" fmla="*/ 871176 w 5488226"/>
              <a:gd name="connsiteY176" fmla="*/ 6536619 h 6848868"/>
              <a:gd name="connsiteX177" fmla="*/ 697671 w 5488226"/>
              <a:gd name="connsiteY177" fmla="*/ 6544838 h 6848868"/>
              <a:gd name="connsiteX178" fmla="*/ 605440 w 5488226"/>
              <a:gd name="connsiteY178" fmla="*/ 6450780 h 6848868"/>
              <a:gd name="connsiteX179" fmla="*/ 606353 w 5488226"/>
              <a:gd name="connsiteY179" fmla="*/ 4190653 h 6848868"/>
              <a:gd name="connsiteX180" fmla="*/ 590829 w 5488226"/>
              <a:gd name="connsiteY180" fmla="*/ 3321304 h 6848868"/>
              <a:gd name="connsiteX181" fmla="*/ 530559 w 5488226"/>
              <a:gd name="connsiteY181" fmla="*/ 3255555 h 6848868"/>
              <a:gd name="connsiteX182" fmla="*/ 158894 w 5488226"/>
              <a:gd name="connsiteY182" fmla="*/ 3244596 h 684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488226" h="6848868">
                <a:moveTo>
                  <a:pt x="0" y="2923156"/>
                </a:moveTo>
                <a:cubicBezTo>
                  <a:pt x="242907" y="2917677"/>
                  <a:pt x="485813" y="2911285"/>
                  <a:pt x="728720" y="2905806"/>
                </a:cubicBezTo>
                <a:cubicBezTo>
                  <a:pt x="747896" y="2905806"/>
                  <a:pt x="757028" y="2900327"/>
                  <a:pt x="762507" y="2881150"/>
                </a:cubicBezTo>
                <a:cubicBezTo>
                  <a:pt x="777118" y="2826359"/>
                  <a:pt x="810906" y="2784353"/>
                  <a:pt x="855652" y="2750565"/>
                </a:cubicBezTo>
                <a:cubicBezTo>
                  <a:pt x="883961" y="2728648"/>
                  <a:pt x="913182" y="2707645"/>
                  <a:pt x="940578" y="2684816"/>
                </a:cubicBezTo>
                <a:cubicBezTo>
                  <a:pt x="989890" y="2644635"/>
                  <a:pt x="1011806" y="2593497"/>
                  <a:pt x="1013632" y="2529575"/>
                </a:cubicBezTo>
                <a:cubicBezTo>
                  <a:pt x="1030983" y="1825511"/>
                  <a:pt x="940578" y="1133319"/>
                  <a:pt x="778945" y="449345"/>
                </a:cubicBezTo>
                <a:cubicBezTo>
                  <a:pt x="770726" y="415557"/>
                  <a:pt x="774379" y="399120"/>
                  <a:pt x="811819" y="392728"/>
                </a:cubicBezTo>
                <a:cubicBezTo>
                  <a:pt x="845607" y="386335"/>
                  <a:pt x="877568" y="371724"/>
                  <a:pt x="911356" y="363506"/>
                </a:cubicBezTo>
                <a:cubicBezTo>
                  <a:pt x="979845" y="347068"/>
                  <a:pt x="999935" y="358940"/>
                  <a:pt x="1018198" y="427429"/>
                </a:cubicBezTo>
                <a:cubicBezTo>
                  <a:pt x="1049247" y="539750"/>
                  <a:pt x="1079382" y="652071"/>
                  <a:pt x="1110430" y="764393"/>
                </a:cubicBezTo>
                <a:cubicBezTo>
                  <a:pt x="1243754" y="1248380"/>
                  <a:pt x="1343291" y="1739672"/>
                  <a:pt x="1444655" y="2230964"/>
                </a:cubicBezTo>
                <a:cubicBezTo>
                  <a:pt x="1458352" y="2298539"/>
                  <a:pt x="1471137" y="2367028"/>
                  <a:pt x="1486661" y="2434603"/>
                </a:cubicBezTo>
                <a:cubicBezTo>
                  <a:pt x="1492140" y="2459260"/>
                  <a:pt x="1484835" y="2467478"/>
                  <a:pt x="1460179" y="2470218"/>
                </a:cubicBezTo>
                <a:cubicBezTo>
                  <a:pt x="1437349" y="2472044"/>
                  <a:pt x="1414519" y="2480263"/>
                  <a:pt x="1391690" y="2486655"/>
                </a:cubicBezTo>
                <a:cubicBezTo>
                  <a:pt x="1383471" y="2488481"/>
                  <a:pt x="1376166" y="2493960"/>
                  <a:pt x="1367947" y="2496700"/>
                </a:cubicBezTo>
                <a:cubicBezTo>
                  <a:pt x="1277542" y="2532314"/>
                  <a:pt x="1245581" y="2517703"/>
                  <a:pt x="1218185" y="2424559"/>
                </a:cubicBezTo>
                <a:cubicBezTo>
                  <a:pt x="1205401" y="2379813"/>
                  <a:pt x="1195356" y="2333240"/>
                  <a:pt x="1178005" y="2287581"/>
                </a:cubicBezTo>
                <a:cubicBezTo>
                  <a:pt x="1176179" y="2304932"/>
                  <a:pt x="1172526" y="2321369"/>
                  <a:pt x="1172526" y="2338719"/>
                </a:cubicBezTo>
                <a:cubicBezTo>
                  <a:pt x="1174353" y="2416340"/>
                  <a:pt x="1175266" y="2494874"/>
                  <a:pt x="1181658" y="2572494"/>
                </a:cubicBezTo>
                <a:cubicBezTo>
                  <a:pt x="1183484" y="2595324"/>
                  <a:pt x="1198095" y="2622719"/>
                  <a:pt x="1216359" y="2639157"/>
                </a:cubicBezTo>
                <a:cubicBezTo>
                  <a:pt x="1285761" y="2700340"/>
                  <a:pt x="1357902" y="2759696"/>
                  <a:pt x="1430957" y="2817227"/>
                </a:cubicBezTo>
                <a:cubicBezTo>
                  <a:pt x="1527754" y="2893021"/>
                  <a:pt x="1636423" y="2934114"/>
                  <a:pt x="1760616" y="2932288"/>
                </a:cubicBezTo>
                <a:cubicBezTo>
                  <a:pt x="1821799" y="2931375"/>
                  <a:pt x="1833670" y="2921330"/>
                  <a:pt x="1839149" y="2860147"/>
                </a:cubicBezTo>
                <a:cubicBezTo>
                  <a:pt x="1846455" y="2784353"/>
                  <a:pt x="1863805" y="2767002"/>
                  <a:pt x="1941426" y="2772481"/>
                </a:cubicBezTo>
                <a:cubicBezTo>
                  <a:pt x="2091188" y="2783439"/>
                  <a:pt x="2240036" y="2797137"/>
                  <a:pt x="2389798" y="2809008"/>
                </a:cubicBezTo>
                <a:cubicBezTo>
                  <a:pt x="2431805" y="2812661"/>
                  <a:pt x="2473811" y="2813574"/>
                  <a:pt x="2515818" y="2815401"/>
                </a:cubicBezTo>
                <a:cubicBezTo>
                  <a:pt x="2507599" y="2770655"/>
                  <a:pt x="2482030" y="2745999"/>
                  <a:pt x="2429978" y="2739607"/>
                </a:cubicBezTo>
                <a:cubicBezTo>
                  <a:pt x="2387059" y="2734127"/>
                  <a:pt x="2343226" y="2734127"/>
                  <a:pt x="2300306" y="2731388"/>
                </a:cubicBezTo>
                <a:cubicBezTo>
                  <a:pt x="2276564" y="2729562"/>
                  <a:pt x="2247342" y="2735954"/>
                  <a:pt x="2238210" y="2703992"/>
                </a:cubicBezTo>
                <a:cubicBezTo>
                  <a:pt x="2229078" y="2672031"/>
                  <a:pt x="2248255" y="2651028"/>
                  <a:pt x="2273824" y="2638243"/>
                </a:cubicBezTo>
                <a:cubicBezTo>
                  <a:pt x="2334094" y="2607195"/>
                  <a:pt x="2394364" y="2574321"/>
                  <a:pt x="2456461" y="2547838"/>
                </a:cubicBezTo>
                <a:cubicBezTo>
                  <a:pt x="2514904" y="2523182"/>
                  <a:pt x="2570608" y="2535054"/>
                  <a:pt x="2620834" y="2574321"/>
                </a:cubicBezTo>
                <a:cubicBezTo>
                  <a:pt x="2644576" y="2592584"/>
                  <a:pt x="2668319" y="2610848"/>
                  <a:pt x="2688409" y="2631851"/>
                </a:cubicBezTo>
                <a:cubicBezTo>
                  <a:pt x="2819907" y="2764262"/>
                  <a:pt x="2985193" y="2806269"/>
                  <a:pt x="3162351" y="2792571"/>
                </a:cubicBezTo>
                <a:cubicBezTo>
                  <a:pt x="3307547" y="2780700"/>
                  <a:pt x="3450916" y="2749651"/>
                  <a:pt x="3594286" y="2724082"/>
                </a:cubicBezTo>
                <a:cubicBezTo>
                  <a:pt x="3641771" y="2715864"/>
                  <a:pt x="3654556" y="2696687"/>
                  <a:pt x="3660035" y="2642809"/>
                </a:cubicBezTo>
                <a:cubicBezTo>
                  <a:pt x="3673733" y="2503092"/>
                  <a:pt x="3682864" y="2363375"/>
                  <a:pt x="3699302" y="2224572"/>
                </a:cubicBezTo>
                <a:cubicBezTo>
                  <a:pt x="3713000" y="2103118"/>
                  <a:pt x="3730350" y="1981665"/>
                  <a:pt x="3751353" y="1861125"/>
                </a:cubicBezTo>
                <a:cubicBezTo>
                  <a:pt x="3769617" y="1758849"/>
                  <a:pt x="3809797" y="1663878"/>
                  <a:pt x="3870980" y="1579865"/>
                </a:cubicBezTo>
                <a:cubicBezTo>
                  <a:pt x="3888331" y="1556122"/>
                  <a:pt x="3889244" y="1532379"/>
                  <a:pt x="3887418" y="1504071"/>
                </a:cubicBezTo>
                <a:cubicBezTo>
                  <a:pt x="3884678" y="1459325"/>
                  <a:pt x="3891983" y="1413666"/>
                  <a:pt x="3896549" y="1368006"/>
                </a:cubicBezTo>
                <a:cubicBezTo>
                  <a:pt x="3900202" y="1329653"/>
                  <a:pt x="3908421" y="1292212"/>
                  <a:pt x="3907507" y="1253859"/>
                </a:cubicBezTo>
                <a:cubicBezTo>
                  <a:pt x="3906594" y="1209113"/>
                  <a:pt x="3892896" y="1199981"/>
                  <a:pt x="3850890" y="1212765"/>
                </a:cubicBezTo>
                <a:cubicBezTo>
                  <a:pt x="3795186" y="1229203"/>
                  <a:pt x="3741308" y="1250206"/>
                  <a:pt x="3686517" y="1269383"/>
                </a:cubicBezTo>
                <a:cubicBezTo>
                  <a:pt x="3601591" y="1301344"/>
                  <a:pt x="3520318" y="1297691"/>
                  <a:pt x="3511186" y="1151582"/>
                </a:cubicBezTo>
                <a:cubicBezTo>
                  <a:pt x="3501141" y="1123274"/>
                  <a:pt x="3495662" y="1134232"/>
                  <a:pt x="3465527" y="1105923"/>
                </a:cubicBezTo>
                <a:cubicBezTo>
                  <a:pt x="3456395" y="1097704"/>
                  <a:pt x="3478312" y="1084007"/>
                  <a:pt x="3473746" y="1073049"/>
                </a:cubicBezTo>
                <a:cubicBezTo>
                  <a:pt x="3468267" y="1060264"/>
                  <a:pt x="3433566" y="1058438"/>
                  <a:pt x="3435392" y="1044740"/>
                </a:cubicBezTo>
                <a:cubicBezTo>
                  <a:pt x="3441784" y="1007299"/>
                  <a:pt x="3441784" y="982643"/>
                  <a:pt x="3394299" y="965293"/>
                </a:cubicBezTo>
                <a:cubicBezTo>
                  <a:pt x="3373296" y="958901"/>
                  <a:pt x="3323071" y="963467"/>
                  <a:pt x="3324897" y="926026"/>
                </a:cubicBezTo>
                <a:cubicBezTo>
                  <a:pt x="3326723" y="831968"/>
                  <a:pt x="3320331" y="733345"/>
                  <a:pt x="3297502" y="641113"/>
                </a:cubicBezTo>
                <a:cubicBezTo>
                  <a:pt x="3285630" y="594541"/>
                  <a:pt x="3270106" y="548882"/>
                  <a:pt x="3249103" y="506875"/>
                </a:cubicBezTo>
                <a:cubicBezTo>
                  <a:pt x="3221707" y="451171"/>
                  <a:pt x="3190659" y="398207"/>
                  <a:pt x="3162351" y="342503"/>
                </a:cubicBezTo>
                <a:cubicBezTo>
                  <a:pt x="3157785" y="333371"/>
                  <a:pt x="3158698" y="314194"/>
                  <a:pt x="3164177" y="308715"/>
                </a:cubicBezTo>
                <a:cubicBezTo>
                  <a:pt x="3229926" y="255750"/>
                  <a:pt x="3296588" y="204612"/>
                  <a:pt x="3365990" y="158953"/>
                </a:cubicBezTo>
                <a:cubicBezTo>
                  <a:pt x="3460048" y="97770"/>
                  <a:pt x="3560498" y="47545"/>
                  <a:pt x="3672820" y="19236"/>
                </a:cubicBezTo>
                <a:cubicBezTo>
                  <a:pt x="3768704" y="-4507"/>
                  <a:pt x="3866414" y="-7246"/>
                  <a:pt x="3963212" y="16496"/>
                </a:cubicBezTo>
                <a:cubicBezTo>
                  <a:pt x="4048137" y="37500"/>
                  <a:pt x="4113887" y="84072"/>
                  <a:pt x="4154067" y="163519"/>
                </a:cubicBezTo>
                <a:cubicBezTo>
                  <a:pt x="4256343" y="367159"/>
                  <a:pt x="4300176" y="580843"/>
                  <a:pt x="4265475" y="808226"/>
                </a:cubicBezTo>
                <a:cubicBezTo>
                  <a:pt x="4259083" y="850232"/>
                  <a:pt x="4265475" y="881280"/>
                  <a:pt x="4295610" y="912328"/>
                </a:cubicBezTo>
                <a:cubicBezTo>
                  <a:pt x="4333964" y="952508"/>
                  <a:pt x="4367751" y="997254"/>
                  <a:pt x="4403366" y="1040174"/>
                </a:cubicBezTo>
                <a:cubicBezTo>
                  <a:pt x="4452678" y="1099531"/>
                  <a:pt x="4511121" y="1148843"/>
                  <a:pt x="4584176" y="1172585"/>
                </a:cubicBezTo>
                <a:cubicBezTo>
                  <a:pt x="4684626" y="1205460"/>
                  <a:pt x="4743070" y="1276688"/>
                  <a:pt x="4783249" y="1368920"/>
                </a:cubicBezTo>
                <a:cubicBezTo>
                  <a:pt x="4854477" y="1533293"/>
                  <a:pt x="4899224" y="1705884"/>
                  <a:pt x="4929359" y="1882128"/>
                </a:cubicBezTo>
                <a:cubicBezTo>
                  <a:pt x="4995108" y="2269318"/>
                  <a:pt x="4995108" y="2656507"/>
                  <a:pt x="4924793" y="3042783"/>
                </a:cubicBezTo>
                <a:cubicBezTo>
                  <a:pt x="4912008" y="3113098"/>
                  <a:pt x="4891918" y="3182500"/>
                  <a:pt x="4866349" y="3249162"/>
                </a:cubicBezTo>
                <a:cubicBezTo>
                  <a:pt x="4848999" y="3295735"/>
                  <a:pt x="4848086" y="3337741"/>
                  <a:pt x="4866349" y="3381574"/>
                </a:cubicBezTo>
                <a:cubicBezTo>
                  <a:pt x="4910182" y="3485677"/>
                  <a:pt x="4919314" y="3595258"/>
                  <a:pt x="4916574" y="3705754"/>
                </a:cubicBezTo>
                <a:cubicBezTo>
                  <a:pt x="4909268" y="3956879"/>
                  <a:pt x="4827996" y="4180608"/>
                  <a:pt x="4672755" y="4377856"/>
                </a:cubicBezTo>
                <a:cubicBezTo>
                  <a:pt x="4669102" y="4382422"/>
                  <a:pt x="4664536" y="4386988"/>
                  <a:pt x="4661796" y="4392467"/>
                </a:cubicBezTo>
                <a:cubicBezTo>
                  <a:pt x="4660883" y="4394293"/>
                  <a:pt x="4660883" y="4397033"/>
                  <a:pt x="4659970" y="4399772"/>
                </a:cubicBezTo>
                <a:cubicBezTo>
                  <a:pt x="4733938" y="4421689"/>
                  <a:pt x="4792381" y="4404338"/>
                  <a:pt x="4837127" y="4344981"/>
                </a:cubicBezTo>
                <a:cubicBezTo>
                  <a:pt x="4891005" y="4272840"/>
                  <a:pt x="4911095" y="4187914"/>
                  <a:pt x="4923880" y="4102075"/>
                </a:cubicBezTo>
                <a:cubicBezTo>
                  <a:pt x="4948536" y="3939528"/>
                  <a:pt x="4964973" y="3775155"/>
                  <a:pt x="4985063" y="3611696"/>
                </a:cubicBezTo>
                <a:cubicBezTo>
                  <a:pt x="5042593" y="3152365"/>
                  <a:pt x="5083687" y="2690295"/>
                  <a:pt x="5177744" y="2236443"/>
                </a:cubicBezTo>
                <a:cubicBezTo>
                  <a:pt x="5182310" y="2211787"/>
                  <a:pt x="5187789" y="2188044"/>
                  <a:pt x="5193268" y="2163388"/>
                </a:cubicBezTo>
                <a:cubicBezTo>
                  <a:pt x="5201487" y="2128688"/>
                  <a:pt x="5217011" y="2123208"/>
                  <a:pt x="5244406" y="2146951"/>
                </a:cubicBezTo>
                <a:cubicBezTo>
                  <a:pt x="5290979" y="2188044"/>
                  <a:pt x="5301937" y="2241009"/>
                  <a:pt x="5292805" y="2299453"/>
                </a:cubicBezTo>
                <a:cubicBezTo>
                  <a:pt x="5283673" y="2356070"/>
                  <a:pt x="5266323" y="2410861"/>
                  <a:pt x="5259931" y="2466565"/>
                </a:cubicBezTo>
                <a:cubicBezTo>
                  <a:pt x="5238014" y="2650115"/>
                  <a:pt x="5218837" y="2833664"/>
                  <a:pt x="5199661" y="3017214"/>
                </a:cubicBezTo>
                <a:cubicBezTo>
                  <a:pt x="5169525" y="3320390"/>
                  <a:pt x="5144870" y="3624480"/>
                  <a:pt x="5108343" y="3926744"/>
                </a:cubicBezTo>
                <a:cubicBezTo>
                  <a:pt x="5084600" y="4123991"/>
                  <a:pt x="5021590" y="4309367"/>
                  <a:pt x="4913834" y="4479219"/>
                </a:cubicBezTo>
                <a:cubicBezTo>
                  <a:pt x="4877307" y="4537663"/>
                  <a:pt x="4832561" y="4565972"/>
                  <a:pt x="4763159" y="4565972"/>
                </a:cubicBezTo>
                <a:cubicBezTo>
                  <a:pt x="4616137" y="4565058"/>
                  <a:pt x="4468201" y="4569624"/>
                  <a:pt x="4321179" y="4571450"/>
                </a:cubicBezTo>
                <a:cubicBezTo>
                  <a:pt x="4296523" y="4571450"/>
                  <a:pt x="4285565" y="4577843"/>
                  <a:pt x="4283739" y="4603412"/>
                </a:cubicBezTo>
                <a:cubicBezTo>
                  <a:pt x="4280086" y="4673727"/>
                  <a:pt x="4270041" y="4744042"/>
                  <a:pt x="4270954" y="4814357"/>
                </a:cubicBezTo>
                <a:cubicBezTo>
                  <a:pt x="4273694" y="5078267"/>
                  <a:pt x="4276433" y="5342177"/>
                  <a:pt x="4286478" y="5606086"/>
                </a:cubicBezTo>
                <a:cubicBezTo>
                  <a:pt x="4295610" y="5836208"/>
                  <a:pt x="4315700" y="6066330"/>
                  <a:pt x="4373231" y="6290060"/>
                </a:cubicBezTo>
                <a:cubicBezTo>
                  <a:pt x="4378710" y="6310150"/>
                  <a:pt x="4385102" y="6330240"/>
                  <a:pt x="4391494" y="6350330"/>
                </a:cubicBezTo>
                <a:cubicBezTo>
                  <a:pt x="4410671" y="6408774"/>
                  <a:pt x="4449938" y="6448954"/>
                  <a:pt x="4511121" y="6460825"/>
                </a:cubicBezTo>
                <a:cubicBezTo>
                  <a:pt x="4624356" y="6482741"/>
                  <a:pt x="4737590" y="6501918"/>
                  <a:pt x="4850825" y="6521095"/>
                </a:cubicBezTo>
                <a:cubicBezTo>
                  <a:pt x="5049899" y="6553970"/>
                  <a:pt x="5248972" y="6586844"/>
                  <a:pt x="5448046" y="6618806"/>
                </a:cubicBezTo>
                <a:cubicBezTo>
                  <a:pt x="5479094" y="6623372"/>
                  <a:pt x="5493705" y="6637069"/>
                  <a:pt x="5490053" y="6669944"/>
                </a:cubicBezTo>
                <a:cubicBezTo>
                  <a:pt x="5486400" y="6704645"/>
                  <a:pt x="5489139" y="6739346"/>
                  <a:pt x="5481834" y="6773134"/>
                </a:cubicBezTo>
                <a:cubicBezTo>
                  <a:pt x="5470876" y="6823359"/>
                  <a:pt x="5429782" y="6852580"/>
                  <a:pt x="5379557" y="6855320"/>
                </a:cubicBezTo>
                <a:cubicBezTo>
                  <a:pt x="5321114" y="6858059"/>
                  <a:pt x="5300111" y="6844362"/>
                  <a:pt x="5276368" y="6785918"/>
                </a:cubicBezTo>
                <a:cubicBezTo>
                  <a:pt x="5271802" y="6774047"/>
                  <a:pt x="5267236" y="6763088"/>
                  <a:pt x="5263584" y="6751217"/>
                </a:cubicBezTo>
                <a:cubicBezTo>
                  <a:pt x="5248059" y="6699166"/>
                  <a:pt x="5211532" y="6678162"/>
                  <a:pt x="5158568" y="6672684"/>
                </a:cubicBezTo>
                <a:cubicBezTo>
                  <a:pt x="4963146" y="6652593"/>
                  <a:pt x="4766812" y="6630677"/>
                  <a:pt x="4571391" y="6608761"/>
                </a:cubicBezTo>
                <a:cubicBezTo>
                  <a:pt x="4478247" y="6597803"/>
                  <a:pt x="4389668" y="6603281"/>
                  <a:pt x="4306568" y="6655333"/>
                </a:cubicBezTo>
                <a:cubicBezTo>
                  <a:pt x="4193334" y="6726561"/>
                  <a:pt x="4066401" y="6725648"/>
                  <a:pt x="3938556" y="6711950"/>
                </a:cubicBezTo>
                <a:cubicBezTo>
                  <a:pt x="3852716" y="6702818"/>
                  <a:pt x="3766877" y="6684555"/>
                  <a:pt x="3681038" y="6676336"/>
                </a:cubicBezTo>
                <a:cubicBezTo>
                  <a:pt x="3626247" y="6670857"/>
                  <a:pt x="3569630" y="6671770"/>
                  <a:pt x="3514839" y="6679989"/>
                </a:cubicBezTo>
                <a:cubicBezTo>
                  <a:pt x="3434479" y="6691860"/>
                  <a:pt x="3379688" y="6740259"/>
                  <a:pt x="3355945" y="6817879"/>
                </a:cubicBezTo>
                <a:cubicBezTo>
                  <a:pt x="3347727" y="6846188"/>
                  <a:pt x="3333116" y="6855320"/>
                  <a:pt x="3305720" y="6854407"/>
                </a:cubicBezTo>
                <a:cubicBezTo>
                  <a:pt x="3260061" y="6852580"/>
                  <a:pt x="3215315" y="6854407"/>
                  <a:pt x="3172396" y="6854407"/>
                </a:cubicBezTo>
                <a:cubicBezTo>
                  <a:pt x="3164177" y="6790484"/>
                  <a:pt x="3156872" y="6732953"/>
                  <a:pt x="3148653" y="6675423"/>
                </a:cubicBezTo>
                <a:cubicBezTo>
                  <a:pt x="3144087" y="6646201"/>
                  <a:pt x="3165090" y="6646201"/>
                  <a:pt x="3182441" y="6642548"/>
                </a:cubicBezTo>
                <a:cubicBezTo>
                  <a:pt x="3300241" y="6617893"/>
                  <a:pt x="3417129" y="6592323"/>
                  <a:pt x="3534929" y="6568581"/>
                </a:cubicBezTo>
                <a:cubicBezTo>
                  <a:pt x="3583328" y="6558536"/>
                  <a:pt x="3631726" y="6546664"/>
                  <a:pt x="3681038" y="6541185"/>
                </a:cubicBezTo>
                <a:cubicBezTo>
                  <a:pt x="3766877" y="6530227"/>
                  <a:pt x="3830800" y="6485481"/>
                  <a:pt x="3881025" y="6418818"/>
                </a:cubicBezTo>
                <a:cubicBezTo>
                  <a:pt x="3952253" y="6323848"/>
                  <a:pt x="3980562" y="6212439"/>
                  <a:pt x="4001565" y="6098292"/>
                </a:cubicBezTo>
                <a:cubicBezTo>
                  <a:pt x="4040832" y="5885520"/>
                  <a:pt x="4034440" y="5670922"/>
                  <a:pt x="4012523" y="5457237"/>
                </a:cubicBezTo>
                <a:cubicBezTo>
                  <a:pt x="3997912" y="5314781"/>
                  <a:pt x="3972343" y="5172324"/>
                  <a:pt x="3965038" y="5028955"/>
                </a:cubicBezTo>
                <a:cubicBezTo>
                  <a:pt x="3958646" y="4902023"/>
                  <a:pt x="3968691" y="4774177"/>
                  <a:pt x="3973257" y="4647245"/>
                </a:cubicBezTo>
                <a:cubicBezTo>
                  <a:pt x="3975083" y="4599759"/>
                  <a:pt x="3971430" y="4589714"/>
                  <a:pt x="3924858" y="4580582"/>
                </a:cubicBezTo>
                <a:cubicBezTo>
                  <a:pt x="3877372" y="4572364"/>
                  <a:pt x="3828974" y="4566885"/>
                  <a:pt x="3781488" y="4566885"/>
                </a:cubicBezTo>
                <a:cubicBezTo>
                  <a:pt x="3608897" y="4567798"/>
                  <a:pt x="3437218" y="4571450"/>
                  <a:pt x="3264627" y="4573277"/>
                </a:cubicBezTo>
                <a:cubicBezTo>
                  <a:pt x="3227187" y="4573277"/>
                  <a:pt x="3203444" y="4593367"/>
                  <a:pt x="3199791" y="4627155"/>
                </a:cubicBezTo>
                <a:cubicBezTo>
                  <a:pt x="3194312" y="4683772"/>
                  <a:pt x="3193399" y="4740389"/>
                  <a:pt x="3195225" y="4797007"/>
                </a:cubicBezTo>
                <a:cubicBezTo>
                  <a:pt x="3204357" y="5147669"/>
                  <a:pt x="3434479" y="5659964"/>
                  <a:pt x="3557759" y="5982317"/>
                </a:cubicBezTo>
                <a:cubicBezTo>
                  <a:pt x="3569630" y="6012452"/>
                  <a:pt x="3514839" y="5985970"/>
                  <a:pt x="3530363" y="6014279"/>
                </a:cubicBezTo>
                <a:cubicBezTo>
                  <a:pt x="3638119" y="6207874"/>
                  <a:pt x="3604331" y="6278189"/>
                  <a:pt x="3559585" y="6489134"/>
                </a:cubicBezTo>
                <a:cubicBezTo>
                  <a:pt x="3556845" y="6503745"/>
                  <a:pt x="3543148" y="6522008"/>
                  <a:pt x="3529450" y="6528400"/>
                </a:cubicBezTo>
                <a:cubicBezTo>
                  <a:pt x="3483791" y="6549404"/>
                  <a:pt x="3436305" y="6568581"/>
                  <a:pt x="3387907" y="6583191"/>
                </a:cubicBezTo>
                <a:cubicBezTo>
                  <a:pt x="3338595" y="6597803"/>
                  <a:pt x="3344074" y="6540272"/>
                  <a:pt x="3314852" y="6503745"/>
                </a:cubicBezTo>
                <a:cubicBezTo>
                  <a:pt x="3264627" y="6532966"/>
                  <a:pt x="3208923" y="6619719"/>
                  <a:pt x="3160524" y="6648941"/>
                </a:cubicBezTo>
                <a:cubicBezTo>
                  <a:pt x="3054595" y="6714690"/>
                  <a:pt x="2901181" y="6717429"/>
                  <a:pt x="2778814" y="6734780"/>
                </a:cubicBezTo>
                <a:cubicBezTo>
                  <a:pt x="2772422" y="6735693"/>
                  <a:pt x="2766029" y="6735693"/>
                  <a:pt x="2760550" y="6736606"/>
                </a:cubicBezTo>
                <a:cubicBezTo>
                  <a:pt x="2706673" y="6739346"/>
                  <a:pt x="2667406" y="6722909"/>
                  <a:pt x="2657361" y="6693687"/>
                </a:cubicBezTo>
                <a:cubicBezTo>
                  <a:pt x="2645490" y="6658986"/>
                  <a:pt x="2673798" y="6591410"/>
                  <a:pt x="2711239" y="6566754"/>
                </a:cubicBezTo>
                <a:cubicBezTo>
                  <a:pt x="2767856" y="6529314"/>
                  <a:pt x="2829039" y="6496439"/>
                  <a:pt x="2881090" y="6452606"/>
                </a:cubicBezTo>
                <a:cubicBezTo>
                  <a:pt x="2945013" y="6398729"/>
                  <a:pt x="3006197" y="6340285"/>
                  <a:pt x="3061900" y="6277275"/>
                </a:cubicBezTo>
                <a:cubicBezTo>
                  <a:pt x="3108473" y="6224311"/>
                  <a:pt x="3101167" y="6122948"/>
                  <a:pt x="3055508" y="6127514"/>
                </a:cubicBezTo>
                <a:cubicBezTo>
                  <a:pt x="3041811" y="6112902"/>
                  <a:pt x="2971495" y="6108336"/>
                  <a:pt x="2950492" y="6104684"/>
                </a:cubicBezTo>
                <a:cubicBezTo>
                  <a:pt x="2867393" y="6090073"/>
                  <a:pt x="2846390" y="6071809"/>
                  <a:pt x="2763290" y="6059938"/>
                </a:cubicBezTo>
                <a:cubicBezTo>
                  <a:pt x="2730415" y="6055372"/>
                  <a:pt x="2696628" y="6006060"/>
                  <a:pt x="2690235" y="5968620"/>
                </a:cubicBezTo>
                <a:cubicBezTo>
                  <a:pt x="2643663" y="5709276"/>
                  <a:pt x="2594351" y="5449932"/>
                  <a:pt x="2545952" y="5190588"/>
                </a:cubicBezTo>
                <a:cubicBezTo>
                  <a:pt x="2543213" y="5176890"/>
                  <a:pt x="2540474" y="5164106"/>
                  <a:pt x="2534994" y="5139450"/>
                </a:cubicBezTo>
                <a:cubicBezTo>
                  <a:pt x="2526776" y="5161367"/>
                  <a:pt x="2521297" y="5173238"/>
                  <a:pt x="2517644" y="5186022"/>
                </a:cubicBezTo>
                <a:cubicBezTo>
                  <a:pt x="2493901" y="5269122"/>
                  <a:pt x="2468332" y="5352221"/>
                  <a:pt x="2447329" y="5436234"/>
                </a:cubicBezTo>
                <a:cubicBezTo>
                  <a:pt x="2407149" y="5598781"/>
                  <a:pt x="2352358" y="5755848"/>
                  <a:pt x="2290262" y="5912002"/>
                </a:cubicBezTo>
                <a:cubicBezTo>
                  <a:pt x="2264692" y="5976838"/>
                  <a:pt x="2271085" y="6048067"/>
                  <a:pt x="2254647" y="6116555"/>
                </a:cubicBezTo>
                <a:cubicBezTo>
                  <a:pt x="2235471" y="6199655"/>
                  <a:pt x="2229991" y="6186870"/>
                  <a:pt x="2242776" y="6269057"/>
                </a:cubicBezTo>
                <a:cubicBezTo>
                  <a:pt x="2251908" y="6327500"/>
                  <a:pt x="2240036" y="6434343"/>
                  <a:pt x="2215381" y="6490047"/>
                </a:cubicBezTo>
                <a:cubicBezTo>
                  <a:pt x="2200770" y="6522921"/>
                  <a:pt x="2209901" y="6585018"/>
                  <a:pt x="2171548" y="6580452"/>
                </a:cubicBezTo>
                <a:cubicBezTo>
                  <a:pt x="2138673" y="6576799"/>
                  <a:pt x="2021786" y="6575886"/>
                  <a:pt x="1988911" y="6570407"/>
                </a:cubicBezTo>
                <a:cubicBezTo>
                  <a:pt x="1970648" y="6545751"/>
                  <a:pt x="1975214" y="6527487"/>
                  <a:pt x="1961516" y="6458086"/>
                </a:cubicBezTo>
                <a:cubicBezTo>
                  <a:pt x="1862892" y="6459912"/>
                  <a:pt x="1874763" y="6514703"/>
                  <a:pt x="1792577" y="6552143"/>
                </a:cubicBezTo>
                <a:cubicBezTo>
                  <a:pt x="1741439" y="6550317"/>
                  <a:pt x="1043767" y="6569494"/>
                  <a:pt x="992629" y="6564928"/>
                </a:cubicBezTo>
                <a:cubicBezTo>
                  <a:pt x="978018" y="6564015"/>
                  <a:pt x="964321" y="6561275"/>
                  <a:pt x="942404" y="6557622"/>
                </a:cubicBezTo>
                <a:cubicBezTo>
                  <a:pt x="915922" y="6529314"/>
                  <a:pt x="1030070" y="6416993"/>
                  <a:pt x="1041028" y="6406034"/>
                </a:cubicBezTo>
                <a:cubicBezTo>
                  <a:pt x="1096732" y="6370420"/>
                  <a:pt x="1135086" y="6358549"/>
                  <a:pt x="1212706" y="6323848"/>
                </a:cubicBezTo>
                <a:cubicBezTo>
                  <a:pt x="1266584" y="6299192"/>
                  <a:pt x="1333246" y="6270883"/>
                  <a:pt x="1384385" y="6241661"/>
                </a:cubicBezTo>
                <a:cubicBezTo>
                  <a:pt x="1447394" y="6205134"/>
                  <a:pt x="1504011" y="6192349"/>
                  <a:pt x="1562455" y="6148517"/>
                </a:cubicBezTo>
                <a:cubicBezTo>
                  <a:pt x="1583458" y="6132992"/>
                  <a:pt x="1598982" y="6107423"/>
                  <a:pt x="1611767" y="6084594"/>
                </a:cubicBezTo>
                <a:cubicBezTo>
                  <a:pt x="1629117" y="6053545"/>
                  <a:pt x="1620899" y="6033456"/>
                  <a:pt x="1588024" y="6019758"/>
                </a:cubicBezTo>
                <a:cubicBezTo>
                  <a:pt x="1504011" y="5984144"/>
                  <a:pt x="1486661" y="5959488"/>
                  <a:pt x="1515883" y="5869083"/>
                </a:cubicBezTo>
                <a:cubicBezTo>
                  <a:pt x="1571587" y="5694665"/>
                  <a:pt x="1630944" y="5521160"/>
                  <a:pt x="1695780" y="5350395"/>
                </a:cubicBezTo>
                <a:cubicBezTo>
                  <a:pt x="1762442" y="5175064"/>
                  <a:pt x="1972474" y="4357766"/>
                  <a:pt x="1973387" y="4330370"/>
                </a:cubicBezTo>
                <a:cubicBezTo>
                  <a:pt x="1975214" y="4209830"/>
                  <a:pt x="2028178" y="4120338"/>
                  <a:pt x="2136847" y="4068287"/>
                </a:cubicBezTo>
                <a:cubicBezTo>
                  <a:pt x="2253734" y="4011670"/>
                  <a:pt x="2371535" y="3955965"/>
                  <a:pt x="2492075" y="3906654"/>
                </a:cubicBezTo>
                <a:cubicBezTo>
                  <a:pt x="2865566" y="3754152"/>
                  <a:pt x="3239971" y="3603477"/>
                  <a:pt x="3626247" y="3483850"/>
                </a:cubicBezTo>
                <a:cubicBezTo>
                  <a:pt x="3657295" y="3474718"/>
                  <a:pt x="3686517" y="3461934"/>
                  <a:pt x="3684691" y="3422667"/>
                </a:cubicBezTo>
                <a:cubicBezTo>
                  <a:pt x="3683778" y="3376095"/>
                  <a:pt x="3700215" y="3319477"/>
                  <a:pt x="3636292" y="3300301"/>
                </a:cubicBezTo>
                <a:cubicBezTo>
                  <a:pt x="3555932" y="3276558"/>
                  <a:pt x="3474659" y="3256468"/>
                  <a:pt x="3393386" y="3236378"/>
                </a:cubicBezTo>
                <a:cubicBezTo>
                  <a:pt x="3327637" y="3219940"/>
                  <a:pt x="3260974" y="3205330"/>
                  <a:pt x="3195225" y="3187066"/>
                </a:cubicBezTo>
                <a:cubicBezTo>
                  <a:pt x="3163264" y="3177934"/>
                  <a:pt x="3141347" y="3177934"/>
                  <a:pt x="3123997" y="3210809"/>
                </a:cubicBezTo>
                <a:cubicBezTo>
                  <a:pt x="3102081" y="3251902"/>
                  <a:pt x="3060988" y="3249162"/>
                  <a:pt x="3022634" y="3249162"/>
                </a:cubicBezTo>
                <a:cubicBezTo>
                  <a:pt x="2919444" y="3248249"/>
                  <a:pt x="2817168" y="3244596"/>
                  <a:pt x="2713978" y="3244596"/>
                </a:cubicBezTo>
                <a:cubicBezTo>
                  <a:pt x="2138673" y="3243683"/>
                  <a:pt x="1564281" y="3244596"/>
                  <a:pt x="988977" y="3244596"/>
                </a:cubicBezTo>
                <a:cubicBezTo>
                  <a:pt x="973452" y="3244596"/>
                  <a:pt x="957015" y="3244596"/>
                  <a:pt x="937838" y="3244596"/>
                </a:cubicBezTo>
                <a:cubicBezTo>
                  <a:pt x="936012" y="3278384"/>
                  <a:pt x="933272" y="3308519"/>
                  <a:pt x="933272" y="3339567"/>
                </a:cubicBezTo>
                <a:cubicBezTo>
                  <a:pt x="928706" y="4043631"/>
                  <a:pt x="923227" y="4746782"/>
                  <a:pt x="918661" y="5450845"/>
                </a:cubicBezTo>
                <a:cubicBezTo>
                  <a:pt x="916835" y="5793288"/>
                  <a:pt x="917748" y="6134819"/>
                  <a:pt x="919575" y="6477262"/>
                </a:cubicBezTo>
                <a:cubicBezTo>
                  <a:pt x="919575" y="6516529"/>
                  <a:pt x="904964" y="6533880"/>
                  <a:pt x="871176" y="6536619"/>
                </a:cubicBezTo>
                <a:cubicBezTo>
                  <a:pt x="813646" y="6542098"/>
                  <a:pt x="755202" y="6544838"/>
                  <a:pt x="697671" y="6544838"/>
                </a:cubicBezTo>
                <a:cubicBezTo>
                  <a:pt x="606353" y="6544838"/>
                  <a:pt x="605440" y="6543012"/>
                  <a:pt x="605440" y="6450780"/>
                </a:cubicBezTo>
                <a:cubicBezTo>
                  <a:pt x="606353" y="5697404"/>
                  <a:pt x="608179" y="4944029"/>
                  <a:pt x="606353" y="4190653"/>
                </a:cubicBezTo>
                <a:cubicBezTo>
                  <a:pt x="605440" y="3901175"/>
                  <a:pt x="596308" y="3610783"/>
                  <a:pt x="590829" y="3321304"/>
                </a:cubicBezTo>
                <a:cubicBezTo>
                  <a:pt x="589916" y="3272905"/>
                  <a:pt x="578958" y="3257381"/>
                  <a:pt x="530559" y="3255555"/>
                </a:cubicBezTo>
                <a:cubicBezTo>
                  <a:pt x="407279" y="3250076"/>
                  <a:pt x="283087" y="3245510"/>
                  <a:pt x="158894" y="3244596"/>
                </a:cubicBezTo>
              </a:path>
            </a:pathLst>
          </a:custGeom>
          <a:solidFill>
            <a:schemeClr val="accent6"/>
          </a:solidFill>
          <a:ln w="91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962" name="Group 1961">
            <a:extLst>
              <a:ext uri="{FF2B5EF4-FFF2-40B4-BE49-F238E27FC236}">
                <a16:creationId xmlns:a16="http://schemas.microsoft.com/office/drawing/2014/main" id="{FB000D10-315E-487D-8427-32D0060E25A5}"/>
              </a:ext>
            </a:extLst>
          </p:cNvPr>
          <p:cNvGrpSpPr/>
          <p:nvPr/>
        </p:nvGrpSpPr>
        <p:grpSpPr>
          <a:xfrm rot="2344525">
            <a:off x="7302852" y="1907131"/>
            <a:ext cx="1504796" cy="1437736"/>
            <a:chOff x="9233752" y="1035385"/>
            <a:chExt cx="2542649" cy="2429341"/>
          </a:xfrm>
        </p:grpSpPr>
        <p:sp>
          <p:nvSpPr>
            <p:cNvPr id="1963" name="Freeform: Shape 1962">
              <a:extLst>
                <a:ext uri="{FF2B5EF4-FFF2-40B4-BE49-F238E27FC236}">
                  <a16:creationId xmlns:a16="http://schemas.microsoft.com/office/drawing/2014/main" id="{6A89C717-9346-498E-A3AB-82B4573E0534}"/>
                </a:ext>
              </a:extLst>
            </p:cNvPr>
            <p:cNvSpPr/>
            <p:nvPr/>
          </p:nvSpPr>
          <p:spPr>
            <a:xfrm>
              <a:off x="9233752" y="1035385"/>
              <a:ext cx="2542649" cy="2429341"/>
            </a:xfrm>
            <a:custGeom>
              <a:avLst/>
              <a:gdLst>
                <a:gd name="connsiteX0" fmla="*/ 975369 w 2542649"/>
                <a:gd name="connsiteY0" fmla="*/ 315128 h 2429341"/>
                <a:gd name="connsiteX1" fmla="*/ 937888 w 2542649"/>
                <a:gd name="connsiteY1" fmla="*/ 342518 h 2429341"/>
                <a:gd name="connsiteX2" fmla="*/ 883974 w 2542649"/>
                <a:gd name="connsiteY2" fmla="*/ 421516 h 2429341"/>
                <a:gd name="connsiteX3" fmla="*/ 891470 w 2542649"/>
                <a:gd name="connsiteY3" fmla="*/ 438815 h 2429341"/>
                <a:gd name="connsiteX4" fmla="*/ 920878 w 2542649"/>
                <a:gd name="connsiteY4" fmla="*/ 444293 h 2429341"/>
                <a:gd name="connsiteX5" fmla="*/ 1006796 w 2542649"/>
                <a:gd name="connsiteY5" fmla="*/ 435356 h 2429341"/>
                <a:gd name="connsiteX6" fmla="*/ 1012562 w 2542649"/>
                <a:gd name="connsiteY6" fmla="*/ 432184 h 2429341"/>
                <a:gd name="connsiteX7" fmla="*/ 1032744 w 2542649"/>
                <a:gd name="connsiteY7" fmla="*/ 394703 h 2429341"/>
                <a:gd name="connsiteX8" fmla="*/ 1047160 w 2542649"/>
                <a:gd name="connsiteY8" fmla="*/ 337040 h 2429341"/>
                <a:gd name="connsiteX9" fmla="*/ 985749 w 2542649"/>
                <a:gd name="connsiteY9" fmla="*/ 315705 h 2429341"/>
                <a:gd name="connsiteX10" fmla="*/ 975369 w 2542649"/>
                <a:gd name="connsiteY10" fmla="*/ 315128 h 2429341"/>
                <a:gd name="connsiteX11" fmla="*/ 1562667 w 2542649"/>
                <a:gd name="connsiteY11" fmla="*/ 314263 h 2429341"/>
                <a:gd name="connsiteX12" fmla="*/ 1500102 w 2542649"/>
                <a:gd name="connsiteY12" fmla="*/ 338482 h 2429341"/>
                <a:gd name="connsiteX13" fmla="*/ 1514230 w 2542649"/>
                <a:gd name="connsiteY13" fmla="*/ 378846 h 2429341"/>
                <a:gd name="connsiteX14" fmla="*/ 1539890 w 2542649"/>
                <a:gd name="connsiteY14" fmla="*/ 431031 h 2429341"/>
                <a:gd name="connsiteX15" fmla="*/ 1547386 w 2542649"/>
                <a:gd name="connsiteY15" fmla="*/ 435067 h 2429341"/>
                <a:gd name="connsiteX16" fmla="*/ 1628403 w 2542649"/>
                <a:gd name="connsiteY16" fmla="*/ 439968 h 2429341"/>
                <a:gd name="connsiteX17" fmla="*/ 1661847 w 2542649"/>
                <a:gd name="connsiteY17" fmla="*/ 433626 h 2429341"/>
                <a:gd name="connsiteX18" fmla="*/ 1668478 w 2542649"/>
                <a:gd name="connsiteY18" fmla="*/ 415462 h 2429341"/>
                <a:gd name="connsiteX19" fmla="*/ 1630421 w 2542649"/>
                <a:gd name="connsiteY19" fmla="*/ 358375 h 2429341"/>
                <a:gd name="connsiteX20" fmla="*/ 1574200 w 2542649"/>
                <a:gd name="connsiteY20" fmla="*/ 314263 h 2429341"/>
                <a:gd name="connsiteX21" fmla="*/ 1562667 w 2542649"/>
                <a:gd name="connsiteY21" fmla="*/ 314263 h 2429341"/>
                <a:gd name="connsiteX22" fmla="*/ 1171712 w 2542649"/>
                <a:gd name="connsiteY22" fmla="*/ 172124 h 2429341"/>
                <a:gd name="connsiteX23" fmla="*/ 1123275 w 2542649"/>
                <a:gd name="connsiteY23" fmla="*/ 194901 h 2429341"/>
                <a:gd name="connsiteX24" fmla="*/ 1150088 w 2542649"/>
                <a:gd name="connsiteY24" fmla="*/ 251699 h 2429341"/>
                <a:gd name="connsiteX25" fmla="*/ 1210634 w 2542649"/>
                <a:gd name="connsiteY25" fmla="*/ 212488 h 2429341"/>
                <a:gd name="connsiteX26" fmla="*/ 1190741 w 2542649"/>
                <a:gd name="connsiteY26" fmla="*/ 174719 h 2429341"/>
                <a:gd name="connsiteX27" fmla="*/ 1171712 w 2542649"/>
                <a:gd name="connsiteY27" fmla="*/ 172124 h 2429341"/>
                <a:gd name="connsiteX28" fmla="*/ 1380740 w 2542649"/>
                <a:gd name="connsiteY28" fmla="*/ 171259 h 2429341"/>
                <a:gd name="connsiteX29" fmla="*/ 1352774 w 2542649"/>
                <a:gd name="connsiteY29" fmla="*/ 177890 h 2429341"/>
                <a:gd name="connsiteX30" fmla="*/ 1339223 w 2542649"/>
                <a:gd name="connsiteY30" fmla="*/ 221137 h 2429341"/>
                <a:gd name="connsiteX31" fmla="*/ 1403517 w 2542649"/>
                <a:gd name="connsiteY31" fmla="*/ 247086 h 2429341"/>
                <a:gd name="connsiteX32" fmla="*/ 1422258 w 2542649"/>
                <a:gd name="connsiteY32" fmla="*/ 233535 h 2429341"/>
                <a:gd name="connsiteX33" fmla="*/ 1380740 w 2542649"/>
                <a:gd name="connsiteY33" fmla="*/ 171259 h 2429341"/>
                <a:gd name="connsiteX34" fmla="*/ 1727583 w 2542649"/>
                <a:gd name="connsiteY34" fmla="*/ 0 h 2429341"/>
                <a:gd name="connsiteX35" fmla="*/ 1732484 w 2542649"/>
                <a:gd name="connsiteY35" fmla="*/ 14992 h 2429341"/>
                <a:gd name="connsiteX36" fmla="*/ 1723258 w 2542649"/>
                <a:gd name="connsiteY36" fmla="*/ 43824 h 2429341"/>
                <a:gd name="connsiteX37" fmla="*/ 1659540 w 2542649"/>
                <a:gd name="connsiteY37" fmla="*/ 148771 h 2429341"/>
                <a:gd name="connsiteX38" fmla="*/ 1564397 w 2542649"/>
                <a:gd name="connsiteY38" fmla="*/ 237572 h 2429341"/>
                <a:gd name="connsiteX39" fmla="*/ 1558054 w 2542649"/>
                <a:gd name="connsiteY39" fmla="*/ 241608 h 2429341"/>
                <a:gd name="connsiteX40" fmla="*/ 1565838 w 2542649"/>
                <a:gd name="connsiteY40" fmla="*/ 297829 h 2429341"/>
                <a:gd name="connsiteX41" fmla="*/ 1624943 w 2542649"/>
                <a:gd name="connsiteY41" fmla="*/ 344536 h 2429341"/>
                <a:gd name="connsiteX42" fmla="*/ 1701058 w 2542649"/>
                <a:gd name="connsiteY42" fmla="*/ 487541 h 2429341"/>
                <a:gd name="connsiteX43" fmla="*/ 1696157 w 2542649"/>
                <a:gd name="connsiteY43" fmla="*/ 545780 h 2429341"/>
                <a:gd name="connsiteX44" fmla="*/ 1768524 w 2542649"/>
                <a:gd name="connsiteY44" fmla="*/ 621895 h 2429341"/>
                <a:gd name="connsiteX45" fmla="*/ 1945549 w 2542649"/>
                <a:gd name="connsiteY45" fmla="*/ 326372 h 2429341"/>
                <a:gd name="connsiteX46" fmla="*/ 2001482 w 2542649"/>
                <a:gd name="connsiteY46" fmla="*/ 347708 h 2429341"/>
                <a:gd name="connsiteX47" fmla="*/ 2223773 w 2542649"/>
                <a:gd name="connsiteY47" fmla="*/ 378846 h 2429341"/>
                <a:gd name="connsiteX48" fmla="*/ 2356686 w 2542649"/>
                <a:gd name="connsiteY48" fmla="*/ 372503 h 2429341"/>
                <a:gd name="connsiteX49" fmla="*/ 2366489 w 2542649"/>
                <a:gd name="connsiteY49" fmla="*/ 368178 h 2429341"/>
                <a:gd name="connsiteX50" fmla="*/ 2413772 w 2542649"/>
                <a:gd name="connsiteY50" fmla="*/ 303596 h 2429341"/>
                <a:gd name="connsiteX51" fmla="*/ 2420692 w 2542649"/>
                <a:gd name="connsiteY51" fmla="*/ 294081 h 2429341"/>
                <a:gd name="connsiteX52" fmla="*/ 2408294 w 2542649"/>
                <a:gd name="connsiteY52" fmla="*/ 337328 h 2429341"/>
                <a:gd name="connsiteX53" fmla="*/ 2365624 w 2542649"/>
                <a:gd name="connsiteY53" fmla="*/ 380287 h 2429341"/>
                <a:gd name="connsiteX54" fmla="*/ 2358128 w 2542649"/>
                <a:gd name="connsiteY54" fmla="*/ 383170 h 2429341"/>
                <a:gd name="connsiteX55" fmla="*/ 2148522 w 2542649"/>
                <a:gd name="connsiteY55" fmla="*/ 403641 h 2429341"/>
                <a:gd name="connsiteX56" fmla="*/ 1958811 w 2542649"/>
                <a:gd name="connsiteY56" fmla="*/ 348861 h 2429341"/>
                <a:gd name="connsiteX57" fmla="*/ 1955352 w 2542649"/>
                <a:gd name="connsiteY57" fmla="*/ 347419 h 2429341"/>
                <a:gd name="connsiteX58" fmla="*/ 1792742 w 2542649"/>
                <a:gd name="connsiteY58" fmla="*/ 652745 h 2429341"/>
                <a:gd name="connsiteX59" fmla="*/ 1842621 w 2542649"/>
                <a:gd name="connsiteY59" fmla="*/ 748465 h 2429341"/>
                <a:gd name="connsiteX60" fmla="*/ 1903167 w 2542649"/>
                <a:gd name="connsiteY60" fmla="*/ 964702 h 2429341"/>
                <a:gd name="connsiteX61" fmla="*/ 1917294 w 2542649"/>
                <a:gd name="connsiteY61" fmla="*/ 1158161 h 2429341"/>
                <a:gd name="connsiteX62" fmla="*/ 1917583 w 2542649"/>
                <a:gd name="connsiteY62" fmla="*/ 1165657 h 2429341"/>
                <a:gd name="connsiteX63" fmla="*/ 2173894 w 2542649"/>
                <a:gd name="connsiteY63" fmla="*/ 1080893 h 2429341"/>
                <a:gd name="connsiteX64" fmla="*/ 2198113 w 2542649"/>
                <a:gd name="connsiteY64" fmla="*/ 1132213 h 2429341"/>
                <a:gd name="connsiteX65" fmla="*/ 2341982 w 2542649"/>
                <a:gd name="connsiteY65" fmla="*/ 1312409 h 2429341"/>
                <a:gd name="connsiteX66" fmla="*/ 2439144 w 2542649"/>
                <a:gd name="connsiteY66" fmla="*/ 1395733 h 2429341"/>
                <a:gd name="connsiteX67" fmla="*/ 2452695 w 2542649"/>
                <a:gd name="connsiteY67" fmla="*/ 1400634 h 2429341"/>
                <a:gd name="connsiteX68" fmla="*/ 2529675 w 2542649"/>
                <a:gd name="connsiteY68" fmla="*/ 1386218 h 2429341"/>
                <a:gd name="connsiteX69" fmla="*/ 2542649 w 2542649"/>
                <a:gd name="connsiteY69" fmla="*/ 1383623 h 2429341"/>
                <a:gd name="connsiteX70" fmla="*/ 2504592 w 2542649"/>
                <a:gd name="connsiteY70" fmla="*/ 1406689 h 2429341"/>
                <a:gd name="connsiteX71" fmla="*/ 2442892 w 2542649"/>
                <a:gd name="connsiteY71" fmla="*/ 1408995 h 2429341"/>
                <a:gd name="connsiteX72" fmla="*/ 2435396 w 2542649"/>
                <a:gd name="connsiteY72" fmla="*/ 1406112 h 2429341"/>
                <a:gd name="connsiteX73" fmla="*/ 2263849 w 2542649"/>
                <a:gd name="connsiteY73" fmla="*/ 1271757 h 2429341"/>
                <a:gd name="connsiteX74" fmla="*/ 2168128 w 2542649"/>
                <a:gd name="connsiteY74" fmla="*/ 1107994 h 2429341"/>
                <a:gd name="connsiteX75" fmla="*/ 2166975 w 2542649"/>
                <a:gd name="connsiteY75" fmla="*/ 1104534 h 2429341"/>
                <a:gd name="connsiteX76" fmla="*/ 2086247 w 2542649"/>
                <a:gd name="connsiteY76" fmla="*/ 1149223 h 2429341"/>
                <a:gd name="connsiteX77" fmla="*/ 1925655 w 2542649"/>
                <a:gd name="connsiteY77" fmla="*/ 1201985 h 2429341"/>
                <a:gd name="connsiteX78" fmla="*/ 1915276 w 2542649"/>
                <a:gd name="connsiteY78" fmla="*/ 1214383 h 2429341"/>
                <a:gd name="connsiteX79" fmla="*/ 1827917 w 2542649"/>
                <a:gd name="connsiteY79" fmla="*/ 1575353 h 2429341"/>
                <a:gd name="connsiteX80" fmla="*/ 1704806 w 2542649"/>
                <a:gd name="connsiteY80" fmla="*/ 1767082 h 2429341"/>
                <a:gd name="connsiteX81" fmla="*/ 1699040 w 2542649"/>
                <a:gd name="connsiteY81" fmla="*/ 1773714 h 2429341"/>
                <a:gd name="connsiteX82" fmla="*/ 1988508 w 2542649"/>
                <a:gd name="connsiteY82" fmla="*/ 1808888 h 2429341"/>
                <a:gd name="connsiteX83" fmla="*/ 1988796 w 2542649"/>
                <a:gd name="connsiteY83" fmla="*/ 1816384 h 2429341"/>
                <a:gd name="connsiteX84" fmla="*/ 2025989 w 2542649"/>
                <a:gd name="connsiteY84" fmla="*/ 2038387 h 2429341"/>
                <a:gd name="connsiteX85" fmla="*/ 2099798 w 2542649"/>
                <a:gd name="connsiteY85" fmla="*/ 2206474 h 2429341"/>
                <a:gd name="connsiteX86" fmla="*/ 2109889 w 2542649"/>
                <a:gd name="connsiteY86" fmla="*/ 2215700 h 2429341"/>
                <a:gd name="connsiteX87" fmla="*/ 2186868 w 2542649"/>
                <a:gd name="connsiteY87" fmla="*/ 2234440 h 2429341"/>
                <a:gd name="connsiteX88" fmla="*/ 2196095 w 2542649"/>
                <a:gd name="connsiteY88" fmla="*/ 2235594 h 2429341"/>
                <a:gd name="connsiteX89" fmla="*/ 2137278 w 2542649"/>
                <a:gd name="connsiteY89" fmla="*/ 2237035 h 2429341"/>
                <a:gd name="connsiteX90" fmla="*/ 2098933 w 2542649"/>
                <a:gd name="connsiteY90" fmla="*/ 2218871 h 2429341"/>
                <a:gd name="connsiteX91" fmla="*/ 2091436 w 2542649"/>
                <a:gd name="connsiteY91" fmla="*/ 2212240 h 2429341"/>
                <a:gd name="connsiteX92" fmla="*/ 1990526 w 2542649"/>
                <a:gd name="connsiteY92" fmla="*/ 2017340 h 2429341"/>
                <a:gd name="connsiteX93" fmla="*/ 1971498 w 2542649"/>
                <a:gd name="connsiteY93" fmla="*/ 1834548 h 2429341"/>
                <a:gd name="connsiteX94" fmla="*/ 1972362 w 2542649"/>
                <a:gd name="connsiteY94" fmla="*/ 1825034 h 2429341"/>
                <a:gd name="connsiteX95" fmla="*/ 1952469 w 2542649"/>
                <a:gd name="connsiteY95" fmla="*/ 1828205 h 2429341"/>
                <a:gd name="connsiteX96" fmla="*/ 1708554 w 2542649"/>
                <a:gd name="connsiteY96" fmla="*/ 1814078 h 2429341"/>
                <a:gd name="connsiteX97" fmla="*/ 1675974 w 2542649"/>
                <a:gd name="connsiteY97" fmla="*/ 1806005 h 2429341"/>
                <a:gd name="connsiteX98" fmla="*/ 1663865 w 2542649"/>
                <a:gd name="connsiteY98" fmla="*/ 1809176 h 2429341"/>
                <a:gd name="connsiteX99" fmla="*/ 1439556 w 2542649"/>
                <a:gd name="connsiteY99" fmla="*/ 1948432 h 2429341"/>
                <a:gd name="connsiteX100" fmla="*/ 1226203 w 2542649"/>
                <a:gd name="connsiteY100" fmla="*/ 1972939 h 2429341"/>
                <a:gd name="connsiteX101" fmla="*/ 908480 w 2542649"/>
                <a:gd name="connsiteY101" fmla="*/ 1829646 h 2429341"/>
                <a:gd name="connsiteX102" fmla="*/ 897813 w 2542649"/>
                <a:gd name="connsiteY102" fmla="*/ 1820420 h 2429341"/>
                <a:gd name="connsiteX103" fmla="*/ 895506 w 2542649"/>
                <a:gd name="connsiteY103" fmla="*/ 1818979 h 2429341"/>
                <a:gd name="connsiteX104" fmla="*/ 633428 w 2542649"/>
                <a:gd name="connsiteY104" fmla="*/ 1962271 h 2429341"/>
                <a:gd name="connsiteX105" fmla="*/ 653898 w 2542649"/>
                <a:gd name="connsiteY105" fmla="*/ 1995428 h 2429341"/>
                <a:gd name="connsiteX106" fmla="*/ 698875 w 2542649"/>
                <a:gd name="connsiteY106" fmla="*/ 2146216 h 2429341"/>
                <a:gd name="connsiteX107" fmla="*/ 689072 w 2542649"/>
                <a:gd name="connsiteY107" fmla="*/ 2362741 h 2429341"/>
                <a:gd name="connsiteX108" fmla="*/ 688208 w 2542649"/>
                <a:gd name="connsiteY108" fmla="*/ 2367642 h 2429341"/>
                <a:gd name="connsiteX109" fmla="*/ 604020 w 2542649"/>
                <a:gd name="connsiteY109" fmla="*/ 2429341 h 2429341"/>
                <a:gd name="connsiteX110" fmla="*/ 614399 w 2542649"/>
                <a:gd name="connsiteY110" fmla="*/ 2422133 h 2429341"/>
                <a:gd name="connsiteX111" fmla="*/ 676675 w 2542649"/>
                <a:gd name="connsiteY111" fmla="*/ 2369660 h 2429341"/>
                <a:gd name="connsiteX112" fmla="*/ 678694 w 2542649"/>
                <a:gd name="connsiteY112" fmla="*/ 2363029 h 2429341"/>
                <a:gd name="connsiteX113" fmla="*/ 649862 w 2542649"/>
                <a:gd name="connsiteY113" fmla="*/ 2048189 h 2429341"/>
                <a:gd name="connsiteX114" fmla="*/ 613822 w 2542649"/>
                <a:gd name="connsiteY114" fmla="*/ 1953045 h 2429341"/>
                <a:gd name="connsiteX115" fmla="*/ 868981 w 2542649"/>
                <a:gd name="connsiteY115" fmla="*/ 1791877 h 2429341"/>
                <a:gd name="connsiteX116" fmla="*/ 854277 w 2542649"/>
                <a:gd name="connsiteY116" fmla="*/ 1775443 h 2429341"/>
                <a:gd name="connsiteX117" fmla="*/ 691091 w 2542649"/>
                <a:gd name="connsiteY117" fmla="*/ 1498085 h 2429341"/>
                <a:gd name="connsiteX118" fmla="*/ 639771 w 2542649"/>
                <a:gd name="connsiteY118" fmla="*/ 1272334 h 2429341"/>
                <a:gd name="connsiteX119" fmla="*/ 627373 w 2542649"/>
                <a:gd name="connsiteY119" fmla="*/ 1257918 h 2429341"/>
                <a:gd name="connsiteX120" fmla="*/ 397875 w 2542649"/>
                <a:gd name="connsiteY120" fmla="*/ 1171712 h 2429341"/>
                <a:gd name="connsiteX121" fmla="*/ 375963 w 2542649"/>
                <a:gd name="connsiteY121" fmla="*/ 1157008 h 2429341"/>
                <a:gd name="connsiteX122" fmla="*/ 373368 w 2542649"/>
                <a:gd name="connsiteY122" fmla="*/ 1165657 h 2429341"/>
                <a:gd name="connsiteX123" fmla="*/ 260925 w 2542649"/>
                <a:gd name="connsiteY123" fmla="*/ 1344701 h 2429341"/>
                <a:gd name="connsiteX124" fmla="*/ 107541 w 2542649"/>
                <a:gd name="connsiteY124" fmla="*/ 1459739 h 2429341"/>
                <a:gd name="connsiteX125" fmla="*/ 74097 w 2542649"/>
                <a:gd name="connsiteY125" fmla="*/ 1464928 h 2429341"/>
                <a:gd name="connsiteX126" fmla="*/ 11244 w 2542649"/>
                <a:gd name="connsiteY126" fmla="*/ 1449071 h 2429341"/>
                <a:gd name="connsiteX127" fmla="*/ 5190 w 2542649"/>
                <a:gd name="connsiteY127" fmla="*/ 1443881 h 2429341"/>
                <a:gd name="connsiteX128" fmla="*/ 0 w 2542649"/>
                <a:gd name="connsiteY128" fmla="*/ 1437827 h 2429341"/>
                <a:gd name="connsiteX129" fmla="*/ 14992 w 2542649"/>
                <a:gd name="connsiteY129" fmla="*/ 1441863 h 2429341"/>
                <a:gd name="connsiteX130" fmla="*/ 94279 w 2542649"/>
                <a:gd name="connsiteY130" fmla="*/ 1455125 h 2429341"/>
                <a:gd name="connsiteX131" fmla="*/ 102352 w 2542649"/>
                <a:gd name="connsiteY131" fmla="*/ 1451666 h 2429341"/>
                <a:gd name="connsiteX132" fmla="*/ 304172 w 2542649"/>
                <a:gd name="connsiteY132" fmla="*/ 1252152 h 2429341"/>
                <a:gd name="connsiteX133" fmla="*/ 364718 w 2542649"/>
                <a:gd name="connsiteY133" fmla="*/ 1144610 h 2429341"/>
                <a:gd name="connsiteX134" fmla="*/ 369043 w 2542649"/>
                <a:gd name="connsiteY134" fmla="*/ 1135384 h 2429341"/>
                <a:gd name="connsiteX135" fmla="*/ 634869 w 2542649"/>
                <a:gd name="connsiteY135" fmla="*/ 1222167 h 2429341"/>
                <a:gd name="connsiteX136" fmla="*/ 635158 w 2542649"/>
                <a:gd name="connsiteY136" fmla="*/ 1103381 h 2429341"/>
                <a:gd name="connsiteX137" fmla="*/ 685613 w 2542649"/>
                <a:gd name="connsiteY137" fmla="*/ 800362 h 2429341"/>
                <a:gd name="connsiteX138" fmla="*/ 728283 w 2542649"/>
                <a:gd name="connsiteY138" fmla="*/ 696280 h 2429341"/>
                <a:gd name="connsiteX139" fmla="*/ 547222 w 2542649"/>
                <a:gd name="connsiteY139" fmla="*/ 506858 h 2429341"/>
                <a:gd name="connsiteX140" fmla="*/ 544915 w 2542649"/>
                <a:gd name="connsiteY140" fmla="*/ 508011 h 2429341"/>
                <a:gd name="connsiteX141" fmla="*/ 369043 w 2542649"/>
                <a:gd name="connsiteY141" fmla="*/ 629103 h 2429341"/>
                <a:gd name="connsiteX142" fmla="*/ 180485 w 2542649"/>
                <a:gd name="connsiteY142" fmla="*/ 672927 h 2429341"/>
                <a:gd name="connsiteX143" fmla="*/ 164628 w 2542649"/>
                <a:gd name="connsiteY143" fmla="*/ 671197 h 2429341"/>
                <a:gd name="connsiteX144" fmla="*/ 101199 w 2542649"/>
                <a:gd name="connsiteY144" fmla="*/ 633140 h 2429341"/>
                <a:gd name="connsiteX145" fmla="*/ 88513 w 2542649"/>
                <a:gd name="connsiteY145" fmla="*/ 612093 h 2429341"/>
                <a:gd name="connsiteX146" fmla="*/ 90819 w 2542649"/>
                <a:gd name="connsiteY146" fmla="*/ 610363 h 2429341"/>
                <a:gd name="connsiteX147" fmla="*/ 99757 w 2542649"/>
                <a:gd name="connsiteY147" fmla="*/ 617571 h 2429341"/>
                <a:gd name="connsiteX148" fmla="*/ 167222 w 2542649"/>
                <a:gd name="connsiteY148" fmla="*/ 662836 h 2429341"/>
                <a:gd name="connsiteX149" fmla="*/ 175872 w 2542649"/>
                <a:gd name="connsiteY149" fmla="*/ 663124 h 2429341"/>
                <a:gd name="connsiteX150" fmla="*/ 416038 w 2542649"/>
                <a:gd name="connsiteY150" fmla="*/ 577495 h 2429341"/>
                <a:gd name="connsiteX151" fmla="*/ 542609 w 2542649"/>
                <a:gd name="connsiteY151" fmla="*/ 488405 h 2429341"/>
                <a:gd name="connsiteX152" fmla="*/ 548663 w 2542649"/>
                <a:gd name="connsiteY152" fmla="*/ 483216 h 2429341"/>
                <a:gd name="connsiteX153" fmla="*/ 747601 w 2542649"/>
                <a:gd name="connsiteY153" fmla="*/ 665431 h 2429341"/>
                <a:gd name="connsiteX154" fmla="*/ 796326 w 2542649"/>
                <a:gd name="connsiteY154" fmla="*/ 607479 h 2429341"/>
                <a:gd name="connsiteX155" fmla="*/ 850817 w 2542649"/>
                <a:gd name="connsiteY155" fmla="*/ 556736 h 2429341"/>
                <a:gd name="connsiteX156" fmla="*/ 850817 w 2542649"/>
                <a:gd name="connsiteY156" fmla="*/ 480621 h 2429341"/>
                <a:gd name="connsiteX157" fmla="*/ 977676 w 2542649"/>
                <a:gd name="connsiteY157" fmla="*/ 304749 h 2429341"/>
                <a:gd name="connsiteX158" fmla="*/ 983154 w 2542649"/>
                <a:gd name="connsiteY158" fmla="*/ 291775 h 2429341"/>
                <a:gd name="connsiteX159" fmla="*/ 989497 w 2542649"/>
                <a:gd name="connsiteY159" fmla="*/ 246509 h 2429341"/>
                <a:gd name="connsiteX160" fmla="*/ 998723 w 2542649"/>
                <a:gd name="connsiteY160" fmla="*/ 228634 h 2429341"/>
                <a:gd name="connsiteX161" fmla="*/ 991227 w 2542649"/>
                <a:gd name="connsiteY161" fmla="*/ 224309 h 2429341"/>
                <a:gd name="connsiteX162" fmla="*/ 857449 w 2542649"/>
                <a:gd name="connsiteY162" fmla="*/ 114749 h 2429341"/>
                <a:gd name="connsiteX163" fmla="*/ 812183 w 2542649"/>
                <a:gd name="connsiteY163" fmla="*/ 57375 h 2429341"/>
                <a:gd name="connsiteX164" fmla="*/ 801804 w 2542649"/>
                <a:gd name="connsiteY164" fmla="*/ 34598 h 2429341"/>
                <a:gd name="connsiteX165" fmla="*/ 805264 w 2542649"/>
                <a:gd name="connsiteY165" fmla="*/ 22200 h 2429341"/>
                <a:gd name="connsiteX166" fmla="*/ 817085 w 2542649"/>
                <a:gd name="connsiteY166" fmla="*/ 24219 h 2429341"/>
                <a:gd name="connsiteX167" fmla="*/ 843610 w 2542649"/>
                <a:gd name="connsiteY167" fmla="*/ 65159 h 2429341"/>
                <a:gd name="connsiteX168" fmla="*/ 871864 w 2542649"/>
                <a:gd name="connsiteY168" fmla="*/ 114173 h 2429341"/>
                <a:gd name="connsiteX169" fmla="*/ 1012562 w 2542649"/>
                <a:gd name="connsiteY169" fmla="*/ 209605 h 2429341"/>
                <a:gd name="connsiteX170" fmla="*/ 1060134 w 2542649"/>
                <a:gd name="connsiteY170" fmla="*/ 170394 h 2429341"/>
                <a:gd name="connsiteX171" fmla="*/ 1031014 w 2542649"/>
                <a:gd name="connsiteY171" fmla="*/ 141851 h 2429341"/>
                <a:gd name="connsiteX172" fmla="*/ 1004489 w 2542649"/>
                <a:gd name="connsiteY172" fmla="*/ 36904 h 2429341"/>
                <a:gd name="connsiteX173" fmla="*/ 1028996 w 2542649"/>
                <a:gd name="connsiteY173" fmla="*/ 11244 h 2429341"/>
                <a:gd name="connsiteX174" fmla="*/ 1053503 w 2542649"/>
                <a:gd name="connsiteY174" fmla="*/ 21912 h 2429341"/>
                <a:gd name="connsiteX175" fmla="*/ 1069648 w 2542649"/>
                <a:gd name="connsiteY175" fmla="*/ 79287 h 2429341"/>
                <a:gd name="connsiteX176" fmla="*/ 1078586 w 2542649"/>
                <a:gd name="connsiteY176" fmla="*/ 119939 h 2429341"/>
                <a:gd name="connsiteX177" fmla="*/ 1095020 w 2542649"/>
                <a:gd name="connsiteY177" fmla="*/ 150500 h 2429341"/>
                <a:gd name="connsiteX178" fmla="*/ 1449071 w 2542649"/>
                <a:gd name="connsiteY178" fmla="*/ 149059 h 2429341"/>
                <a:gd name="connsiteX179" fmla="*/ 1484245 w 2542649"/>
                <a:gd name="connsiteY179" fmla="*/ 95721 h 2429341"/>
                <a:gd name="connsiteX180" fmla="*/ 1502986 w 2542649"/>
                <a:gd name="connsiteY180" fmla="*/ 28543 h 2429341"/>
                <a:gd name="connsiteX181" fmla="*/ 1503851 w 2542649"/>
                <a:gd name="connsiteY181" fmla="*/ 26813 h 2429341"/>
                <a:gd name="connsiteX182" fmla="*/ 1520285 w 2542649"/>
                <a:gd name="connsiteY182" fmla="*/ 8073 h 2429341"/>
                <a:gd name="connsiteX183" fmla="*/ 1550846 w 2542649"/>
                <a:gd name="connsiteY183" fmla="*/ 22777 h 2429341"/>
                <a:gd name="connsiteX184" fmla="*/ 1556612 w 2542649"/>
                <a:gd name="connsiteY184" fmla="*/ 68042 h 2429341"/>
                <a:gd name="connsiteX185" fmla="*/ 1490300 w 2542649"/>
                <a:gd name="connsiteY185" fmla="*/ 166358 h 2429341"/>
                <a:gd name="connsiteX186" fmla="*/ 1523168 w 2542649"/>
                <a:gd name="connsiteY186" fmla="*/ 185963 h 2429341"/>
                <a:gd name="connsiteX187" fmla="*/ 1536430 w 2542649"/>
                <a:gd name="connsiteY187" fmla="*/ 211047 h 2429341"/>
                <a:gd name="connsiteX188" fmla="*/ 1541908 w 2542649"/>
                <a:gd name="connsiteY188" fmla="*/ 222867 h 2429341"/>
                <a:gd name="connsiteX189" fmla="*/ 1645990 w 2542649"/>
                <a:gd name="connsiteY189" fmla="*/ 141851 h 2429341"/>
                <a:gd name="connsiteX190" fmla="*/ 1690679 w 2542649"/>
                <a:gd name="connsiteY190" fmla="*/ 77845 h 2429341"/>
                <a:gd name="connsiteX191" fmla="*/ 1695292 w 2542649"/>
                <a:gd name="connsiteY191" fmla="*/ 57375 h 2429341"/>
                <a:gd name="connsiteX192" fmla="*/ 1705383 w 2542649"/>
                <a:gd name="connsiteY192" fmla="*/ 20470 h 2429341"/>
                <a:gd name="connsiteX193" fmla="*/ 1714032 w 2542649"/>
                <a:gd name="connsiteY193" fmla="*/ 6920 h 2429341"/>
                <a:gd name="connsiteX194" fmla="*/ 1727583 w 2542649"/>
                <a:gd name="connsiteY194" fmla="*/ 0 h 242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2542649" h="2429341">
                  <a:moveTo>
                    <a:pt x="975369" y="315128"/>
                  </a:moveTo>
                  <a:cubicBezTo>
                    <a:pt x="962395" y="323778"/>
                    <a:pt x="949133" y="332139"/>
                    <a:pt x="937888" y="342518"/>
                  </a:cubicBezTo>
                  <a:cubicBezTo>
                    <a:pt x="913958" y="364718"/>
                    <a:pt x="895506" y="390667"/>
                    <a:pt x="883974" y="421516"/>
                  </a:cubicBezTo>
                  <a:cubicBezTo>
                    <a:pt x="880514" y="430743"/>
                    <a:pt x="883109" y="436509"/>
                    <a:pt x="891470" y="438815"/>
                  </a:cubicBezTo>
                  <a:cubicBezTo>
                    <a:pt x="900984" y="441699"/>
                    <a:pt x="911364" y="444870"/>
                    <a:pt x="920878" y="444293"/>
                  </a:cubicBezTo>
                  <a:cubicBezTo>
                    <a:pt x="949421" y="442275"/>
                    <a:pt x="977964" y="438527"/>
                    <a:pt x="1006796" y="435356"/>
                  </a:cubicBezTo>
                  <a:cubicBezTo>
                    <a:pt x="1008814" y="435067"/>
                    <a:pt x="1011697" y="433914"/>
                    <a:pt x="1012562" y="432184"/>
                  </a:cubicBezTo>
                  <a:cubicBezTo>
                    <a:pt x="1019482" y="419787"/>
                    <a:pt x="1028131" y="407966"/>
                    <a:pt x="1032744" y="394703"/>
                  </a:cubicBezTo>
                  <a:cubicBezTo>
                    <a:pt x="1038799" y="376251"/>
                    <a:pt x="1042258" y="356934"/>
                    <a:pt x="1047160" y="337040"/>
                  </a:cubicBezTo>
                  <a:cubicBezTo>
                    <a:pt x="1023806" y="340212"/>
                    <a:pt x="1003624" y="331562"/>
                    <a:pt x="985749" y="315705"/>
                  </a:cubicBezTo>
                  <a:cubicBezTo>
                    <a:pt x="983730" y="313687"/>
                    <a:pt x="977676" y="313398"/>
                    <a:pt x="975369" y="315128"/>
                  </a:cubicBezTo>
                  <a:close/>
                  <a:moveTo>
                    <a:pt x="1562667" y="314263"/>
                  </a:moveTo>
                  <a:cubicBezTo>
                    <a:pt x="1545080" y="330986"/>
                    <a:pt x="1525186" y="340788"/>
                    <a:pt x="1500102" y="338482"/>
                  </a:cubicBezTo>
                  <a:cubicBezTo>
                    <a:pt x="1505292" y="352897"/>
                    <a:pt x="1511923" y="365583"/>
                    <a:pt x="1514230" y="378846"/>
                  </a:cubicBezTo>
                  <a:cubicBezTo>
                    <a:pt x="1517690" y="399316"/>
                    <a:pt x="1527781" y="415462"/>
                    <a:pt x="1539890" y="431031"/>
                  </a:cubicBezTo>
                  <a:cubicBezTo>
                    <a:pt x="1541332" y="433049"/>
                    <a:pt x="1544791" y="434779"/>
                    <a:pt x="1547386" y="435067"/>
                  </a:cubicBezTo>
                  <a:cubicBezTo>
                    <a:pt x="1574488" y="437085"/>
                    <a:pt x="1601301" y="439392"/>
                    <a:pt x="1628403" y="439968"/>
                  </a:cubicBezTo>
                  <a:cubicBezTo>
                    <a:pt x="1639359" y="440257"/>
                    <a:pt x="1650891" y="436797"/>
                    <a:pt x="1661847" y="433626"/>
                  </a:cubicBezTo>
                  <a:cubicBezTo>
                    <a:pt x="1670785" y="431031"/>
                    <a:pt x="1673957" y="424111"/>
                    <a:pt x="1668478" y="415462"/>
                  </a:cubicBezTo>
                  <a:cubicBezTo>
                    <a:pt x="1656081" y="396145"/>
                    <a:pt x="1644837" y="376251"/>
                    <a:pt x="1630421" y="358375"/>
                  </a:cubicBezTo>
                  <a:cubicBezTo>
                    <a:pt x="1615428" y="339635"/>
                    <a:pt x="1596688" y="324066"/>
                    <a:pt x="1574200" y="314263"/>
                  </a:cubicBezTo>
                  <a:cubicBezTo>
                    <a:pt x="1571028" y="312822"/>
                    <a:pt x="1564685" y="312245"/>
                    <a:pt x="1562667" y="314263"/>
                  </a:cubicBezTo>
                  <a:close/>
                  <a:moveTo>
                    <a:pt x="1171712" y="172124"/>
                  </a:moveTo>
                  <a:cubicBezTo>
                    <a:pt x="1151818" y="172124"/>
                    <a:pt x="1134807" y="177314"/>
                    <a:pt x="1123275" y="194901"/>
                  </a:cubicBezTo>
                  <a:cubicBezTo>
                    <a:pt x="1109724" y="215659"/>
                    <a:pt x="1125870" y="250257"/>
                    <a:pt x="1150088" y="251699"/>
                  </a:cubicBezTo>
                  <a:cubicBezTo>
                    <a:pt x="1172577" y="253140"/>
                    <a:pt x="1202850" y="233535"/>
                    <a:pt x="1210634" y="212488"/>
                  </a:cubicBezTo>
                  <a:cubicBezTo>
                    <a:pt x="1217266" y="194324"/>
                    <a:pt x="1209481" y="179044"/>
                    <a:pt x="1190741" y="174719"/>
                  </a:cubicBezTo>
                  <a:cubicBezTo>
                    <a:pt x="1184398" y="173277"/>
                    <a:pt x="1178055" y="172989"/>
                    <a:pt x="1171712" y="172124"/>
                  </a:cubicBezTo>
                  <a:close/>
                  <a:moveTo>
                    <a:pt x="1380740" y="171259"/>
                  </a:moveTo>
                  <a:cubicBezTo>
                    <a:pt x="1375262" y="172412"/>
                    <a:pt x="1363729" y="173854"/>
                    <a:pt x="1352774" y="177890"/>
                  </a:cubicBezTo>
                  <a:cubicBezTo>
                    <a:pt x="1332592" y="185098"/>
                    <a:pt x="1327402" y="203262"/>
                    <a:pt x="1339223" y="221137"/>
                  </a:cubicBezTo>
                  <a:cubicBezTo>
                    <a:pt x="1351332" y="239301"/>
                    <a:pt x="1382758" y="252852"/>
                    <a:pt x="1403517" y="247086"/>
                  </a:cubicBezTo>
                  <a:cubicBezTo>
                    <a:pt x="1410725" y="245068"/>
                    <a:pt x="1418509" y="239590"/>
                    <a:pt x="1422258" y="233535"/>
                  </a:cubicBezTo>
                  <a:cubicBezTo>
                    <a:pt x="1440421" y="203839"/>
                    <a:pt x="1421104" y="171547"/>
                    <a:pt x="1380740" y="171259"/>
                  </a:cubicBezTo>
                  <a:close/>
                  <a:moveTo>
                    <a:pt x="1727583" y="0"/>
                  </a:moveTo>
                  <a:cubicBezTo>
                    <a:pt x="1729313" y="4901"/>
                    <a:pt x="1733349" y="10379"/>
                    <a:pt x="1732484" y="14992"/>
                  </a:cubicBezTo>
                  <a:cubicBezTo>
                    <a:pt x="1730755" y="24795"/>
                    <a:pt x="1728448" y="35175"/>
                    <a:pt x="1723258" y="43824"/>
                  </a:cubicBezTo>
                  <a:cubicBezTo>
                    <a:pt x="1702788" y="79287"/>
                    <a:pt x="1682318" y="114749"/>
                    <a:pt x="1659540" y="148771"/>
                  </a:cubicBezTo>
                  <a:cubicBezTo>
                    <a:pt x="1635034" y="185675"/>
                    <a:pt x="1601301" y="213642"/>
                    <a:pt x="1564397" y="237572"/>
                  </a:cubicBezTo>
                  <a:cubicBezTo>
                    <a:pt x="1561514" y="239301"/>
                    <a:pt x="1558919" y="241320"/>
                    <a:pt x="1558054" y="241608"/>
                  </a:cubicBezTo>
                  <a:cubicBezTo>
                    <a:pt x="1560649" y="261213"/>
                    <a:pt x="1563243" y="279089"/>
                    <a:pt x="1565838" y="297829"/>
                  </a:cubicBezTo>
                  <a:cubicBezTo>
                    <a:pt x="1584290" y="312245"/>
                    <a:pt x="1605914" y="326949"/>
                    <a:pt x="1624943" y="344536"/>
                  </a:cubicBezTo>
                  <a:cubicBezTo>
                    <a:pt x="1667037" y="382882"/>
                    <a:pt x="1693850" y="430166"/>
                    <a:pt x="1701058" y="487541"/>
                  </a:cubicBezTo>
                  <a:cubicBezTo>
                    <a:pt x="1704229" y="512047"/>
                    <a:pt x="1702211" y="531076"/>
                    <a:pt x="1696157" y="545780"/>
                  </a:cubicBezTo>
                  <a:cubicBezTo>
                    <a:pt x="1720952" y="571728"/>
                    <a:pt x="1744305" y="596523"/>
                    <a:pt x="1768524" y="621895"/>
                  </a:cubicBezTo>
                  <a:cubicBezTo>
                    <a:pt x="1848964" y="536842"/>
                    <a:pt x="1907203" y="437662"/>
                    <a:pt x="1945549" y="326372"/>
                  </a:cubicBezTo>
                  <a:cubicBezTo>
                    <a:pt x="1964578" y="333580"/>
                    <a:pt x="1982742" y="341365"/>
                    <a:pt x="2001482" y="347708"/>
                  </a:cubicBezTo>
                  <a:cubicBezTo>
                    <a:pt x="2073561" y="371638"/>
                    <a:pt x="2148234" y="379711"/>
                    <a:pt x="2223773" y="378846"/>
                  </a:cubicBezTo>
                  <a:cubicBezTo>
                    <a:pt x="2268174" y="378269"/>
                    <a:pt x="2312286" y="374809"/>
                    <a:pt x="2356686" y="372503"/>
                  </a:cubicBezTo>
                  <a:cubicBezTo>
                    <a:pt x="2360146" y="372214"/>
                    <a:pt x="2363894" y="370485"/>
                    <a:pt x="2366489" y="368178"/>
                  </a:cubicBezTo>
                  <a:cubicBezTo>
                    <a:pt x="2386671" y="349726"/>
                    <a:pt x="2405700" y="330697"/>
                    <a:pt x="2413772" y="303596"/>
                  </a:cubicBezTo>
                  <a:cubicBezTo>
                    <a:pt x="2414638" y="300713"/>
                    <a:pt x="2417521" y="298406"/>
                    <a:pt x="2420692" y="294081"/>
                  </a:cubicBezTo>
                  <a:cubicBezTo>
                    <a:pt x="2422999" y="312245"/>
                    <a:pt x="2417809" y="326372"/>
                    <a:pt x="2408294" y="337328"/>
                  </a:cubicBezTo>
                  <a:cubicBezTo>
                    <a:pt x="2395320" y="352609"/>
                    <a:pt x="2380040" y="366160"/>
                    <a:pt x="2365624" y="380287"/>
                  </a:cubicBezTo>
                  <a:cubicBezTo>
                    <a:pt x="2363894" y="382017"/>
                    <a:pt x="2360722" y="382594"/>
                    <a:pt x="2358128" y="383170"/>
                  </a:cubicBezTo>
                  <a:cubicBezTo>
                    <a:pt x="2288932" y="397298"/>
                    <a:pt x="2219448" y="406812"/>
                    <a:pt x="2148522" y="403641"/>
                  </a:cubicBezTo>
                  <a:cubicBezTo>
                    <a:pt x="2080768" y="400470"/>
                    <a:pt x="2016474" y="386054"/>
                    <a:pt x="1958811" y="348861"/>
                  </a:cubicBezTo>
                  <a:cubicBezTo>
                    <a:pt x="1957947" y="348284"/>
                    <a:pt x="1957082" y="347996"/>
                    <a:pt x="1955352" y="347419"/>
                  </a:cubicBezTo>
                  <a:cubicBezTo>
                    <a:pt x="1929403" y="465052"/>
                    <a:pt x="1872894" y="566250"/>
                    <a:pt x="1792742" y="652745"/>
                  </a:cubicBezTo>
                  <a:cubicBezTo>
                    <a:pt x="1809753" y="685036"/>
                    <a:pt x="1827628" y="716174"/>
                    <a:pt x="1842621" y="748465"/>
                  </a:cubicBezTo>
                  <a:cubicBezTo>
                    <a:pt x="1874335" y="817373"/>
                    <a:pt x="1891922" y="890317"/>
                    <a:pt x="1903167" y="964702"/>
                  </a:cubicBezTo>
                  <a:cubicBezTo>
                    <a:pt x="1912969" y="1028708"/>
                    <a:pt x="1917006" y="1093290"/>
                    <a:pt x="1917294" y="1158161"/>
                  </a:cubicBezTo>
                  <a:cubicBezTo>
                    <a:pt x="1917294" y="1160179"/>
                    <a:pt x="1917583" y="1162198"/>
                    <a:pt x="1917583" y="1165657"/>
                  </a:cubicBezTo>
                  <a:cubicBezTo>
                    <a:pt x="2008402" y="1152683"/>
                    <a:pt x="2092878" y="1123275"/>
                    <a:pt x="2173894" y="1080893"/>
                  </a:cubicBezTo>
                  <a:cubicBezTo>
                    <a:pt x="2181967" y="1098192"/>
                    <a:pt x="2189175" y="1115490"/>
                    <a:pt x="2198113" y="1132213"/>
                  </a:cubicBezTo>
                  <a:cubicBezTo>
                    <a:pt x="2234729" y="1201120"/>
                    <a:pt x="2285184" y="1259648"/>
                    <a:pt x="2341982" y="1312409"/>
                  </a:cubicBezTo>
                  <a:cubicBezTo>
                    <a:pt x="2373120" y="1341529"/>
                    <a:pt x="2406565" y="1368343"/>
                    <a:pt x="2439144" y="1395733"/>
                  </a:cubicBezTo>
                  <a:cubicBezTo>
                    <a:pt x="2442604" y="1398616"/>
                    <a:pt x="2448082" y="1400634"/>
                    <a:pt x="2452695" y="1400634"/>
                  </a:cubicBezTo>
                  <a:cubicBezTo>
                    <a:pt x="2479220" y="1400634"/>
                    <a:pt x="2505456" y="1400057"/>
                    <a:pt x="2529675" y="1386218"/>
                  </a:cubicBezTo>
                  <a:cubicBezTo>
                    <a:pt x="2532558" y="1384488"/>
                    <a:pt x="2536595" y="1384777"/>
                    <a:pt x="2542649" y="1383623"/>
                  </a:cubicBezTo>
                  <a:cubicBezTo>
                    <a:pt x="2531693" y="1397463"/>
                    <a:pt x="2519008" y="1404959"/>
                    <a:pt x="2504592" y="1406689"/>
                  </a:cubicBezTo>
                  <a:cubicBezTo>
                    <a:pt x="2484122" y="1408995"/>
                    <a:pt x="2463651" y="1408707"/>
                    <a:pt x="2442892" y="1408995"/>
                  </a:cubicBezTo>
                  <a:cubicBezTo>
                    <a:pt x="2440298" y="1408995"/>
                    <a:pt x="2437703" y="1407553"/>
                    <a:pt x="2435396" y="1406112"/>
                  </a:cubicBezTo>
                  <a:cubicBezTo>
                    <a:pt x="2373696" y="1367189"/>
                    <a:pt x="2314304" y="1325384"/>
                    <a:pt x="2263849" y="1271757"/>
                  </a:cubicBezTo>
                  <a:cubicBezTo>
                    <a:pt x="2219448" y="1224474"/>
                    <a:pt x="2184562" y="1171712"/>
                    <a:pt x="2168128" y="1107994"/>
                  </a:cubicBezTo>
                  <a:cubicBezTo>
                    <a:pt x="2167840" y="1106264"/>
                    <a:pt x="2166975" y="1104823"/>
                    <a:pt x="2166975" y="1104534"/>
                  </a:cubicBezTo>
                  <a:cubicBezTo>
                    <a:pt x="2140162" y="1119527"/>
                    <a:pt x="2113925" y="1135673"/>
                    <a:pt x="2086247" y="1149223"/>
                  </a:cubicBezTo>
                  <a:cubicBezTo>
                    <a:pt x="2035215" y="1174595"/>
                    <a:pt x="1981300" y="1190741"/>
                    <a:pt x="1925655" y="1201985"/>
                  </a:cubicBezTo>
                  <a:cubicBezTo>
                    <a:pt x="1917294" y="1203715"/>
                    <a:pt x="1915564" y="1206886"/>
                    <a:pt x="1915276" y="1214383"/>
                  </a:cubicBezTo>
                  <a:cubicBezTo>
                    <a:pt x="1908933" y="1340088"/>
                    <a:pt x="1880678" y="1460892"/>
                    <a:pt x="1827917" y="1575353"/>
                  </a:cubicBezTo>
                  <a:cubicBezTo>
                    <a:pt x="1795625" y="1644837"/>
                    <a:pt x="1754973" y="1708843"/>
                    <a:pt x="1704806" y="1767082"/>
                  </a:cubicBezTo>
                  <a:cubicBezTo>
                    <a:pt x="1703364" y="1768812"/>
                    <a:pt x="1701635" y="1770542"/>
                    <a:pt x="1699040" y="1773714"/>
                  </a:cubicBezTo>
                  <a:cubicBezTo>
                    <a:pt x="1793895" y="1803410"/>
                    <a:pt x="1889904" y="1814366"/>
                    <a:pt x="1988508" y="1808888"/>
                  </a:cubicBezTo>
                  <a:cubicBezTo>
                    <a:pt x="1988508" y="1811771"/>
                    <a:pt x="1988796" y="1814078"/>
                    <a:pt x="1988796" y="1816384"/>
                  </a:cubicBezTo>
                  <a:cubicBezTo>
                    <a:pt x="1984760" y="1893076"/>
                    <a:pt x="2001482" y="1966308"/>
                    <a:pt x="2025989" y="2038387"/>
                  </a:cubicBezTo>
                  <a:cubicBezTo>
                    <a:pt x="2045882" y="2096338"/>
                    <a:pt x="2071543" y="2151982"/>
                    <a:pt x="2099798" y="2206474"/>
                  </a:cubicBezTo>
                  <a:cubicBezTo>
                    <a:pt x="2101816" y="2210222"/>
                    <a:pt x="2105852" y="2213970"/>
                    <a:pt x="2109889" y="2215700"/>
                  </a:cubicBezTo>
                  <a:cubicBezTo>
                    <a:pt x="2134107" y="2226944"/>
                    <a:pt x="2158902" y="2237324"/>
                    <a:pt x="2186868" y="2234440"/>
                  </a:cubicBezTo>
                  <a:cubicBezTo>
                    <a:pt x="2189752" y="2232999"/>
                    <a:pt x="2192923" y="2234729"/>
                    <a:pt x="2196095" y="2235594"/>
                  </a:cubicBezTo>
                  <a:cubicBezTo>
                    <a:pt x="2176489" y="2246550"/>
                    <a:pt x="2156596" y="2244243"/>
                    <a:pt x="2137278" y="2237035"/>
                  </a:cubicBezTo>
                  <a:cubicBezTo>
                    <a:pt x="2124016" y="2232134"/>
                    <a:pt x="2111618" y="2225215"/>
                    <a:pt x="2098933" y="2218871"/>
                  </a:cubicBezTo>
                  <a:cubicBezTo>
                    <a:pt x="2096050" y="2217430"/>
                    <a:pt x="2093455" y="2214835"/>
                    <a:pt x="2091436" y="2212240"/>
                  </a:cubicBezTo>
                  <a:cubicBezTo>
                    <a:pt x="2050784" y="2150829"/>
                    <a:pt x="2014168" y="2087400"/>
                    <a:pt x="1990526" y="2017340"/>
                  </a:cubicBezTo>
                  <a:cubicBezTo>
                    <a:pt x="1970344" y="1957947"/>
                    <a:pt x="1961118" y="1897112"/>
                    <a:pt x="1971498" y="1834548"/>
                  </a:cubicBezTo>
                  <a:cubicBezTo>
                    <a:pt x="1972074" y="1831953"/>
                    <a:pt x="1972074" y="1829070"/>
                    <a:pt x="1972362" y="1825034"/>
                  </a:cubicBezTo>
                  <a:cubicBezTo>
                    <a:pt x="1965443" y="1826187"/>
                    <a:pt x="1959100" y="1827340"/>
                    <a:pt x="1952469" y="1828205"/>
                  </a:cubicBezTo>
                  <a:cubicBezTo>
                    <a:pt x="1870299" y="1840314"/>
                    <a:pt x="1788994" y="1833683"/>
                    <a:pt x="1708554" y="1814078"/>
                  </a:cubicBezTo>
                  <a:cubicBezTo>
                    <a:pt x="1697598" y="1811483"/>
                    <a:pt x="1686930" y="1808023"/>
                    <a:pt x="1675974" y="1806005"/>
                  </a:cubicBezTo>
                  <a:cubicBezTo>
                    <a:pt x="1672227" y="1805428"/>
                    <a:pt x="1666748" y="1806581"/>
                    <a:pt x="1663865" y="1809176"/>
                  </a:cubicBezTo>
                  <a:cubicBezTo>
                    <a:pt x="1598995" y="1871452"/>
                    <a:pt x="1525186" y="1919601"/>
                    <a:pt x="1439556" y="1948432"/>
                  </a:cubicBezTo>
                  <a:cubicBezTo>
                    <a:pt x="1370361" y="1971786"/>
                    <a:pt x="1299147" y="1980147"/>
                    <a:pt x="1226203" y="1972939"/>
                  </a:cubicBezTo>
                  <a:cubicBezTo>
                    <a:pt x="1104246" y="1960830"/>
                    <a:pt x="1000164" y="1908933"/>
                    <a:pt x="908480" y="1829646"/>
                  </a:cubicBezTo>
                  <a:cubicBezTo>
                    <a:pt x="905020" y="1826475"/>
                    <a:pt x="901272" y="1823304"/>
                    <a:pt x="897813" y="1820420"/>
                  </a:cubicBezTo>
                  <a:cubicBezTo>
                    <a:pt x="897236" y="1820132"/>
                    <a:pt x="896659" y="1819844"/>
                    <a:pt x="895506" y="1818979"/>
                  </a:cubicBezTo>
                  <a:cubicBezTo>
                    <a:pt x="819103" y="1885579"/>
                    <a:pt x="733185" y="1936323"/>
                    <a:pt x="633428" y="1962271"/>
                  </a:cubicBezTo>
                  <a:cubicBezTo>
                    <a:pt x="640347" y="1973516"/>
                    <a:pt x="647555" y="1984183"/>
                    <a:pt x="653898" y="1995428"/>
                  </a:cubicBezTo>
                  <a:cubicBezTo>
                    <a:pt x="680423" y="2042134"/>
                    <a:pt x="693109" y="2093166"/>
                    <a:pt x="698875" y="2146216"/>
                  </a:cubicBezTo>
                  <a:cubicBezTo>
                    <a:pt x="706372" y="2218871"/>
                    <a:pt x="700317" y="2290950"/>
                    <a:pt x="689072" y="2362741"/>
                  </a:cubicBezTo>
                  <a:cubicBezTo>
                    <a:pt x="688784" y="2364471"/>
                    <a:pt x="689072" y="2366489"/>
                    <a:pt x="688208" y="2367642"/>
                  </a:cubicBezTo>
                  <a:cubicBezTo>
                    <a:pt x="667449" y="2397915"/>
                    <a:pt x="646114" y="2427035"/>
                    <a:pt x="604020" y="2429341"/>
                  </a:cubicBezTo>
                  <a:cubicBezTo>
                    <a:pt x="607479" y="2426746"/>
                    <a:pt x="610651" y="2423575"/>
                    <a:pt x="614399" y="2422133"/>
                  </a:cubicBezTo>
                  <a:cubicBezTo>
                    <a:pt x="640924" y="2411754"/>
                    <a:pt x="659088" y="2391284"/>
                    <a:pt x="676675" y="2369660"/>
                  </a:cubicBezTo>
                  <a:cubicBezTo>
                    <a:pt x="678117" y="2367930"/>
                    <a:pt x="678405" y="2365335"/>
                    <a:pt x="678694" y="2363029"/>
                  </a:cubicBezTo>
                  <a:cubicBezTo>
                    <a:pt x="683594" y="2256641"/>
                    <a:pt x="680711" y="2151118"/>
                    <a:pt x="649862" y="2048189"/>
                  </a:cubicBezTo>
                  <a:cubicBezTo>
                    <a:pt x="640059" y="2016186"/>
                    <a:pt x="626220" y="1985337"/>
                    <a:pt x="613822" y="1953045"/>
                  </a:cubicBezTo>
                  <a:cubicBezTo>
                    <a:pt x="707236" y="1916141"/>
                    <a:pt x="792578" y="1862515"/>
                    <a:pt x="868981" y="1791877"/>
                  </a:cubicBezTo>
                  <a:cubicBezTo>
                    <a:pt x="863791" y="1786111"/>
                    <a:pt x="859178" y="1780633"/>
                    <a:pt x="854277" y="1775443"/>
                  </a:cubicBezTo>
                  <a:cubicBezTo>
                    <a:pt x="781045" y="1694138"/>
                    <a:pt x="728283" y="1600725"/>
                    <a:pt x="691091" y="1498085"/>
                  </a:cubicBezTo>
                  <a:cubicBezTo>
                    <a:pt x="664854" y="1424852"/>
                    <a:pt x="647555" y="1349602"/>
                    <a:pt x="639771" y="1272334"/>
                  </a:cubicBezTo>
                  <a:cubicBezTo>
                    <a:pt x="638906" y="1264549"/>
                    <a:pt x="637176" y="1259648"/>
                    <a:pt x="627373" y="1257918"/>
                  </a:cubicBezTo>
                  <a:cubicBezTo>
                    <a:pt x="545780" y="1243214"/>
                    <a:pt x="468800" y="1215536"/>
                    <a:pt x="397875" y="1171712"/>
                  </a:cubicBezTo>
                  <a:cubicBezTo>
                    <a:pt x="390667" y="1167387"/>
                    <a:pt x="383747" y="1162198"/>
                    <a:pt x="375963" y="1157008"/>
                  </a:cubicBezTo>
                  <a:cubicBezTo>
                    <a:pt x="375098" y="1160179"/>
                    <a:pt x="373945" y="1162774"/>
                    <a:pt x="373368" y="1165657"/>
                  </a:cubicBezTo>
                  <a:cubicBezTo>
                    <a:pt x="354627" y="1237159"/>
                    <a:pt x="312822" y="1294246"/>
                    <a:pt x="260925" y="1344701"/>
                  </a:cubicBezTo>
                  <a:cubicBezTo>
                    <a:pt x="214795" y="1389678"/>
                    <a:pt x="162610" y="1426582"/>
                    <a:pt x="107541" y="1459739"/>
                  </a:cubicBezTo>
                  <a:cubicBezTo>
                    <a:pt x="98604" y="1465217"/>
                    <a:pt x="85341" y="1464640"/>
                    <a:pt x="74097" y="1464928"/>
                  </a:cubicBezTo>
                  <a:cubicBezTo>
                    <a:pt x="51897" y="1465505"/>
                    <a:pt x="29985" y="1462910"/>
                    <a:pt x="11244" y="1449071"/>
                  </a:cubicBezTo>
                  <a:cubicBezTo>
                    <a:pt x="8938" y="1447629"/>
                    <a:pt x="6920" y="1445611"/>
                    <a:pt x="5190" y="1443881"/>
                  </a:cubicBezTo>
                  <a:cubicBezTo>
                    <a:pt x="4036" y="1442728"/>
                    <a:pt x="3172" y="1441575"/>
                    <a:pt x="0" y="1437827"/>
                  </a:cubicBezTo>
                  <a:cubicBezTo>
                    <a:pt x="6920" y="1439556"/>
                    <a:pt x="11244" y="1440133"/>
                    <a:pt x="14992" y="1441863"/>
                  </a:cubicBezTo>
                  <a:cubicBezTo>
                    <a:pt x="40076" y="1454837"/>
                    <a:pt x="66889" y="1455414"/>
                    <a:pt x="94279" y="1455125"/>
                  </a:cubicBezTo>
                  <a:cubicBezTo>
                    <a:pt x="96874" y="1455125"/>
                    <a:pt x="100045" y="1453395"/>
                    <a:pt x="102352" y="1451666"/>
                  </a:cubicBezTo>
                  <a:cubicBezTo>
                    <a:pt x="177314" y="1392849"/>
                    <a:pt x="247662" y="1329709"/>
                    <a:pt x="304172" y="1252152"/>
                  </a:cubicBezTo>
                  <a:cubicBezTo>
                    <a:pt x="328391" y="1218707"/>
                    <a:pt x="349438" y="1183244"/>
                    <a:pt x="364718" y="1144610"/>
                  </a:cubicBezTo>
                  <a:cubicBezTo>
                    <a:pt x="365872" y="1141727"/>
                    <a:pt x="367313" y="1139132"/>
                    <a:pt x="369043" y="1135384"/>
                  </a:cubicBezTo>
                  <a:cubicBezTo>
                    <a:pt x="452943" y="1179208"/>
                    <a:pt x="541167" y="1208328"/>
                    <a:pt x="634869" y="1222167"/>
                  </a:cubicBezTo>
                  <a:cubicBezTo>
                    <a:pt x="634869" y="1181803"/>
                    <a:pt x="633716" y="1142592"/>
                    <a:pt x="635158" y="1103381"/>
                  </a:cubicBezTo>
                  <a:cubicBezTo>
                    <a:pt x="638906" y="1000164"/>
                    <a:pt x="651592" y="898389"/>
                    <a:pt x="685613" y="800362"/>
                  </a:cubicBezTo>
                  <a:cubicBezTo>
                    <a:pt x="697722" y="765476"/>
                    <a:pt x="713580" y="731743"/>
                    <a:pt x="728283" y="696280"/>
                  </a:cubicBezTo>
                  <a:cubicBezTo>
                    <a:pt x="657070" y="645825"/>
                    <a:pt x="594217" y="584126"/>
                    <a:pt x="547222" y="506858"/>
                  </a:cubicBezTo>
                  <a:cubicBezTo>
                    <a:pt x="546357" y="507146"/>
                    <a:pt x="545492" y="507434"/>
                    <a:pt x="544915" y="508011"/>
                  </a:cubicBezTo>
                  <a:cubicBezTo>
                    <a:pt x="499361" y="567404"/>
                    <a:pt x="437662" y="603443"/>
                    <a:pt x="369043" y="629103"/>
                  </a:cubicBezTo>
                  <a:cubicBezTo>
                    <a:pt x="308209" y="651880"/>
                    <a:pt x="244779" y="663989"/>
                    <a:pt x="180485" y="672927"/>
                  </a:cubicBezTo>
                  <a:cubicBezTo>
                    <a:pt x="175295" y="673504"/>
                    <a:pt x="169529" y="672639"/>
                    <a:pt x="164628" y="671197"/>
                  </a:cubicBezTo>
                  <a:cubicBezTo>
                    <a:pt x="140698" y="663124"/>
                    <a:pt x="117632" y="653321"/>
                    <a:pt x="101199" y="633140"/>
                  </a:cubicBezTo>
                  <a:cubicBezTo>
                    <a:pt x="96009" y="626797"/>
                    <a:pt x="92549" y="619301"/>
                    <a:pt x="88513" y="612093"/>
                  </a:cubicBezTo>
                  <a:cubicBezTo>
                    <a:pt x="89378" y="611516"/>
                    <a:pt x="89954" y="610939"/>
                    <a:pt x="90819" y="610363"/>
                  </a:cubicBezTo>
                  <a:cubicBezTo>
                    <a:pt x="93991" y="612669"/>
                    <a:pt x="97739" y="614687"/>
                    <a:pt x="99757" y="617571"/>
                  </a:cubicBezTo>
                  <a:cubicBezTo>
                    <a:pt x="117056" y="640347"/>
                    <a:pt x="141851" y="651880"/>
                    <a:pt x="167222" y="662836"/>
                  </a:cubicBezTo>
                  <a:cubicBezTo>
                    <a:pt x="169817" y="663989"/>
                    <a:pt x="173277" y="663989"/>
                    <a:pt x="175872" y="663124"/>
                  </a:cubicBezTo>
                  <a:cubicBezTo>
                    <a:pt x="258618" y="642366"/>
                    <a:pt x="339923" y="616994"/>
                    <a:pt x="416038" y="577495"/>
                  </a:cubicBezTo>
                  <a:cubicBezTo>
                    <a:pt x="462169" y="553565"/>
                    <a:pt x="505128" y="525022"/>
                    <a:pt x="542609" y="488405"/>
                  </a:cubicBezTo>
                  <a:cubicBezTo>
                    <a:pt x="544339" y="486676"/>
                    <a:pt x="546068" y="485234"/>
                    <a:pt x="548663" y="483216"/>
                  </a:cubicBezTo>
                  <a:cubicBezTo>
                    <a:pt x="604885" y="555295"/>
                    <a:pt x="671485" y="615841"/>
                    <a:pt x="747601" y="665431"/>
                  </a:cubicBezTo>
                  <a:cubicBezTo>
                    <a:pt x="764034" y="645537"/>
                    <a:pt x="779027" y="625643"/>
                    <a:pt x="796326" y="607479"/>
                  </a:cubicBezTo>
                  <a:cubicBezTo>
                    <a:pt x="813336" y="589604"/>
                    <a:pt x="832365" y="573747"/>
                    <a:pt x="850817" y="556736"/>
                  </a:cubicBezTo>
                  <a:cubicBezTo>
                    <a:pt x="836978" y="531941"/>
                    <a:pt x="844186" y="505993"/>
                    <a:pt x="850817" y="480621"/>
                  </a:cubicBezTo>
                  <a:cubicBezTo>
                    <a:pt x="870134" y="405659"/>
                    <a:pt x="913093" y="347131"/>
                    <a:pt x="977676" y="304749"/>
                  </a:cubicBezTo>
                  <a:cubicBezTo>
                    <a:pt x="982865" y="301289"/>
                    <a:pt x="984596" y="298694"/>
                    <a:pt x="983154" y="291775"/>
                  </a:cubicBezTo>
                  <a:cubicBezTo>
                    <a:pt x="979406" y="276206"/>
                    <a:pt x="982865" y="260925"/>
                    <a:pt x="989497" y="246509"/>
                  </a:cubicBezTo>
                  <a:cubicBezTo>
                    <a:pt x="992380" y="240743"/>
                    <a:pt x="995263" y="234977"/>
                    <a:pt x="998723" y="228634"/>
                  </a:cubicBezTo>
                  <a:cubicBezTo>
                    <a:pt x="996416" y="227192"/>
                    <a:pt x="993821" y="225751"/>
                    <a:pt x="991227" y="224309"/>
                  </a:cubicBezTo>
                  <a:cubicBezTo>
                    <a:pt x="937312" y="199226"/>
                    <a:pt x="893488" y="161745"/>
                    <a:pt x="857449" y="114749"/>
                  </a:cubicBezTo>
                  <a:cubicBezTo>
                    <a:pt x="842744" y="95432"/>
                    <a:pt x="826599" y="76980"/>
                    <a:pt x="812183" y="57375"/>
                  </a:cubicBezTo>
                  <a:cubicBezTo>
                    <a:pt x="807282" y="50743"/>
                    <a:pt x="804110" y="42382"/>
                    <a:pt x="801804" y="34598"/>
                  </a:cubicBezTo>
                  <a:cubicBezTo>
                    <a:pt x="800651" y="30850"/>
                    <a:pt x="802380" y="24795"/>
                    <a:pt x="805264" y="22200"/>
                  </a:cubicBezTo>
                  <a:cubicBezTo>
                    <a:pt x="807282" y="20470"/>
                    <a:pt x="813913" y="21912"/>
                    <a:pt x="817085" y="24219"/>
                  </a:cubicBezTo>
                  <a:cubicBezTo>
                    <a:pt x="831500" y="34021"/>
                    <a:pt x="840150" y="48725"/>
                    <a:pt x="843610" y="65159"/>
                  </a:cubicBezTo>
                  <a:cubicBezTo>
                    <a:pt x="847934" y="85053"/>
                    <a:pt x="858890" y="99757"/>
                    <a:pt x="871864" y="114173"/>
                  </a:cubicBezTo>
                  <a:cubicBezTo>
                    <a:pt x="911075" y="157420"/>
                    <a:pt x="957206" y="189711"/>
                    <a:pt x="1012562" y="209605"/>
                  </a:cubicBezTo>
                  <a:cubicBezTo>
                    <a:pt x="1020346" y="185963"/>
                    <a:pt x="1039375" y="177025"/>
                    <a:pt x="1060134" y="170394"/>
                  </a:cubicBezTo>
                  <a:cubicBezTo>
                    <a:pt x="1050331" y="161168"/>
                    <a:pt x="1039087" y="152519"/>
                    <a:pt x="1031014" y="141851"/>
                  </a:cubicBezTo>
                  <a:cubicBezTo>
                    <a:pt x="1007372" y="111001"/>
                    <a:pt x="997570" y="75827"/>
                    <a:pt x="1004489" y="36904"/>
                  </a:cubicBezTo>
                  <a:cubicBezTo>
                    <a:pt x="1006796" y="23642"/>
                    <a:pt x="1015733" y="14992"/>
                    <a:pt x="1028996" y="11244"/>
                  </a:cubicBezTo>
                  <a:cubicBezTo>
                    <a:pt x="1041970" y="7496"/>
                    <a:pt x="1049178" y="9514"/>
                    <a:pt x="1053503" y="21912"/>
                  </a:cubicBezTo>
                  <a:cubicBezTo>
                    <a:pt x="1060134" y="40653"/>
                    <a:pt x="1064747" y="59970"/>
                    <a:pt x="1069648" y="79287"/>
                  </a:cubicBezTo>
                  <a:cubicBezTo>
                    <a:pt x="1073108" y="92837"/>
                    <a:pt x="1073973" y="106965"/>
                    <a:pt x="1078586" y="119939"/>
                  </a:cubicBezTo>
                  <a:cubicBezTo>
                    <a:pt x="1082334" y="131183"/>
                    <a:pt x="1089830" y="140986"/>
                    <a:pt x="1095020" y="150500"/>
                  </a:cubicBezTo>
                  <a:cubicBezTo>
                    <a:pt x="1214094" y="77845"/>
                    <a:pt x="1329997" y="76692"/>
                    <a:pt x="1449071" y="149059"/>
                  </a:cubicBezTo>
                  <a:cubicBezTo>
                    <a:pt x="1469541" y="139256"/>
                    <a:pt x="1478190" y="118497"/>
                    <a:pt x="1484245" y="95721"/>
                  </a:cubicBezTo>
                  <a:cubicBezTo>
                    <a:pt x="1490012" y="73232"/>
                    <a:pt x="1496643" y="50743"/>
                    <a:pt x="1502986" y="28543"/>
                  </a:cubicBezTo>
                  <a:cubicBezTo>
                    <a:pt x="1503274" y="27967"/>
                    <a:pt x="1503562" y="27390"/>
                    <a:pt x="1503851" y="26813"/>
                  </a:cubicBezTo>
                  <a:cubicBezTo>
                    <a:pt x="1507887" y="19029"/>
                    <a:pt x="1510194" y="8938"/>
                    <a:pt x="1520285" y="8073"/>
                  </a:cubicBezTo>
                  <a:cubicBezTo>
                    <a:pt x="1532682" y="7208"/>
                    <a:pt x="1543638" y="12109"/>
                    <a:pt x="1550846" y="22777"/>
                  </a:cubicBezTo>
                  <a:cubicBezTo>
                    <a:pt x="1560072" y="36904"/>
                    <a:pt x="1559495" y="52473"/>
                    <a:pt x="1556612" y="68042"/>
                  </a:cubicBezTo>
                  <a:cubicBezTo>
                    <a:pt x="1549116" y="111290"/>
                    <a:pt x="1529222" y="146464"/>
                    <a:pt x="1490300" y="166358"/>
                  </a:cubicBezTo>
                  <a:cubicBezTo>
                    <a:pt x="1501256" y="172701"/>
                    <a:pt x="1512500" y="178755"/>
                    <a:pt x="1523168" y="185963"/>
                  </a:cubicBezTo>
                  <a:cubicBezTo>
                    <a:pt x="1531529" y="191730"/>
                    <a:pt x="1536430" y="200091"/>
                    <a:pt x="1536430" y="211047"/>
                  </a:cubicBezTo>
                  <a:cubicBezTo>
                    <a:pt x="1536430" y="214795"/>
                    <a:pt x="1539890" y="218543"/>
                    <a:pt x="1541908" y="222867"/>
                  </a:cubicBezTo>
                  <a:cubicBezTo>
                    <a:pt x="1583137" y="202974"/>
                    <a:pt x="1618023" y="176161"/>
                    <a:pt x="1645990" y="141851"/>
                  </a:cubicBezTo>
                  <a:cubicBezTo>
                    <a:pt x="1662424" y="121669"/>
                    <a:pt x="1676551" y="99757"/>
                    <a:pt x="1690679" y="77845"/>
                  </a:cubicBezTo>
                  <a:cubicBezTo>
                    <a:pt x="1694138" y="72367"/>
                    <a:pt x="1693562" y="64294"/>
                    <a:pt x="1695292" y="57375"/>
                  </a:cubicBezTo>
                  <a:cubicBezTo>
                    <a:pt x="1698463" y="44977"/>
                    <a:pt x="1701346" y="32580"/>
                    <a:pt x="1705383" y="20470"/>
                  </a:cubicBezTo>
                  <a:cubicBezTo>
                    <a:pt x="1707113" y="15569"/>
                    <a:pt x="1710284" y="10379"/>
                    <a:pt x="1714032" y="6920"/>
                  </a:cubicBezTo>
                  <a:cubicBezTo>
                    <a:pt x="1717780" y="3460"/>
                    <a:pt x="1722970" y="2307"/>
                    <a:pt x="1727583" y="0"/>
                  </a:cubicBezTo>
                  <a:close/>
                </a:path>
              </a:pathLst>
            </a:custGeom>
            <a:solidFill>
              <a:srgbClr val="000000"/>
            </a:solidFill>
            <a:ln w="8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4" name="Freeform: Shape 1963">
              <a:extLst>
                <a:ext uri="{FF2B5EF4-FFF2-40B4-BE49-F238E27FC236}">
                  <a16:creationId xmlns:a16="http://schemas.microsoft.com/office/drawing/2014/main" id="{FADAB2AA-74D1-4EE7-AB74-C2FE32ECE004}"/>
                </a:ext>
              </a:extLst>
            </p:cNvPr>
            <p:cNvSpPr/>
            <p:nvPr/>
          </p:nvSpPr>
          <p:spPr>
            <a:xfrm>
              <a:off x="9850169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5" name="Freeform: Shape 1964">
              <a:extLst>
                <a:ext uri="{FF2B5EF4-FFF2-40B4-BE49-F238E27FC236}">
                  <a16:creationId xmlns:a16="http://schemas.microsoft.com/office/drawing/2014/main" id="{2AB85D1F-10B0-4130-B3EE-9348689BBB03}"/>
                </a:ext>
              </a:extLst>
            </p:cNvPr>
            <p:cNvSpPr/>
            <p:nvPr/>
          </p:nvSpPr>
          <p:spPr>
            <a:xfrm flipH="1">
              <a:off x="10554826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66" name="&quot;Not Allowed&quot; Symbol 1965">
            <a:extLst>
              <a:ext uri="{FF2B5EF4-FFF2-40B4-BE49-F238E27FC236}">
                <a16:creationId xmlns:a16="http://schemas.microsoft.com/office/drawing/2014/main" id="{85425CBD-2F18-4401-A5C7-4E124E1A8495}"/>
              </a:ext>
            </a:extLst>
          </p:cNvPr>
          <p:cNvSpPr/>
          <p:nvPr/>
        </p:nvSpPr>
        <p:spPr>
          <a:xfrm>
            <a:off x="7214283" y="1663306"/>
            <a:ext cx="1800194" cy="1800194"/>
          </a:xfrm>
          <a:prstGeom prst="noSmoking">
            <a:avLst>
              <a:gd name="adj" fmla="val 689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67" name="Rectangle 1966">
            <a:extLst>
              <a:ext uri="{FF2B5EF4-FFF2-40B4-BE49-F238E27FC236}">
                <a16:creationId xmlns:a16="http://schemas.microsoft.com/office/drawing/2014/main" id="{C0908635-7E33-4AE7-B2FF-624D1974F7A5}"/>
              </a:ext>
            </a:extLst>
          </p:cNvPr>
          <p:cNvSpPr/>
          <p:nvPr/>
        </p:nvSpPr>
        <p:spPr>
          <a:xfrm>
            <a:off x="497934" y="0"/>
            <a:ext cx="778598" cy="6599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8" name="Rectangle 1967">
            <a:extLst>
              <a:ext uri="{FF2B5EF4-FFF2-40B4-BE49-F238E27FC236}">
                <a16:creationId xmlns:a16="http://schemas.microsoft.com/office/drawing/2014/main" id="{C1B1F861-B5FB-4327-8F15-3027E98F54E2}"/>
              </a:ext>
            </a:extLst>
          </p:cNvPr>
          <p:cNvSpPr/>
          <p:nvPr/>
        </p:nvSpPr>
        <p:spPr>
          <a:xfrm>
            <a:off x="497934" y="3422105"/>
            <a:ext cx="778598" cy="7047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9" name="Rectangle 1968">
            <a:extLst>
              <a:ext uri="{FF2B5EF4-FFF2-40B4-BE49-F238E27FC236}">
                <a16:creationId xmlns:a16="http://schemas.microsoft.com/office/drawing/2014/main" id="{F5CE3485-40E6-4874-B36D-F734A8891DB4}"/>
              </a:ext>
            </a:extLst>
          </p:cNvPr>
          <p:cNvSpPr/>
          <p:nvPr/>
        </p:nvSpPr>
        <p:spPr>
          <a:xfrm>
            <a:off x="497934" y="4421042"/>
            <a:ext cx="778598" cy="7047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0" name="Rectangle 1969">
            <a:extLst>
              <a:ext uri="{FF2B5EF4-FFF2-40B4-BE49-F238E27FC236}">
                <a16:creationId xmlns:a16="http://schemas.microsoft.com/office/drawing/2014/main" id="{9FCA27F1-78FF-4F22-AFF9-7A10BBAE3CD3}"/>
              </a:ext>
            </a:extLst>
          </p:cNvPr>
          <p:cNvSpPr/>
          <p:nvPr/>
        </p:nvSpPr>
        <p:spPr>
          <a:xfrm>
            <a:off x="497934" y="5419978"/>
            <a:ext cx="778598" cy="7047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1" name="Chevron 2">
            <a:extLst>
              <a:ext uri="{FF2B5EF4-FFF2-40B4-BE49-F238E27FC236}">
                <a16:creationId xmlns:a16="http://schemas.microsoft.com/office/drawing/2014/main" id="{7F4FF272-BBE2-4519-A023-7AB1A1ED50B2}"/>
              </a:ext>
            </a:extLst>
          </p:cNvPr>
          <p:cNvSpPr/>
          <p:nvPr/>
        </p:nvSpPr>
        <p:spPr>
          <a:xfrm rot="5400000">
            <a:off x="642715" y="3532910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972" name="Chevron 2">
            <a:extLst>
              <a:ext uri="{FF2B5EF4-FFF2-40B4-BE49-F238E27FC236}">
                <a16:creationId xmlns:a16="http://schemas.microsoft.com/office/drawing/2014/main" id="{85FBB390-E038-4120-90DD-628600DE7A9C}"/>
              </a:ext>
            </a:extLst>
          </p:cNvPr>
          <p:cNvSpPr/>
          <p:nvPr/>
        </p:nvSpPr>
        <p:spPr>
          <a:xfrm rot="5400000">
            <a:off x="642715" y="4531847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973" name="Chevron 2">
            <a:extLst>
              <a:ext uri="{FF2B5EF4-FFF2-40B4-BE49-F238E27FC236}">
                <a16:creationId xmlns:a16="http://schemas.microsoft.com/office/drawing/2014/main" id="{A7CB965F-2A80-446D-AA0C-6FE4F0B381CB}"/>
              </a:ext>
            </a:extLst>
          </p:cNvPr>
          <p:cNvSpPr/>
          <p:nvPr/>
        </p:nvSpPr>
        <p:spPr>
          <a:xfrm rot="5400000">
            <a:off x="642715" y="5530783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974" name="Group 1973">
            <a:extLst>
              <a:ext uri="{FF2B5EF4-FFF2-40B4-BE49-F238E27FC236}">
                <a16:creationId xmlns:a16="http://schemas.microsoft.com/office/drawing/2014/main" id="{3326A740-9E19-4F44-9DDD-90C69CDB7C97}"/>
              </a:ext>
            </a:extLst>
          </p:cNvPr>
          <p:cNvGrpSpPr/>
          <p:nvPr/>
        </p:nvGrpSpPr>
        <p:grpSpPr>
          <a:xfrm>
            <a:off x="1797728" y="5403796"/>
            <a:ext cx="4955041" cy="737090"/>
            <a:chOff x="7602799" y="2401052"/>
            <a:chExt cx="3661994" cy="737090"/>
          </a:xfrm>
        </p:grpSpPr>
        <p:sp>
          <p:nvSpPr>
            <p:cNvPr id="1975" name="TextBox 1974">
              <a:extLst>
                <a:ext uri="{FF2B5EF4-FFF2-40B4-BE49-F238E27FC236}">
                  <a16:creationId xmlns:a16="http://schemas.microsoft.com/office/drawing/2014/main" id="{C1D88D64-A9C7-4491-A5F2-55F2ED3EC34D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976" name="TextBox 1975">
              <a:extLst>
                <a:ext uri="{FF2B5EF4-FFF2-40B4-BE49-F238E27FC236}">
                  <a16:creationId xmlns:a16="http://schemas.microsoft.com/office/drawing/2014/main" id="{E55E38D3-4DA8-4FE3-B1D2-EB9FA1B8EFF1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977" name="Group 1976">
            <a:extLst>
              <a:ext uri="{FF2B5EF4-FFF2-40B4-BE49-F238E27FC236}">
                <a16:creationId xmlns:a16="http://schemas.microsoft.com/office/drawing/2014/main" id="{D32DC42A-FCDF-40DB-8B54-43972FE0A8C7}"/>
              </a:ext>
            </a:extLst>
          </p:cNvPr>
          <p:cNvGrpSpPr/>
          <p:nvPr/>
        </p:nvGrpSpPr>
        <p:grpSpPr>
          <a:xfrm>
            <a:off x="1797728" y="3405923"/>
            <a:ext cx="4955041" cy="737090"/>
            <a:chOff x="7602799" y="2401052"/>
            <a:chExt cx="3661994" cy="737090"/>
          </a:xfrm>
        </p:grpSpPr>
        <p:sp>
          <p:nvSpPr>
            <p:cNvPr id="1978" name="TextBox 1977">
              <a:extLst>
                <a:ext uri="{FF2B5EF4-FFF2-40B4-BE49-F238E27FC236}">
                  <a16:creationId xmlns:a16="http://schemas.microsoft.com/office/drawing/2014/main" id="{1481768C-6141-4500-BE3E-039188BBA8B1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979" name="TextBox 1978">
              <a:extLst>
                <a:ext uri="{FF2B5EF4-FFF2-40B4-BE49-F238E27FC236}">
                  <a16:creationId xmlns:a16="http://schemas.microsoft.com/office/drawing/2014/main" id="{A845E89A-CE4B-40C8-A220-C85E30657D95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1980" name="Group 1979">
            <a:extLst>
              <a:ext uri="{FF2B5EF4-FFF2-40B4-BE49-F238E27FC236}">
                <a16:creationId xmlns:a16="http://schemas.microsoft.com/office/drawing/2014/main" id="{CD9DA821-0B04-4E48-9EA5-DF9E88968AB2}"/>
              </a:ext>
            </a:extLst>
          </p:cNvPr>
          <p:cNvGrpSpPr/>
          <p:nvPr/>
        </p:nvGrpSpPr>
        <p:grpSpPr>
          <a:xfrm>
            <a:off x="1797728" y="4404859"/>
            <a:ext cx="4955041" cy="737090"/>
            <a:chOff x="7602799" y="2401052"/>
            <a:chExt cx="3661994" cy="737090"/>
          </a:xfrm>
        </p:grpSpPr>
        <p:sp>
          <p:nvSpPr>
            <p:cNvPr id="1981" name="TextBox 1980">
              <a:extLst>
                <a:ext uri="{FF2B5EF4-FFF2-40B4-BE49-F238E27FC236}">
                  <a16:creationId xmlns:a16="http://schemas.microsoft.com/office/drawing/2014/main" id="{90EC0551-502F-4B86-A837-BF0A2499D1E8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982" name="TextBox 1981">
              <a:extLst>
                <a:ext uri="{FF2B5EF4-FFF2-40B4-BE49-F238E27FC236}">
                  <a16:creationId xmlns:a16="http://schemas.microsoft.com/office/drawing/2014/main" id="{8938F685-CAA3-43AB-BC9A-3CAB25096B39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983" name="Rectangle 1982">
            <a:extLst>
              <a:ext uri="{FF2B5EF4-FFF2-40B4-BE49-F238E27FC236}">
                <a16:creationId xmlns:a16="http://schemas.microsoft.com/office/drawing/2014/main" id="{DBA4EAF2-3C82-48F8-9D1D-0613EA46ED14}"/>
              </a:ext>
            </a:extLst>
          </p:cNvPr>
          <p:cNvSpPr/>
          <p:nvPr/>
        </p:nvSpPr>
        <p:spPr>
          <a:xfrm>
            <a:off x="488973" y="1876009"/>
            <a:ext cx="6397801" cy="7047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84" name="Group 1983">
            <a:extLst>
              <a:ext uri="{FF2B5EF4-FFF2-40B4-BE49-F238E27FC236}">
                <a16:creationId xmlns:a16="http://schemas.microsoft.com/office/drawing/2014/main" id="{BA8DFB1D-DDF5-490F-A7D8-9D3B4B71B2DC}"/>
              </a:ext>
            </a:extLst>
          </p:cNvPr>
          <p:cNvGrpSpPr/>
          <p:nvPr/>
        </p:nvGrpSpPr>
        <p:grpSpPr>
          <a:xfrm>
            <a:off x="645803" y="1949874"/>
            <a:ext cx="548178" cy="556995"/>
            <a:chOff x="9271661" y="927087"/>
            <a:chExt cx="1690381" cy="1717565"/>
          </a:xfrm>
          <a:solidFill>
            <a:schemeClr val="bg1"/>
          </a:solidFill>
        </p:grpSpPr>
        <p:sp>
          <p:nvSpPr>
            <p:cNvPr id="1985" name="Freeform: Shape 1984">
              <a:extLst>
                <a:ext uri="{FF2B5EF4-FFF2-40B4-BE49-F238E27FC236}">
                  <a16:creationId xmlns:a16="http://schemas.microsoft.com/office/drawing/2014/main" id="{773AFAD9-B182-4647-B4CB-7A36675803B1}"/>
                </a:ext>
              </a:extLst>
            </p:cNvPr>
            <p:cNvSpPr/>
            <p:nvPr/>
          </p:nvSpPr>
          <p:spPr>
            <a:xfrm rot="2411044">
              <a:off x="9825722" y="927087"/>
              <a:ext cx="487932" cy="1717565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6" name="Freeform: Shape 1985">
              <a:extLst>
                <a:ext uri="{FF2B5EF4-FFF2-40B4-BE49-F238E27FC236}">
                  <a16:creationId xmlns:a16="http://schemas.microsoft.com/office/drawing/2014/main" id="{7FFD3664-BAF2-47DA-AFDB-512A0DC55D53}"/>
                </a:ext>
              </a:extLst>
            </p:cNvPr>
            <p:cNvSpPr/>
            <p:nvPr/>
          </p:nvSpPr>
          <p:spPr>
            <a:xfrm rot="18712925">
              <a:off x="9675227" y="1020217"/>
              <a:ext cx="883249" cy="1690381"/>
            </a:xfrm>
            <a:custGeom>
              <a:avLst/>
              <a:gdLst>
                <a:gd name="connsiteX0" fmla="*/ 335181 w 883249"/>
                <a:gd name="connsiteY0" fmla="*/ 0 h 1563687"/>
                <a:gd name="connsiteX1" fmla="*/ 631293 w 883249"/>
                <a:gd name="connsiteY1" fmla="*/ 0 h 1563687"/>
                <a:gd name="connsiteX2" fmla="*/ 665062 w 883249"/>
                <a:gd name="connsiteY2" fmla="*/ 49352 h 1563687"/>
                <a:gd name="connsiteX3" fmla="*/ 717011 w 883249"/>
                <a:gd name="connsiteY3" fmla="*/ 49352 h 1563687"/>
                <a:gd name="connsiteX4" fmla="*/ 750778 w 883249"/>
                <a:gd name="connsiteY4" fmla="*/ 0 h 1563687"/>
                <a:gd name="connsiteX5" fmla="*/ 844287 w 883249"/>
                <a:gd name="connsiteY5" fmla="*/ 0 h 1563687"/>
                <a:gd name="connsiteX6" fmla="*/ 883249 w 883249"/>
                <a:gd name="connsiteY6" fmla="*/ 111692 h 1563687"/>
                <a:gd name="connsiteX7" fmla="*/ 844287 w 883249"/>
                <a:gd name="connsiteY7" fmla="*/ 223384 h 1563687"/>
                <a:gd name="connsiteX8" fmla="*/ 750778 w 883249"/>
                <a:gd name="connsiteY8" fmla="*/ 223384 h 1563687"/>
                <a:gd name="connsiteX9" fmla="*/ 750777 w 883249"/>
                <a:gd name="connsiteY9" fmla="*/ 223384 h 1563687"/>
                <a:gd name="connsiteX10" fmla="*/ 748180 w 883249"/>
                <a:gd name="connsiteY10" fmla="*/ 223384 h 1563687"/>
                <a:gd name="connsiteX11" fmla="*/ 714413 w 883249"/>
                <a:gd name="connsiteY11" fmla="*/ 174032 h 1563687"/>
                <a:gd name="connsiteX12" fmla="*/ 665062 w 883249"/>
                <a:gd name="connsiteY12" fmla="*/ 174032 h 1563687"/>
                <a:gd name="connsiteX13" fmla="*/ 659785 w 883249"/>
                <a:gd name="connsiteY13" fmla="*/ 200372 h 1563687"/>
                <a:gd name="connsiteX14" fmla="*/ 631293 w 883249"/>
                <a:gd name="connsiteY14" fmla="*/ 223384 h 1563687"/>
                <a:gd name="connsiteX15" fmla="*/ 532589 w 883249"/>
                <a:gd name="connsiteY15" fmla="*/ 223384 h 1563687"/>
                <a:gd name="connsiteX16" fmla="*/ 532589 w 883249"/>
                <a:gd name="connsiteY16" fmla="*/ 737686 h 1563687"/>
                <a:gd name="connsiteX17" fmla="*/ 529992 w 883249"/>
                <a:gd name="connsiteY17" fmla="*/ 737686 h 1563687"/>
                <a:gd name="connsiteX18" fmla="*/ 529992 w 883249"/>
                <a:gd name="connsiteY18" fmla="*/ 748076 h 1563687"/>
                <a:gd name="connsiteX19" fmla="*/ 558564 w 883249"/>
                <a:gd name="connsiteY19" fmla="*/ 781843 h 1563687"/>
                <a:gd name="connsiteX20" fmla="*/ 581942 w 883249"/>
                <a:gd name="connsiteY20" fmla="*/ 1355888 h 1563687"/>
                <a:gd name="connsiteX21" fmla="*/ 537784 w 883249"/>
                <a:gd name="connsiteY21" fmla="*/ 1501346 h 1563687"/>
                <a:gd name="connsiteX22" fmla="*/ 467652 w 883249"/>
                <a:gd name="connsiteY22" fmla="*/ 1563687 h 1563687"/>
                <a:gd name="connsiteX23" fmla="*/ 397520 w 883249"/>
                <a:gd name="connsiteY23" fmla="*/ 1501346 h 1563687"/>
                <a:gd name="connsiteX24" fmla="*/ 353363 w 883249"/>
                <a:gd name="connsiteY24" fmla="*/ 1355888 h 1563687"/>
                <a:gd name="connsiteX25" fmla="*/ 376740 w 883249"/>
                <a:gd name="connsiteY25" fmla="*/ 781843 h 1563687"/>
                <a:gd name="connsiteX26" fmla="*/ 405313 w 883249"/>
                <a:gd name="connsiteY26" fmla="*/ 748076 h 1563687"/>
                <a:gd name="connsiteX27" fmla="*/ 405313 w 883249"/>
                <a:gd name="connsiteY27" fmla="*/ 225982 h 1563687"/>
                <a:gd name="connsiteX28" fmla="*/ 332583 w 883249"/>
                <a:gd name="connsiteY28" fmla="*/ 225982 h 1563687"/>
                <a:gd name="connsiteX29" fmla="*/ 327389 w 883249"/>
                <a:gd name="connsiteY29" fmla="*/ 223384 h 1563687"/>
                <a:gd name="connsiteX30" fmla="*/ 114395 w 883249"/>
                <a:gd name="connsiteY30" fmla="*/ 238969 h 1563687"/>
                <a:gd name="connsiteX31" fmla="*/ 41665 w 883249"/>
                <a:gd name="connsiteY31" fmla="*/ 277932 h 1563687"/>
                <a:gd name="connsiteX32" fmla="*/ 28678 w 883249"/>
                <a:gd name="connsiteY32" fmla="*/ 280529 h 1563687"/>
                <a:gd name="connsiteX33" fmla="*/ 2703 w 883249"/>
                <a:gd name="connsiteY33" fmla="*/ 262346 h 1563687"/>
                <a:gd name="connsiteX34" fmla="*/ 430 w 883249"/>
                <a:gd name="connsiteY34" fmla="*/ 245788 h 1563687"/>
                <a:gd name="connsiteX35" fmla="*/ 711 w 883249"/>
                <a:gd name="connsiteY35" fmla="*/ 245238 h 1563687"/>
                <a:gd name="connsiteX36" fmla="*/ 430 w 883249"/>
                <a:gd name="connsiteY36" fmla="*/ 243190 h 1563687"/>
                <a:gd name="connsiteX37" fmla="*/ 7897 w 883249"/>
                <a:gd name="connsiteY37" fmla="*/ 228579 h 1563687"/>
                <a:gd name="connsiteX38" fmla="*/ 54653 w 883249"/>
                <a:gd name="connsiteY38" fmla="*/ 176630 h 1563687"/>
                <a:gd name="connsiteX39" fmla="*/ 335181 w 883249"/>
                <a:gd name="connsiteY39" fmla="*/ 0 h 156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883249" h="1563687">
                  <a:moveTo>
                    <a:pt x="335181" y="0"/>
                  </a:moveTo>
                  <a:lnTo>
                    <a:pt x="631293" y="0"/>
                  </a:lnTo>
                  <a:cubicBezTo>
                    <a:pt x="646879" y="0"/>
                    <a:pt x="659866" y="5195"/>
                    <a:pt x="665062" y="49352"/>
                  </a:cubicBezTo>
                  <a:lnTo>
                    <a:pt x="717011" y="49352"/>
                  </a:lnTo>
                  <a:cubicBezTo>
                    <a:pt x="722205" y="5195"/>
                    <a:pt x="735193" y="0"/>
                    <a:pt x="750778" y="0"/>
                  </a:cubicBezTo>
                  <a:lnTo>
                    <a:pt x="844287" y="0"/>
                  </a:lnTo>
                  <a:cubicBezTo>
                    <a:pt x="865067" y="0"/>
                    <a:pt x="883249" y="36365"/>
                    <a:pt x="883249" y="111692"/>
                  </a:cubicBezTo>
                  <a:cubicBezTo>
                    <a:pt x="883249" y="187019"/>
                    <a:pt x="865067" y="223384"/>
                    <a:pt x="844287" y="223384"/>
                  </a:cubicBezTo>
                  <a:lnTo>
                    <a:pt x="750778" y="223384"/>
                  </a:lnTo>
                  <a:lnTo>
                    <a:pt x="750777" y="223384"/>
                  </a:lnTo>
                  <a:lnTo>
                    <a:pt x="748180" y="223384"/>
                  </a:lnTo>
                  <a:cubicBezTo>
                    <a:pt x="732596" y="223384"/>
                    <a:pt x="719608" y="218190"/>
                    <a:pt x="714413" y="174032"/>
                  </a:cubicBezTo>
                  <a:lnTo>
                    <a:pt x="665062" y="174032"/>
                  </a:lnTo>
                  <a:lnTo>
                    <a:pt x="659785" y="200372"/>
                  </a:lnTo>
                  <a:cubicBezTo>
                    <a:pt x="653210" y="220462"/>
                    <a:pt x="642982" y="223384"/>
                    <a:pt x="631293" y="223384"/>
                  </a:cubicBezTo>
                  <a:lnTo>
                    <a:pt x="532589" y="223384"/>
                  </a:lnTo>
                  <a:lnTo>
                    <a:pt x="532589" y="737686"/>
                  </a:lnTo>
                  <a:lnTo>
                    <a:pt x="529992" y="737686"/>
                  </a:lnTo>
                  <a:lnTo>
                    <a:pt x="529992" y="748076"/>
                  </a:lnTo>
                  <a:cubicBezTo>
                    <a:pt x="545576" y="750674"/>
                    <a:pt x="555967" y="763662"/>
                    <a:pt x="558564" y="781843"/>
                  </a:cubicBezTo>
                  <a:lnTo>
                    <a:pt x="581942" y="1355888"/>
                  </a:lnTo>
                  <a:cubicBezTo>
                    <a:pt x="584539" y="1410434"/>
                    <a:pt x="568954" y="1462384"/>
                    <a:pt x="537784" y="1501346"/>
                  </a:cubicBezTo>
                  <a:cubicBezTo>
                    <a:pt x="506614" y="1540309"/>
                    <a:pt x="514406" y="1563687"/>
                    <a:pt x="467652" y="1563687"/>
                  </a:cubicBezTo>
                  <a:cubicBezTo>
                    <a:pt x="420898" y="1563687"/>
                    <a:pt x="428690" y="1540309"/>
                    <a:pt x="397520" y="1501346"/>
                  </a:cubicBezTo>
                  <a:cubicBezTo>
                    <a:pt x="363753" y="1462384"/>
                    <a:pt x="348168" y="1407837"/>
                    <a:pt x="353363" y="1355888"/>
                  </a:cubicBezTo>
                  <a:lnTo>
                    <a:pt x="376740" y="781843"/>
                  </a:lnTo>
                  <a:cubicBezTo>
                    <a:pt x="376740" y="763662"/>
                    <a:pt x="389727" y="750674"/>
                    <a:pt x="405313" y="748076"/>
                  </a:cubicBezTo>
                  <a:lnTo>
                    <a:pt x="405313" y="225982"/>
                  </a:lnTo>
                  <a:lnTo>
                    <a:pt x="332583" y="225982"/>
                  </a:lnTo>
                  <a:lnTo>
                    <a:pt x="327389" y="223384"/>
                  </a:lnTo>
                  <a:cubicBezTo>
                    <a:pt x="241671" y="189617"/>
                    <a:pt x="197514" y="197409"/>
                    <a:pt x="114395" y="238969"/>
                  </a:cubicBezTo>
                  <a:lnTo>
                    <a:pt x="41665" y="277932"/>
                  </a:lnTo>
                  <a:cubicBezTo>
                    <a:pt x="39067" y="280529"/>
                    <a:pt x="33872" y="280529"/>
                    <a:pt x="28678" y="280529"/>
                  </a:cubicBezTo>
                  <a:cubicBezTo>
                    <a:pt x="18288" y="280529"/>
                    <a:pt x="7897" y="272737"/>
                    <a:pt x="2703" y="262346"/>
                  </a:cubicBezTo>
                  <a:cubicBezTo>
                    <a:pt x="106" y="257151"/>
                    <a:pt x="-544" y="251307"/>
                    <a:pt x="430" y="245788"/>
                  </a:cubicBezTo>
                  <a:lnTo>
                    <a:pt x="711" y="245238"/>
                  </a:lnTo>
                  <a:lnTo>
                    <a:pt x="430" y="243190"/>
                  </a:lnTo>
                  <a:cubicBezTo>
                    <a:pt x="1404" y="237670"/>
                    <a:pt x="4001" y="232475"/>
                    <a:pt x="7897" y="228579"/>
                  </a:cubicBezTo>
                  <a:lnTo>
                    <a:pt x="54653" y="176630"/>
                  </a:lnTo>
                  <a:cubicBezTo>
                    <a:pt x="145565" y="75327"/>
                    <a:pt x="207904" y="49352"/>
                    <a:pt x="335181" y="0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87" name="Rectangle 1986">
            <a:extLst>
              <a:ext uri="{FF2B5EF4-FFF2-40B4-BE49-F238E27FC236}">
                <a16:creationId xmlns:a16="http://schemas.microsoft.com/office/drawing/2014/main" id="{59AEF725-9A8D-46BA-B982-156D0A6D8A16}"/>
              </a:ext>
            </a:extLst>
          </p:cNvPr>
          <p:cNvSpPr/>
          <p:nvPr/>
        </p:nvSpPr>
        <p:spPr>
          <a:xfrm>
            <a:off x="1407334" y="1795003"/>
            <a:ext cx="5753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+mj-lt"/>
              </a:rPr>
              <a:t>Computer Repair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11233</TotalTime>
  <Words>106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59</cp:revision>
  <dcterms:created xsi:type="dcterms:W3CDTF">2018-02-18T19:39:47Z</dcterms:created>
  <dcterms:modified xsi:type="dcterms:W3CDTF">2019-04-24T07:12:09Z</dcterms:modified>
</cp:coreProperties>
</file>