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A8D0-47B1-AB80-13BED09940F6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A8D0-47B1-AB80-13BED09940F6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D0-47B1-AB80-13BED09940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F4EB-455F-86B4-32E838AF587D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F4EB-455F-86B4-32E838AF587D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EB-455F-86B4-32E838AF58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4818-45D1-975F-4A71E701BBE8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4818-45D1-975F-4A71E701BBE8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18-45D1-975F-4A71E701BB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706F-401A-BCF3-73423798BC50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706F-401A-BCF3-73423798BC50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06F-401A-BCF3-73423798B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008481308985305E-2"/>
          <c:y val="5.06593328488604E-2"/>
          <c:w val="0.92045761682155192"/>
          <c:h val="0.898681334302279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87BCE6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3441-424A-9175-B1B225DB084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3441-424A-9175-B1B225DB084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3441-424A-9175-B1B225DB084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7-3441-424A-9175-B1B225DB084C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</c:v>
                </c:pt>
                <c:pt idx="1">
                  <c:v>60</c:v>
                </c:pt>
                <c:pt idx="2">
                  <c:v>80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441-424A-9175-B1B225DB084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ECECEC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50</c:v>
                </c:pt>
                <c:pt idx="1">
                  <c:v>40</c:v>
                </c:pt>
                <c:pt idx="2">
                  <c:v>20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441-424A-9175-B1B225DB08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100"/>
        <c:axId val="247533952"/>
        <c:axId val="247535488"/>
      </c:barChart>
      <c:catAx>
        <c:axId val="2475339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47535488"/>
        <c:crosses val="autoZero"/>
        <c:auto val="1"/>
        <c:lblAlgn val="ctr"/>
        <c:lblOffset val="100"/>
        <c:noMultiLvlLbl val="0"/>
      </c:catAx>
      <c:valAx>
        <c:axId val="24753548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75339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0.67599</cdr:x>
      <cdr:y>0.09057</cdr:y>
    </cdr:from>
    <cdr:to>
      <cdr:x>0.90149</cdr:x>
      <cdr:y>0.23566</cdr:y>
    </cdr:to>
    <cdr:sp macro="" textlink="">
      <cdr:nvSpPr>
        <cdr:cNvPr id="2" name="TextBox 4"/>
        <cdr:cNvSpPr txBox="1"/>
      </cdr:nvSpPr>
      <cdr:spPr>
        <a:xfrm xmlns:a="http://schemas.openxmlformats.org/drawingml/2006/main">
          <a:off x="2806183" y="249746"/>
          <a:ext cx="936104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ko-KR"/>
          </a:defPPr>
          <a:lvl1pPr marL="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ko-KR" sz="2000" b="1" dirty="0">
              <a:solidFill>
                <a:srgbClr val="262626"/>
              </a:solidFill>
              <a:latin typeface="Arial" pitchFamily="34" charset="0"/>
              <a:cs typeface="Arial" pitchFamily="34" charset="0"/>
            </a:rPr>
            <a:t>40%</a:t>
          </a:r>
          <a:endParaRPr lang="ko-KR" altLang="en-US" sz="2000" b="1" dirty="0">
            <a:solidFill>
              <a:srgbClr val="262626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0.67599</cdr:x>
      <cdr:y>0.31441</cdr:y>
    </cdr:from>
    <cdr:to>
      <cdr:x>0.90149</cdr:x>
      <cdr:y>0.45951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2806183" y="867041"/>
          <a:ext cx="936104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ko-KR"/>
          </a:defPPr>
          <a:lvl1pPr marL="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ko-KR" sz="2000" b="1" dirty="0">
              <a:solidFill>
                <a:srgbClr val="262626"/>
              </a:solidFill>
              <a:latin typeface="Arial" pitchFamily="34" charset="0"/>
              <a:cs typeface="Arial" pitchFamily="34" charset="0"/>
            </a:rPr>
            <a:t>80%</a:t>
          </a:r>
          <a:endParaRPr lang="ko-KR" altLang="en-US" sz="2000" b="1" dirty="0">
            <a:solidFill>
              <a:srgbClr val="262626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0.67599</cdr:x>
      <cdr:y>0.53826</cdr:y>
    </cdr:from>
    <cdr:to>
      <cdr:x>0.90149</cdr:x>
      <cdr:y>0.68336</cdr:y>
    </cdr:to>
    <cdr:sp macro="" textlink="">
      <cdr:nvSpPr>
        <cdr:cNvPr id="4" name="TextBox 4"/>
        <cdr:cNvSpPr txBox="1"/>
      </cdr:nvSpPr>
      <cdr:spPr>
        <a:xfrm xmlns:a="http://schemas.openxmlformats.org/drawingml/2006/main">
          <a:off x="2806183" y="1484336"/>
          <a:ext cx="936104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ko-KR"/>
          </a:defPPr>
          <a:lvl1pPr marL="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ko-KR" sz="2000" b="1" dirty="0">
              <a:solidFill>
                <a:srgbClr val="262626"/>
              </a:solidFill>
              <a:latin typeface="Arial" pitchFamily="34" charset="0"/>
              <a:cs typeface="Arial" pitchFamily="34" charset="0"/>
            </a:rPr>
            <a:t>60%</a:t>
          </a:r>
          <a:endParaRPr lang="ko-KR" altLang="en-US" sz="2000" b="1" dirty="0">
            <a:solidFill>
              <a:srgbClr val="262626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0.67599</cdr:x>
      <cdr:y>0.76211</cdr:y>
    </cdr:from>
    <cdr:to>
      <cdr:x>0.90149</cdr:x>
      <cdr:y>0.9072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806183" y="2101631"/>
          <a:ext cx="936104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ko-KR"/>
          </a:defPPr>
          <a:lvl1pPr marL="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ko-KR" sz="2000" b="1" dirty="0">
              <a:solidFill>
                <a:srgbClr val="262626"/>
              </a:solidFill>
              <a:latin typeface="Arial" pitchFamily="34" charset="0"/>
              <a:cs typeface="Arial" pitchFamily="34" charset="0"/>
            </a:rPr>
            <a:t>50%</a:t>
          </a:r>
          <a:endParaRPr lang="ko-KR" altLang="en-US" sz="2000" b="1" dirty="0">
            <a:solidFill>
              <a:srgbClr val="262626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452" name="Chart 7">
            <a:extLst>
              <a:ext uri="{FF2B5EF4-FFF2-40B4-BE49-F238E27FC236}">
                <a16:creationId xmlns:a16="http://schemas.microsoft.com/office/drawing/2014/main" id="{18CB0950-3A40-49AF-AD89-ADE44BF8DA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6679841"/>
              </p:ext>
            </p:extLst>
          </p:nvPr>
        </p:nvGraphicFramePr>
        <p:xfrm>
          <a:off x="6513862" y="1961054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53" name="Chart 7">
            <a:extLst>
              <a:ext uri="{FF2B5EF4-FFF2-40B4-BE49-F238E27FC236}">
                <a16:creationId xmlns:a16="http://schemas.microsoft.com/office/drawing/2014/main" id="{501B74B4-5785-4B73-8251-5C1E210288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6074681"/>
              </p:ext>
            </p:extLst>
          </p:nvPr>
        </p:nvGraphicFramePr>
        <p:xfrm>
          <a:off x="8887376" y="1961054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54" name="Chart 7">
            <a:extLst>
              <a:ext uri="{FF2B5EF4-FFF2-40B4-BE49-F238E27FC236}">
                <a16:creationId xmlns:a16="http://schemas.microsoft.com/office/drawing/2014/main" id="{349878AF-2B99-49B5-92B4-40600D98DB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2604855"/>
              </p:ext>
            </p:extLst>
          </p:nvPr>
        </p:nvGraphicFramePr>
        <p:xfrm>
          <a:off x="4140349" y="1961054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455" name="Chart 7">
            <a:extLst>
              <a:ext uri="{FF2B5EF4-FFF2-40B4-BE49-F238E27FC236}">
                <a16:creationId xmlns:a16="http://schemas.microsoft.com/office/drawing/2014/main" id="{B14AE084-8694-4A2A-9433-0BF2337C95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6752376"/>
              </p:ext>
            </p:extLst>
          </p:nvPr>
        </p:nvGraphicFramePr>
        <p:xfrm>
          <a:off x="1766836" y="1961054"/>
          <a:ext cx="1660648" cy="1721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456" name="TextBox 2455">
            <a:extLst>
              <a:ext uri="{FF2B5EF4-FFF2-40B4-BE49-F238E27FC236}">
                <a16:creationId xmlns:a16="http://schemas.microsoft.com/office/drawing/2014/main" id="{AED2E5B8-4685-41C9-86F3-AB2F7E3717A8}"/>
              </a:ext>
            </a:extLst>
          </p:cNvPr>
          <p:cNvSpPr txBox="1"/>
          <p:nvPr/>
        </p:nvSpPr>
        <p:spPr>
          <a:xfrm>
            <a:off x="2129108" y="2563191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262626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rgbClr val="262626"/>
              </a:solidFill>
              <a:cs typeface="Arial" pitchFamily="34" charset="0"/>
            </a:endParaRPr>
          </a:p>
        </p:txBody>
      </p:sp>
      <p:sp>
        <p:nvSpPr>
          <p:cNvPr id="2457" name="TextBox 2456">
            <a:extLst>
              <a:ext uri="{FF2B5EF4-FFF2-40B4-BE49-F238E27FC236}">
                <a16:creationId xmlns:a16="http://schemas.microsoft.com/office/drawing/2014/main" id="{C5EE1506-9AFC-45F2-8038-0DA985716B72}"/>
              </a:ext>
            </a:extLst>
          </p:cNvPr>
          <p:cNvSpPr txBox="1"/>
          <p:nvPr/>
        </p:nvSpPr>
        <p:spPr>
          <a:xfrm>
            <a:off x="4502621" y="2563191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262626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rgbClr val="262626"/>
              </a:solidFill>
              <a:cs typeface="Arial" pitchFamily="34" charset="0"/>
            </a:endParaRPr>
          </a:p>
        </p:txBody>
      </p:sp>
      <p:sp>
        <p:nvSpPr>
          <p:cNvPr id="2458" name="TextBox 2457">
            <a:extLst>
              <a:ext uri="{FF2B5EF4-FFF2-40B4-BE49-F238E27FC236}">
                <a16:creationId xmlns:a16="http://schemas.microsoft.com/office/drawing/2014/main" id="{1173D103-5EFD-4352-A938-B8FFFEAD73CE}"/>
              </a:ext>
            </a:extLst>
          </p:cNvPr>
          <p:cNvSpPr txBox="1"/>
          <p:nvPr/>
        </p:nvSpPr>
        <p:spPr>
          <a:xfrm>
            <a:off x="6876134" y="2563191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262626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rgbClr val="262626"/>
              </a:solidFill>
              <a:cs typeface="Arial" pitchFamily="34" charset="0"/>
            </a:endParaRPr>
          </a:p>
        </p:txBody>
      </p:sp>
      <p:sp>
        <p:nvSpPr>
          <p:cNvPr id="2459" name="TextBox 2458">
            <a:extLst>
              <a:ext uri="{FF2B5EF4-FFF2-40B4-BE49-F238E27FC236}">
                <a16:creationId xmlns:a16="http://schemas.microsoft.com/office/drawing/2014/main" id="{503ECB74-5412-45A9-B3AF-09E3FAEE9178}"/>
              </a:ext>
            </a:extLst>
          </p:cNvPr>
          <p:cNvSpPr txBox="1"/>
          <p:nvPr/>
        </p:nvSpPr>
        <p:spPr>
          <a:xfrm>
            <a:off x="9249648" y="2563191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rgbClr val="262626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rgbClr val="262626"/>
              </a:solidFill>
              <a:cs typeface="Arial" pitchFamily="34" charset="0"/>
            </a:endParaRPr>
          </a:p>
        </p:txBody>
      </p:sp>
      <p:graphicFrame>
        <p:nvGraphicFramePr>
          <p:cNvPr id="2460" name="Chart 2459">
            <a:extLst>
              <a:ext uri="{FF2B5EF4-FFF2-40B4-BE49-F238E27FC236}">
                <a16:creationId xmlns:a16="http://schemas.microsoft.com/office/drawing/2014/main" id="{33C99276-0153-48EC-B4DA-BCCDF9F3C8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88428468"/>
              </p:ext>
            </p:extLst>
          </p:nvPr>
        </p:nvGraphicFramePr>
        <p:xfrm>
          <a:off x="632390" y="3759062"/>
          <a:ext cx="5608007" cy="2479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2461" name="Group 2460">
            <a:extLst>
              <a:ext uri="{FF2B5EF4-FFF2-40B4-BE49-F238E27FC236}">
                <a16:creationId xmlns:a16="http://schemas.microsoft.com/office/drawing/2014/main" id="{87695B76-A481-460B-88D9-ABAE19ED2C94}"/>
              </a:ext>
            </a:extLst>
          </p:cNvPr>
          <p:cNvGrpSpPr/>
          <p:nvPr/>
        </p:nvGrpSpPr>
        <p:grpSpPr>
          <a:xfrm>
            <a:off x="5978866" y="3878846"/>
            <a:ext cx="5404130" cy="534784"/>
            <a:chOff x="395534" y="3737445"/>
            <a:chExt cx="3972999" cy="534784"/>
          </a:xfrm>
        </p:grpSpPr>
        <p:sp>
          <p:nvSpPr>
            <p:cNvPr id="2462" name="TextBox 2461">
              <a:extLst>
                <a:ext uri="{FF2B5EF4-FFF2-40B4-BE49-F238E27FC236}">
                  <a16:creationId xmlns:a16="http://schemas.microsoft.com/office/drawing/2014/main" id="{713C4EA4-CF59-4222-A77C-E06BB0F9D4D1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63" name="TextBox 2462">
              <a:extLst>
                <a:ext uri="{FF2B5EF4-FFF2-40B4-BE49-F238E27FC236}">
                  <a16:creationId xmlns:a16="http://schemas.microsoft.com/office/drawing/2014/main" id="{D3DDB6B9-63BD-4127-877E-7C077ACD0BA1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64" name="Group 2463">
            <a:extLst>
              <a:ext uri="{FF2B5EF4-FFF2-40B4-BE49-F238E27FC236}">
                <a16:creationId xmlns:a16="http://schemas.microsoft.com/office/drawing/2014/main" id="{5A2394EE-A83D-4C3F-8027-A927F827C40A}"/>
              </a:ext>
            </a:extLst>
          </p:cNvPr>
          <p:cNvGrpSpPr/>
          <p:nvPr/>
        </p:nvGrpSpPr>
        <p:grpSpPr>
          <a:xfrm>
            <a:off x="5978866" y="4429648"/>
            <a:ext cx="5404130" cy="534784"/>
            <a:chOff x="395534" y="3737445"/>
            <a:chExt cx="3972999" cy="534784"/>
          </a:xfrm>
        </p:grpSpPr>
        <p:sp>
          <p:nvSpPr>
            <p:cNvPr id="2465" name="TextBox 2464">
              <a:extLst>
                <a:ext uri="{FF2B5EF4-FFF2-40B4-BE49-F238E27FC236}">
                  <a16:creationId xmlns:a16="http://schemas.microsoft.com/office/drawing/2014/main" id="{19770083-3855-4EC2-B559-3CC8ECA3FBB6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66" name="TextBox 2465">
              <a:extLst>
                <a:ext uri="{FF2B5EF4-FFF2-40B4-BE49-F238E27FC236}">
                  <a16:creationId xmlns:a16="http://schemas.microsoft.com/office/drawing/2014/main" id="{786A1556-1CF3-4059-AE1A-831F8637FBFE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67" name="Group 2466">
            <a:extLst>
              <a:ext uri="{FF2B5EF4-FFF2-40B4-BE49-F238E27FC236}">
                <a16:creationId xmlns:a16="http://schemas.microsoft.com/office/drawing/2014/main" id="{B839C4CA-1FA9-4A22-A618-A8DDCBFF35A0}"/>
              </a:ext>
            </a:extLst>
          </p:cNvPr>
          <p:cNvGrpSpPr/>
          <p:nvPr/>
        </p:nvGrpSpPr>
        <p:grpSpPr>
          <a:xfrm>
            <a:off x="5978866" y="4980448"/>
            <a:ext cx="5404130" cy="534784"/>
            <a:chOff x="395534" y="3737445"/>
            <a:chExt cx="3972999" cy="534784"/>
          </a:xfrm>
        </p:grpSpPr>
        <p:sp>
          <p:nvSpPr>
            <p:cNvPr id="2468" name="TextBox 2467">
              <a:extLst>
                <a:ext uri="{FF2B5EF4-FFF2-40B4-BE49-F238E27FC236}">
                  <a16:creationId xmlns:a16="http://schemas.microsoft.com/office/drawing/2014/main" id="{389572A6-476E-4DA6-9DB1-485E74ACF45F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69" name="TextBox 2468">
              <a:extLst>
                <a:ext uri="{FF2B5EF4-FFF2-40B4-BE49-F238E27FC236}">
                  <a16:creationId xmlns:a16="http://schemas.microsoft.com/office/drawing/2014/main" id="{F142B4AD-0F1F-412D-96F0-7C180547F1B7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70" name="Group 2469">
            <a:extLst>
              <a:ext uri="{FF2B5EF4-FFF2-40B4-BE49-F238E27FC236}">
                <a16:creationId xmlns:a16="http://schemas.microsoft.com/office/drawing/2014/main" id="{BD3BE1F5-F598-45B2-90D8-CD2DA3751EA9}"/>
              </a:ext>
            </a:extLst>
          </p:cNvPr>
          <p:cNvGrpSpPr/>
          <p:nvPr/>
        </p:nvGrpSpPr>
        <p:grpSpPr>
          <a:xfrm>
            <a:off x="5978866" y="5531250"/>
            <a:ext cx="5404130" cy="534784"/>
            <a:chOff x="395534" y="3737445"/>
            <a:chExt cx="3972999" cy="534784"/>
          </a:xfrm>
        </p:grpSpPr>
        <p:sp>
          <p:nvSpPr>
            <p:cNvPr id="2471" name="TextBox 2470">
              <a:extLst>
                <a:ext uri="{FF2B5EF4-FFF2-40B4-BE49-F238E27FC236}">
                  <a16:creationId xmlns:a16="http://schemas.microsoft.com/office/drawing/2014/main" id="{67877DEB-733A-4AC9-B4B6-05CDB496D703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72" name="TextBox 2471">
              <a:extLst>
                <a:ext uri="{FF2B5EF4-FFF2-40B4-BE49-F238E27FC236}">
                  <a16:creationId xmlns:a16="http://schemas.microsoft.com/office/drawing/2014/main" id="{24CC21C6-3F32-49AE-8440-D5DA5B489B54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11254</TotalTime>
  <Words>108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76</cp:revision>
  <dcterms:created xsi:type="dcterms:W3CDTF">2018-02-18T19:39:47Z</dcterms:created>
  <dcterms:modified xsi:type="dcterms:W3CDTF">2019-04-25T07:53:42Z</dcterms:modified>
</cp:coreProperties>
</file>