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6F29-4C8F-982D-829350A2FFF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F29-4C8F-982D-829350A2FFF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29-4C8F-982D-829350A2F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3171685102041E-2"/>
          <c:y val="3.4471340049169907E-2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AE3-42FD-A8C3-7D19C6E4731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AE3-42FD-A8C3-7D19C6E4731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AE3-42FD-A8C3-7D19C6E47311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E3-42FD-A8C3-7D19C6E47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3171685102041E-2"/>
          <c:y val="3.4471340049169907E-2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999-456F-900F-8604E1071C6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999-456F-900F-8604E1071C6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999-456F-900F-8604E1071C6A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9-456F-900F-8604E1071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068-4690-95F4-D5B06EA4753B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068-4690-95F4-D5B06EA4753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68-4690-95F4-D5B06EA47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348" name="Chart 40">
            <a:extLst>
              <a:ext uri="{FF2B5EF4-FFF2-40B4-BE49-F238E27FC236}">
                <a16:creationId xmlns:a16="http://schemas.microsoft.com/office/drawing/2014/main" id="{8E284CBD-0AA9-4ADC-872F-37E46D1113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2922550"/>
              </p:ext>
            </p:extLst>
          </p:nvPr>
        </p:nvGraphicFramePr>
        <p:xfrm>
          <a:off x="6529653" y="4929879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49" name="Chart 37">
            <a:extLst>
              <a:ext uri="{FF2B5EF4-FFF2-40B4-BE49-F238E27FC236}">
                <a16:creationId xmlns:a16="http://schemas.microsoft.com/office/drawing/2014/main" id="{4E20B584-6D38-4E9C-BDB4-F3056C31B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195943"/>
              </p:ext>
            </p:extLst>
          </p:nvPr>
        </p:nvGraphicFramePr>
        <p:xfrm>
          <a:off x="1506938" y="1841061"/>
          <a:ext cx="3299634" cy="307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50" name="Chart 2349">
            <a:extLst>
              <a:ext uri="{FF2B5EF4-FFF2-40B4-BE49-F238E27FC236}">
                <a16:creationId xmlns:a16="http://schemas.microsoft.com/office/drawing/2014/main" id="{B2608946-5D82-49DA-9E78-2EB0FD769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223848"/>
              </p:ext>
            </p:extLst>
          </p:nvPr>
        </p:nvGraphicFramePr>
        <p:xfrm>
          <a:off x="7198690" y="1841061"/>
          <a:ext cx="3299634" cy="307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351" name="그룹 1">
            <a:extLst>
              <a:ext uri="{FF2B5EF4-FFF2-40B4-BE49-F238E27FC236}">
                <a16:creationId xmlns:a16="http://schemas.microsoft.com/office/drawing/2014/main" id="{387CCA37-F351-4DF3-96AC-C5D3EB0455BD}"/>
              </a:ext>
            </a:extLst>
          </p:cNvPr>
          <p:cNvGrpSpPr/>
          <p:nvPr/>
        </p:nvGrpSpPr>
        <p:grpSpPr>
          <a:xfrm>
            <a:off x="5450866" y="1871343"/>
            <a:ext cx="1440161" cy="3239411"/>
            <a:chOff x="5450865" y="1801006"/>
            <a:chExt cx="1440161" cy="3239411"/>
          </a:xfrm>
        </p:grpSpPr>
        <p:sp>
          <p:nvSpPr>
            <p:cNvPr id="2352" name="Round Same Side Corner Rectangle 8">
              <a:extLst>
                <a:ext uri="{FF2B5EF4-FFF2-40B4-BE49-F238E27FC236}">
                  <a16:creationId xmlns:a16="http://schemas.microsoft.com/office/drawing/2014/main" id="{4ED6A46B-7179-4E5C-870E-27D20FF49ADC}"/>
                </a:ext>
              </a:extLst>
            </p:cNvPr>
            <p:cNvSpPr/>
            <p:nvPr/>
          </p:nvSpPr>
          <p:spPr>
            <a:xfrm>
              <a:off x="5450865" y="1830641"/>
              <a:ext cx="609972" cy="3209776"/>
            </a:xfrm>
            <a:custGeom>
              <a:avLst/>
              <a:gdLst/>
              <a:ahLst/>
              <a:cxnLst/>
              <a:rect l="l" t="t" r="r" b="b"/>
              <a:pathLst>
                <a:path w="609972" h="3209776">
                  <a:moveTo>
                    <a:pt x="229221" y="614154"/>
                  </a:moveTo>
                  <a:lnTo>
                    <a:pt x="609972" y="614154"/>
                  </a:lnTo>
                  <a:lnTo>
                    <a:pt x="609972" y="1885666"/>
                  </a:lnTo>
                  <a:lnTo>
                    <a:pt x="559426" y="1885666"/>
                  </a:lnTo>
                  <a:lnTo>
                    <a:pt x="559426" y="3062527"/>
                  </a:lnTo>
                  <a:cubicBezTo>
                    <a:pt x="559426" y="3143851"/>
                    <a:pt x="493500" y="3209776"/>
                    <a:pt x="412177" y="3209776"/>
                  </a:cubicBezTo>
                  <a:cubicBezTo>
                    <a:pt x="330854" y="3209776"/>
                    <a:pt x="264928" y="3143851"/>
                    <a:pt x="264928" y="3062527"/>
                  </a:cubicBezTo>
                  <a:cubicBezTo>
                    <a:pt x="266846" y="2420899"/>
                    <a:pt x="268764" y="1779271"/>
                    <a:pt x="270682" y="1137643"/>
                  </a:cubicBezTo>
                  <a:lnTo>
                    <a:pt x="235625" y="1137643"/>
                  </a:lnTo>
                  <a:lnTo>
                    <a:pt x="235625" y="1688373"/>
                  </a:lnTo>
                  <a:cubicBezTo>
                    <a:pt x="235625" y="1753439"/>
                    <a:pt x="182879" y="1806185"/>
                    <a:pt x="117813" y="1806185"/>
                  </a:cubicBezTo>
                  <a:cubicBezTo>
                    <a:pt x="52747" y="1806185"/>
                    <a:pt x="1" y="1753439"/>
                    <a:pt x="1" y="1688373"/>
                  </a:cubicBezTo>
                  <a:lnTo>
                    <a:pt x="1" y="1137643"/>
                  </a:lnTo>
                  <a:lnTo>
                    <a:pt x="0" y="1137643"/>
                  </a:lnTo>
                  <a:lnTo>
                    <a:pt x="0" y="843374"/>
                  </a:lnTo>
                  <a:cubicBezTo>
                    <a:pt x="0" y="716779"/>
                    <a:pt x="102626" y="614154"/>
                    <a:pt x="229221" y="614154"/>
                  </a:cubicBezTo>
                  <a:close/>
                  <a:moveTo>
                    <a:pt x="609355" y="0"/>
                  </a:moveTo>
                  <a:lnTo>
                    <a:pt x="609972" y="62"/>
                  </a:lnTo>
                  <a:lnTo>
                    <a:pt x="609972" y="551812"/>
                  </a:lnTo>
                  <a:cubicBezTo>
                    <a:pt x="609767" y="551874"/>
                    <a:pt x="609561" y="551874"/>
                    <a:pt x="609355" y="551874"/>
                  </a:cubicBezTo>
                  <a:cubicBezTo>
                    <a:pt x="456959" y="551874"/>
                    <a:pt x="333418" y="428333"/>
                    <a:pt x="333418" y="275937"/>
                  </a:cubicBezTo>
                  <a:cubicBezTo>
                    <a:pt x="333418" y="123541"/>
                    <a:pt x="456959" y="0"/>
                    <a:pt x="6093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53" name="Round Same Side Corner Rectangle 20">
              <a:extLst>
                <a:ext uri="{FF2B5EF4-FFF2-40B4-BE49-F238E27FC236}">
                  <a16:creationId xmlns:a16="http://schemas.microsoft.com/office/drawing/2014/main" id="{148A2945-07AD-45CE-AC20-427F1863EC42}"/>
                </a:ext>
              </a:extLst>
            </p:cNvPr>
            <p:cNvSpPr/>
            <p:nvPr/>
          </p:nvSpPr>
          <p:spPr>
            <a:xfrm rot="10800000">
              <a:off x="6128565" y="1801006"/>
              <a:ext cx="762461" cy="3239410"/>
            </a:xfrm>
            <a:custGeom>
              <a:avLst/>
              <a:gdLst/>
              <a:ahLst/>
              <a:cxnLst/>
              <a:rect l="l" t="t" r="r" b="b"/>
              <a:pathLst>
                <a:path w="762461" h="3239410">
                  <a:moveTo>
                    <a:pt x="652210" y="2594500"/>
                  </a:moveTo>
                  <a:cubicBezTo>
                    <a:pt x="531045" y="2596482"/>
                    <a:pt x="392020" y="2595783"/>
                    <a:pt x="369081" y="2530792"/>
                  </a:cubicBezTo>
                  <a:lnTo>
                    <a:pt x="6792" y="1588708"/>
                  </a:lnTo>
                  <a:cubicBezTo>
                    <a:pt x="-13490" y="1535517"/>
                    <a:pt x="13185" y="1475955"/>
                    <a:pt x="66376" y="1455672"/>
                  </a:cubicBezTo>
                  <a:cubicBezTo>
                    <a:pt x="119566" y="1435389"/>
                    <a:pt x="179128" y="1462065"/>
                    <a:pt x="199411" y="1515255"/>
                  </a:cubicBezTo>
                  <a:lnTo>
                    <a:pt x="412927" y="2075173"/>
                  </a:lnTo>
                  <a:lnTo>
                    <a:pt x="454538" y="2075173"/>
                  </a:lnTo>
                  <a:lnTo>
                    <a:pt x="185124" y="990180"/>
                  </a:lnTo>
                  <a:lnTo>
                    <a:pt x="451386" y="990180"/>
                  </a:lnTo>
                  <a:lnTo>
                    <a:pt x="451386" y="137706"/>
                  </a:lnTo>
                  <a:cubicBezTo>
                    <a:pt x="451386" y="61653"/>
                    <a:pt x="513039" y="0"/>
                    <a:pt x="589093" y="0"/>
                  </a:cubicBezTo>
                  <a:cubicBezTo>
                    <a:pt x="665146" y="0"/>
                    <a:pt x="726799" y="61653"/>
                    <a:pt x="726799" y="137706"/>
                  </a:cubicBezTo>
                  <a:lnTo>
                    <a:pt x="726799" y="990180"/>
                  </a:lnTo>
                  <a:lnTo>
                    <a:pt x="759286" y="990180"/>
                  </a:lnTo>
                  <a:cubicBezTo>
                    <a:pt x="760344" y="1524756"/>
                    <a:pt x="761403" y="2059332"/>
                    <a:pt x="762461" y="2593908"/>
                  </a:cubicBezTo>
                  <a:cubicBezTo>
                    <a:pt x="731002" y="2592882"/>
                    <a:pt x="692598" y="2593840"/>
                    <a:pt x="652210" y="2594500"/>
                  </a:cubicBezTo>
                  <a:close/>
                  <a:moveTo>
                    <a:pt x="758668" y="3209775"/>
                  </a:moveTo>
                  <a:cubicBezTo>
                    <a:pt x="606272" y="3209775"/>
                    <a:pt x="482731" y="3086234"/>
                    <a:pt x="482731" y="2933838"/>
                  </a:cubicBezTo>
                  <a:cubicBezTo>
                    <a:pt x="482731" y="2781442"/>
                    <a:pt x="606272" y="2657901"/>
                    <a:pt x="758668" y="2657901"/>
                  </a:cubicBezTo>
                  <a:cubicBezTo>
                    <a:pt x="758874" y="2657901"/>
                    <a:pt x="759080" y="2657901"/>
                    <a:pt x="759285" y="2657963"/>
                  </a:cubicBezTo>
                  <a:lnTo>
                    <a:pt x="759285" y="3209713"/>
                  </a:lnTo>
                  <a:close/>
                  <a:moveTo>
                    <a:pt x="757205" y="3239410"/>
                  </a:moveTo>
                  <a:lnTo>
                    <a:pt x="746690" y="3238350"/>
                  </a:lnTo>
                  <a:lnTo>
                    <a:pt x="759286" y="3238350"/>
                  </a:lnTo>
                  <a:lnTo>
                    <a:pt x="759286" y="3239200"/>
                  </a:lnTo>
                  <a:cubicBezTo>
                    <a:pt x="758594" y="3239407"/>
                    <a:pt x="757900" y="3239410"/>
                    <a:pt x="757205" y="32394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aphicFrame>
        <p:nvGraphicFramePr>
          <p:cNvPr id="2354" name="Chart 2353">
            <a:extLst>
              <a:ext uri="{FF2B5EF4-FFF2-40B4-BE49-F238E27FC236}">
                <a16:creationId xmlns:a16="http://schemas.microsoft.com/office/drawing/2014/main" id="{37FB5E2D-4EF7-4F68-AB46-0AE3F6944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279293"/>
              </p:ext>
            </p:extLst>
          </p:nvPr>
        </p:nvGraphicFramePr>
        <p:xfrm>
          <a:off x="4295336" y="4929879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355" name="Group 2354">
            <a:extLst>
              <a:ext uri="{FF2B5EF4-FFF2-40B4-BE49-F238E27FC236}">
                <a16:creationId xmlns:a16="http://schemas.microsoft.com/office/drawing/2014/main" id="{6F65AA77-C451-4720-B0E1-0A264FD8983C}"/>
              </a:ext>
            </a:extLst>
          </p:cNvPr>
          <p:cNvGrpSpPr/>
          <p:nvPr/>
        </p:nvGrpSpPr>
        <p:grpSpPr>
          <a:xfrm>
            <a:off x="751348" y="5137008"/>
            <a:ext cx="3602242" cy="923330"/>
            <a:chOff x="2551704" y="4283314"/>
            <a:chExt cx="2391553" cy="923330"/>
          </a:xfrm>
        </p:grpSpPr>
        <p:sp>
          <p:nvSpPr>
            <p:cNvPr id="2356" name="TextBox 2355">
              <a:extLst>
                <a:ext uri="{FF2B5EF4-FFF2-40B4-BE49-F238E27FC236}">
                  <a16:creationId xmlns:a16="http://schemas.microsoft.com/office/drawing/2014/main" id="{E1DD1407-9ED5-480F-AD00-EB34A8C2C89B}"/>
                </a:ext>
              </a:extLst>
            </p:cNvPr>
            <p:cNvSpPr txBox="1"/>
            <p:nvPr/>
          </p:nvSpPr>
          <p:spPr>
            <a:xfrm>
              <a:off x="2551704" y="4560313"/>
              <a:ext cx="2391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7" name="TextBox 2356">
              <a:extLst>
                <a:ext uri="{FF2B5EF4-FFF2-40B4-BE49-F238E27FC236}">
                  <a16:creationId xmlns:a16="http://schemas.microsoft.com/office/drawing/2014/main" id="{78662D9C-4BCF-45BD-B45A-43E51D7FD135}"/>
                </a:ext>
              </a:extLst>
            </p:cNvPr>
            <p:cNvSpPr txBox="1"/>
            <p:nvPr/>
          </p:nvSpPr>
          <p:spPr>
            <a:xfrm>
              <a:off x="2551705" y="4283314"/>
              <a:ext cx="2391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358" name="Group 2357">
            <a:extLst>
              <a:ext uri="{FF2B5EF4-FFF2-40B4-BE49-F238E27FC236}">
                <a16:creationId xmlns:a16="http://schemas.microsoft.com/office/drawing/2014/main" id="{2D906B85-37C3-4BF2-8637-227FA46A2DED}"/>
              </a:ext>
            </a:extLst>
          </p:cNvPr>
          <p:cNvGrpSpPr/>
          <p:nvPr/>
        </p:nvGrpSpPr>
        <p:grpSpPr>
          <a:xfrm>
            <a:off x="7829952" y="5137008"/>
            <a:ext cx="3578685" cy="923330"/>
            <a:chOff x="2551703" y="4283314"/>
            <a:chExt cx="2242574" cy="923330"/>
          </a:xfrm>
        </p:grpSpPr>
        <p:sp>
          <p:nvSpPr>
            <p:cNvPr id="2359" name="TextBox 2358">
              <a:extLst>
                <a:ext uri="{FF2B5EF4-FFF2-40B4-BE49-F238E27FC236}">
                  <a16:creationId xmlns:a16="http://schemas.microsoft.com/office/drawing/2014/main" id="{CC6C70ED-78E2-4B5D-872F-0CDC6C03A51F}"/>
                </a:ext>
              </a:extLst>
            </p:cNvPr>
            <p:cNvSpPr txBox="1"/>
            <p:nvPr/>
          </p:nvSpPr>
          <p:spPr>
            <a:xfrm>
              <a:off x="2551705" y="4560313"/>
              <a:ext cx="22425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0" name="TextBox 2359">
              <a:extLst>
                <a:ext uri="{FF2B5EF4-FFF2-40B4-BE49-F238E27FC236}">
                  <a16:creationId xmlns:a16="http://schemas.microsoft.com/office/drawing/2014/main" id="{EAF2D81B-5477-4F9F-A2D8-C4B9C7B43831}"/>
                </a:ext>
              </a:extLst>
            </p:cNvPr>
            <p:cNvSpPr txBox="1"/>
            <p:nvPr/>
          </p:nvSpPr>
          <p:spPr>
            <a:xfrm>
              <a:off x="2551703" y="4283314"/>
              <a:ext cx="2242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361" name="TextBox 2360">
            <a:extLst>
              <a:ext uri="{FF2B5EF4-FFF2-40B4-BE49-F238E27FC236}">
                <a16:creationId xmlns:a16="http://schemas.microsoft.com/office/drawing/2014/main" id="{023D8A34-F932-4DA9-A811-28445F6E0DA3}"/>
              </a:ext>
            </a:extLst>
          </p:cNvPr>
          <p:cNvSpPr txBox="1"/>
          <p:nvPr/>
        </p:nvSpPr>
        <p:spPr>
          <a:xfrm>
            <a:off x="2228802" y="1785179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62" name="TextBox 2361">
            <a:extLst>
              <a:ext uri="{FF2B5EF4-FFF2-40B4-BE49-F238E27FC236}">
                <a16:creationId xmlns:a16="http://schemas.microsoft.com/office/drawing/2014/main" id="{BA3F1E27-778E-46AC-8958-43666043E150}"/>
              </a:ext>
            </a:extLst>
          </p:cNvPr>
          <p:cNvSpPr txBox="1"/>
          <p:nvPr/>
        </p:nvSpPr>
        <p:spPr>
          <a:xfrm>
            <a:off x="7920554" y="1785179"/>
            <a:ext cx="1855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363" name="TextBox 2362">
            <a:extLst>
              <a:ext uri="{FF2B5EF4-FFF2-40B4-BE49-F238E27FC236}">
                <a16:creationId xmlns:a16="http://schemas.microsoft.com/office/drawing/2014/main" id="{AC28D276-C278-4158-8270-93E23881BF5B}"/>
              </a:ext>
            </a:extLst>
          </p:cNvPr>
          <p:cNvSpPr txBox="1"/>
          <p:nvPr/>
        </p:nvSpPr>
        <p:spPr>
          <a:xfrm>
            <a:off x="6993025" y="5630733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64" name="TextBox 2363">
            <a:extLst>
              <a:ext uri="{FF2B5EF4-FFF2-40B4-BE49-F238E27FC236}">
                <a16:creationId xmlns:a16="http://schemas.microsoft.com/office/drawing/2014/main" id="{737379D5-A6F5-4E8B-9DE1-E6B5F15F3DF2}"/>
              </a:ext>
            </a:extLst>
          </p:cNvPr>
          <p:cNvSpPr txBox="1"/>
          <p:nvPr/>
        </p:nvSpPr>
        <p:spPr>
          <a:xfrm>
            <a:off x="4479607" y="5630733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88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72</cp:revision>
  <dcterms:created xsi:type="dcterms:W3CDTF">2018-02-18T19:39:47Z</dcterms:created>
  <dcterms:modified xsi:type="dcterms:W3CDTF">2019-04-25T07:50:27Z</dcterms:modified>
</cp:coreProperties>
</file>