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circle"/>
            <c:size val="6"/>
            <c:spPr>
              <a:solidFill>
                <a:schemeClr val="accent1"/>
              </a:solidFill>
              <a:ln>
                <a:noFill/>
              </a:ln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43</c:v>
                </c:pt>
                <c:pt idx="1">
                  <c:v>25</c:v>
                </c:pt>
                <c:pt idx="2">
                  <c:v>35</c:v>
                </c:pt>
                <c:pt idx="3">
                  <c:v>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B2-403C-BDE5-7ADE2E4EC45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circle"/>
            <c:size val="7"/>
            <c:spPr>
              <a:solidFill>
                <a:schemeClr val="accent2"/>
              </a:solidFill>
              <a:ln>
                <a:noFill/>
              </a:ln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24</c:v>
                </c:pt>
                <c:pt idx="1">
                  <c:v>44</c:v>
                </c:pt>
                <c:pt idx="2">
                  <c:v>18</c:v>
                </c:pt>
                <c:pt idx="3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1B2-403C-BDE5-7ADE2E4EC4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1808256"/>
        <c:axId val="191810176"/>
      </c:lineChart>
      <c:catAx>
        <c:axId val="191808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191810176"/>
        <c:crosses val="autoZero"/>
        <c:auto val="1"/>
        <c:lblAlgn val="ctr"/>
        <c:lblOffset val="100"/>
        <c:noMultiLvlLbl val="0"/>
      </c:catAx>
      <c:valAx>
        <c:axId val="19181017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191808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1516" name="Rectangle 6">
            <a:extLst>
              <a:ext uri="{FF2B5EF4-FFF2-40B4-BE49-F238E27FC236}">
                <a16:creationId xmlns:a16="http://schemas.microsoft.com/office/drawing/2014/main" id="{7708A216-22A0-4E14-95A7-BE105DAFB2A3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2632" name="Chart 2631">
            <a:extLst>
              <a:ext uri="{FF2B5EF4-FFF2-40B4-BE49-F238E27FC236}">
                <a16:creationId xmlns:a16="http://schemas.microsoft.com/office/drawing/2014/main" id="{41E26885-1EE0-4B15-AC11-22F7C852BF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2273224"/>
              </p:ext>
            </p:extLst>
          </p:nvPr>
        </p:nvGraphicFramePr>
        <p:xfrm>
          <a:off x="6456040" y="2074647"/>
          <a:ext cx="4846328" cy="3992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633" name="Group 2632">
            <a:extLst>
              <a:ext uri="{FF2B5EF4-FFF2-40B4-BE49-F238E27FC236}">
                <a16:creationId xmlns:a16="http://schemas.microsoft.com/office/drawing/2014/main" id="{798C6942-6A22-4942-8FC0-199AA42C149A}"/>
              </a:ext>
            </a:extLst>
          </p:cNvPr>
          <p:cNvGrpSpPr/>
          <p:nvPr/>
        </p:nvGrpSpPr>
        <p:grpSpPr>
          <a:xfrm>
            <a:off x="881064" y="2122392"/>
            <a:ext cx="5371602" cy="1127966"/>
            <a:chOff x="3501215" y="2000094"/>
            <a:chExt cx="4031191" cy="1127966"/>
          </a:xfrm>
        </p:grpSpPr>
        <p:sp>
          <p:nvSpPr>
            <p:cNvPr id="2634" name="TextBox 2633">
              <a:extLst>
                <a:ext uri="{FF2B5EF4-FFF2-40B4-BE49-F238E27FC236}">
                  <a16:creationId xmlns:a16="http://schemas.microsoft.com/office/drawing/2014/main" id="{646F7539-3BF8-4A8F-AB73-C458FB01A70E}"/>
                </a:ext>
              </a:extLst>
            </p:cNvPr>
            <p:cNvSpPr txBox="1"/>
            <p:nvPr/>
          </p:nvSpPr>
          <p:spPr>
            <a:xfrm>
              <a:off x="3507646" y="2297063"/>
              <a:ext cx="402476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35" name="TextBox 2634">
              <a:extLst>
                <a:ext uri="{FF2B5EF4-FFF2-40B4-BE49-F238E27FC236}">
                  <a16:creationId xmlns:a16="http://schemas.microsoft.com/office/drawing/2014/main" id="{BE984BFE-FA7E-456B-BDF8-B77C38D35E84}"/>
                </a:ext>
              </a:extLst>
            </p:cNvPr>
            <p:cNvSpPr txBox="1"/>
            <p:nvPr/>
          </p:nvSpPr>
          <p:spPr>
            <a:xfrm>
              <a:off x="3501215" y="2000094"/>
              <a:ext cx="40298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36" name="Group 2635">
            <a:extLst>
              <a:ext uri="{FF2B5EF4-FFF2-40B4-BE49-F238E27FC236}">
                <a16:creationId xmlns:a16="http://schemas.microsoft.com/office/drawing/2014/main" id="{74AB38DE-0C02-432C-A0BF-8A3C5D75C7BF}"/>
              </a:ext>
            </a:extLst>
          </p:cNvPr>
          <p:cNvGrpSpPr/>
          <p:nvPr/>
        </p:nvGrpSpPr>
        <p:grpSpPr>
          <a:xfrm>
            <a:off x="1396148" y="3586262"/>
            <a:ext cx="1761331" cy="758741"/>
            <a:chOff x="203895" y="3409836"/>
            <a:chExt cx="1761331" cy="758741"/>
          </a:xfrm>
        </p:grpSpPr>
        <p:sp>
          <p:nvSpPr>
            <p:cNvPr id="2637" name="TextBox 2636">
              <a:extLst>
                <a:ext uri="{FF2B5EF4-FFF2-40B4-BE49-F238E27FC236}">
                  <a16:creationId xmlns:a16="http://schemas.microsoft.com/office/drawing/2014/main" id="{1BAA599E-D966-4AB2-9C96-27E6DF155710}"/>
                </a:ext>
              </a:extLst>
            </p:cNvPr>
            <p:cNvSpPr txBox="1"/>
            <p:nvPr/>
          </p:nvSpPr>
          <p:spPr>
            <a:xfrm>
              <a:off x="203895" y="3409836"/>
              <a:ext cx="17613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1"/>
                  </a:solidFill>
                  <a:ea typeface="FZShuTi" pitchFamily="2" charset="-122"/>
                  <a:cs typeface="Arial" pitchFamily="34" charset="0"/>
                </a:rPr>
                <a:t>$234,090</a:t>
              </a:r>
              <a:endParaRPr lang="ko-KR" altLang="en-US" sz="28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2638" name="TextBox 2637">
              <a:extLst>
                <a:ext uri="{FF2B5EF4-FFF2-40B4-BE49-F238E27FC236}">
                  <a16:creationId xmlns:a16="http://schemas.microsoft.com/office/drawing/2014/main" id="{E4807F10-F781-4464-B8F7-6783C8FD39C4}"/>
                </a:ext>
              </a:extLst>
            </p:cNvPr>
            <p:cNvSpPr txBox="1"/>
            <p:nvPr/>
          </p:nvSpPr>
          <p:spPr>
            <a:xfrm>
              <a:off x="203895" y="3860800"/>
              <a:ext cx="17613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ea typeface="FZShuTi" pitchFamily="2" charset="-122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2639" name="Group 2638">
            <a:extLst>
              <a:ext uri="{FF2B5EF4-FFF2-40B4-BE49-F238E27FC236}">
                <a16:creationId xmlns:a16="http://schemas.microsoft.com/office/drawing/2014/main" id="{4AA82ABA-2CC6-41F9-B3F1-F99337963B1C}"/>
              </a:ext>
            </a:extLst>
          </p:cNvPr>
          <p:cNvGrpSpPr/>
          <p:nvPr/>
        </p:nvGrpSpPr>
        <p:grpSpPr>
          <a:xfrm>
            <a:off x="3664859" y="3586262"/>
            <a:ext cx="1761331" cy="758741"/>
            <a:chOff x="203895" y="3409836"/>
            <a:chExt cx="1761331" cy="758741"/>
          </a:xfrm>
        </p:grpSpPr>
        <p:sp>
          <p:nvSpPr>
            <p:cNvPr id="2640" name="TextBox 2639">
              <a:extLst>
                <a:ext uri="{FF2B5EF4-FFF2-40B4-BE49-F238E27FC236}">
                  <a16:creationId xmlns:a16="http://schemas.microsoft.com/office/drawing/2014/main" id="{4F9D5D55-8130-4D5A-9AD5-AA66C90FC854}"/>
                </a:ext>
              </a:extLst>
            </p:cNvPr>
            <p:cNvSpPr txBox="1"/>
            <p:nvPr/>
          </p:nvSpPr>
          <p:spPr>
            <a:xfrm>
              <a:off x="203895" y="3409836"/>
              <a:ext cx="17613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2"/>
                  </a:solidFill>
                  <a:ea typeface="FZShuTi" pitchFamily="2" charset="-122"/>
                  <a:cs typeface="Arial" pitchFamily="34" charset="0"/>
                </a:rPr>
                <a:t>$434,090</a:t>
              </a:r>
              <a:endParaRPr lang="ko-KR" altLang="en-US" sz="28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2641" name="TextBox 2640">
              <a:extLst>
                <a:ext uri="{FF2B5EF4-FFF2-40B4-BE49-F238E27FC236}">
                  <a16:creationId xmlns:a16="http://schemas.microsoft.com/office/drawing/2014/main" id="{45903D4E-3899-4CDD-B5A2-60421D7F328B}"/>
                </a:ext>
              </a:extLst>
            </p:cNvPr>
            <p:cNvSpPr txBox="1"/>
            <p:nvPr/>
          </p:nvSpPr>
          <p:spPr>
            <a:xfrm>
              <a:off x="203895" y="3860800"/>
              <a:ext cx="17613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ea typeface="FZShuTi" pitchFamily="2" charset="-122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sp>
        <p:nvSpPr>
          <p:cNvPr id="2642" name="TextBox 2641">
            <a:extLst>
              <a:ext uri="{FF2B5EF4-FFF2-40B4-BE49-F238E27FC236}">
                <a16:creationId xmlns:a16="http://schemas.microsoft.com/office/drawing/2014/main" id="{BA1CBB31-319D-4B33-95ED-4D2708BC39BC}"/>
              </a:ext>
            </a:extLst>
          </p:cNvPr>
          <p:cNvSpPr txBox="1"/>
          <p:nvPr/>
        </p:nvSpPr>
        <p:spPr>
          <a:xfrm>
            <a:off x="889633" y="4809337"/>
            <a:ext cx="5363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Get a modern PowerPoint  Presentation that is beautifully designed. I hope and I believe that this Template will your Time, Money and Reputation. Easy to change colors, photos.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643" name="Group 2642">
            <a:extLst>
              <a:ext uri="{FF2B5EF4-FFF2-40B4-BE49-F238E27FC236}">
                <a16:creationId xmlns:a16="http://schemas.microsoft.com/office/drawing/2014/main" id="{5E3988C3-12CA-41F5-883F-291596866FC0}"/>
              </a:ext>
            </a:extLst>
          </p:cNvPr>
          <p:cNvGrpSpPr/>
          <p:nvPr/>
        </p:nvGrpSpPr>
        <p:grpSpPr>
          <a:xfrm>
            <a:off x="8256240" y="1792131"/>
            <a:ext cx="936104" cy="261610"/>
            <a:chOff x="6372200" y="5450740"/>
            <a:chExt cx="936104" cy="261610"/>
          </a:xfrm>
        </p:grpSpPr>
        <p:sp>
          <p:nvSpPr>
            <p:cNvPr id="2644" name="Rectangle 2643">
              <a:extLst>
                <a:ext uri="{FF2B5EF4-FFF2-40B4-BE49-F238E27FC236}">
                  <a16:creationId xmlns:a16="http://schemas.microsoft.com/office/drawing/2014/main" id="{12706722-81C0-4F37-A9D9-4BB49519FBA3}"/>
                </a:ext>
              </a:extLst>
            </p:cNvPr>
            <p:cNvSpPr/>
            <p:nvPr/>
          </p:nvSpPr>
          <p:spPr>
            <a:xfrm>
              <a:off x="6372200" y="5517232"/>
              <a:ext cx="144016" cy="14401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45" name="TextBox 2644">
              <a:extLst>
                <a:ext uri="{FF2B5EF4-FFF2-40B4-BE49-F238E27FC236}">
                  <a16:creationId xmlns:a16="http://schemas.microsoft.com/office/drawing/2014/main" id="{977A016E-96BD-4BCD-9438-991D7964E302}"/>
                </a:ext>
              </a:extLst>
            </p:cNvPr>
            <p:cNvSpPr txBox="1"/>
            <p:nvPr/>
          </p:nvSpPr>
          <p:spPr>
            <a:xfrm>
              <a:off x="6537971" y="5450740"/>
              <a:ext cx="77033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Item Title</a:t>
              </a:r>
              <a:endPara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46" name="Group 2645">
            <a:extLst>
              <a:ext uri="{FF2B5EF4-FFF2-40B4-BE49-F238E27FC236}">
                <a16:creationId xmlns:a16="http://schemas.microsoft.com/office/drawing/2014/main" id="{6FC1B1BA-9B19-4EFA-835F-DBD5A0E3C27F}"/>
              </a:ext>
            </a:extLst>
          </p:cNvPr>
          <p:cNvGrpSpPr/>
          <p:nvPr/>
        </p:nvGrpSpPr>
        <p:grpSpPr>
          <a:xfrm>
            <a:off x="9408368" y="1786615"/>
            <a:ext cx="936104" cy="261610"/>
            <a:chOff x="6372200" y="5450740"/>
            <a:chExt cx="936104" cy="261610"/>
          </a:xfrm>
        </p:grpSpPr>
        <p:sp>
          <p:nvSpPr>
            <p:cNvPr id="2647" name="Rectangle 2646">
              <a:extLst>
                <a:ext uri="{FF2B5EF4-FFF2-40B4-BE49-F238E27FC236}">
                  <a16:creationId xmlns:a16="http://schemas.microsoft.com/office/drawing/2014/main" id="{A50F1A0F-FC72-4C3E-AC36-AF0CFAE871B0}"/>
                </a:ext>
              </a:extLst>
            </p:cNvPr>
            <p:cNvSpPr/>
            <p:nvPr/>
          </p:nvSpPr>
          <p:spPr>
            <a:xfrm>
              <a:off x="6372200" y="5517232"/>
              <a:ext cx="144016" cy="1440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48" name="TextBox 2647">
              <a:extLst>
                <a:ext uri="{FF2B5EF4-FFF2-40B4-BE49-F238E27FC236}">
                  <a16:creationId xmlns:a16="http://schemas.microsoft.com/office/drawing/2014/main" id="{9B4761AA-2D38-42CB-897A-7293B6D909E7}"/>
                </a:ext>
              </a:extLst>
            </p:cNvPr>
            <p:cNvSpPr txBox="1"/>
            <p:nvPr/>
          </p:nvSpPr>
          <p:spPr>
            <a:xfrm>
              <a:off x="6537971" y="5450740"/>
              <a:ext cx="77033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Item Title</a:t>
              </a:r>
              <a:endPara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11261</TotalTime>
  <Words>138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82</cp:revision>
  <dcterms:created xsi:type="dcterms:W3CDTF">2018-02-18T19:39:47Z</dcterms:created>
  <dcterms:modified xsi:type="dcterms:W3CDTF">2019-04-25T08:00:31Z</dcterms:modified>
</cp:coreProperties>
</file>