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5679D"/>
            </a:solidFill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E2C8-48F5-9985-6CED87FBD5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E2C8-48F5-9985-6CED87FBD5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5-E2C8-48F5-9985-6CED87FBD5B3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</c:v>
                </c:pt>
                <c:pt idx="1">
                  <c:v>65</c:v>
                </c:pt>
                <c:pt idx="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C8-48F5-9985-6CED87FBD5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185940224"/>
        <c:axId val="187105664"/>
      </c:barChart>
      <c:catAx>
        <c:axId val="18594022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7105664"/>
        <c:crosses val="autoZero"/>
        <c:auto val="1"/>
        <c:lblAlgn val="ctr"/>
        <c:lblOffset val="100"/>
        <c:noMultiLvlLbl val="0"/>
      </c:catAx>
      <c:valAx>
        <c:axId val="18710566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594022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4BE0-4231-B429-8C56115FAFC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4BE0-4231-B429-8C56115FAFC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BE0-4231-B429-8C56115FAFC4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45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E0-4231-B429-8C56115FA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185940224"/>
        <c:axId val="187105664"/>
      </c:barChart>
      <c:catAx>
        <c:axId val="18594022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7105664"/>
        <c:crosses val="autoZero"/>
        <c:auto val="1"/>
        <c:lblAlgn val="ctr"/>
        <c:lblOffset val="100"/>
        <c:noMultiLvlLbl val="0"/>
      </c:catAx>
      <c:valAx>
        <c:axId val="18710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594022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22" name="TextBox 2221">
            <a:extLst>
              <a:ext uri="{FF2B5EF4-FFF2-40B4-BE49-F238E27FC236}">
                <a16:creationId xmlns:a16="http://schemas.microsoft.com/office/drawing/2014/main" id="{6B371837-3EA5-4711-B15F-7C6EF4C6D348}"/>
              </a:ext>
            </a:extLst>
          </p:cNvPr>
          <p:cNvSpPr txBox="1"/>
          <p:nvPr/>
        </p:nvSpPr>
        <p:spPr>
          <a:xfrm>
            <a:off x="3903786" y="1789442"/>
            <a:ext cx="7420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 . Easy to change colors, photos and Text. 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23" name="TextBox 2222">
            <a:extLst>
              <a:ext uri="{FF2B5EF4-FFF2-40B4-BE49-F238E27FC236}">
                <a16:creationId xmlns:a16="http://schemas.microsoft.com/office/drawing/2014/main" id="{11933D7B-D77B-4D30-9754-7A84E056F0F5}"/>
              </a:ext>
            </a:extLst>
          </p:cNvPr>
          <p:cNvSpPr txBox="1"/>
          <p:nvPr/>
        </p:nvSpPr>
        <p:spPr>
          <a:xfrm>
            <a:off x="1704505" y="1846615"/>
            <a:ext cx="1795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3"/>
                </a:solidFill>
                <a:cs typeface="Arial" pitchFamily="34" charset="0"/>
              </a:rPr>
              <a:t>82</a:t>
            </a:r>
            <a:r>
              <a:rPr lang="en-US" altLang="ko-KR" sz="40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4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224" name="TextBox 2223">
            <a:extLst>
              <a:ext uri="{FF2B5EF4-FFF2-40B4-BE49-F238E27FC236}">
                <a16:creationId xmlns:a16="http://schemas.microsoft.com/office/drawing/2014/main" id="{9707DBA9-0621-4F9D-B109-18698895432F}"/>
              </a:ext>
            </a:extLst>
          </p:cNvPr>
          <p:cNvSpPr txBox="1"/>
          <p:nvPr/>
        </p:nvSpPr>
        <p:spPr>
          <a:xfrm>
            <a:off x="840141" y="2732885"/>
            <a:ext cx="25492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Get a modern PowerPoint  Presentation that is beautifully designed. Easy to change colors, photos and Text. I hope and I believe that this Template will your Time, Money and Reputation. Easy to change colors, photos and Text. You can simply impress your audience and add a unique zing and appeal to your Presentations. 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25" name="Rectangle 2224">
            <a:extLst>
              <a:ext uri="{FF2B5EF4-FFF2-40B4-BE49-F238E27FC236}">
                <a16:creationId xmlns:a16="http://schemas.microsoft.com/office/drawing/2014/main" id="{1C2CFA78-22BA-40F0-B442-72B08BFB9D27}"/>
              </a:ext>
            </a:extLst>
          </p:cNvPr>
          <p:cNvSpPr/>
          <p:nvPr/>
        </p:nvSpPr>
        <p:spPr>
          <a:xfrm>
            <a:off x="4098474" y="4626622"/>
            <a:ext cx="5671362" cy="1301661"/>
          </a:xfrm>
          <a:prstGeom prst="rect">
            <a:avLst/>
          </a:prstGeom>
          <a:solidFill>
            <a:schemeClr val="bg1"/>
          </a:solidFill>
          <a:ln w="15875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226" name="Chart 2225">
            <a:extLst>
              <a:ext uri="{FF2B5EF4-FFF2-40B4-BE49-F238E27FC236}">
                <a16:creationId xmlns:a16="http://schemas.microsoft.com/office/drawing/2014/main" id="{95366D5A-2BF6-4A84-B189-243EC28868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4658075"/>
              </p:ext>
            </p:extLst>
          </p:nvPr>
        </p:nvGraphicFramePr>
        <p:xfrm>
          <a:off x="5571621" y="4590622"/>
          <a:ext cx="4970357" cy="162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27" name="TextBox 2226">
            <a:extLst>
              <a:ext uri="{FF2B5EF4-FFF2-40B4-BE49-F238E27FC236}">
                <a16:creationId xmlns:a16="http://schemas.microsoft.com/office/drawing/2014/main" id="{C11C6FD0-ADB0-4E87-BC46-6FCFC40EC3C6}"/>
              </a:ext>
            </a:extLst>
          </p:cNvPr>
          <p:cNvSpPr txBox="1"/>
          <p:nvPr/>
        </p:nvSpPr>
        <p:spPr>
          <a:xfrm>
            <a:off x="9614032" y="476863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82%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28" name="TextBox 2227">
            <a:extLst>
              <a:ext uri="{FF2B5EF4-FFF2-40B4-BE49-F238E27FC236}">
                <a16:creationId xmlns:a16="http://schemas.microsoft.com/office/drawing/2014/main" id="{633E8F17-BF29-4B8E-B439-C09D901752A1}"/>
              </a:ext>
            </a:extLst>
          </p:cNvPr>
          <p:cNvSpPr txBox="1"/>
          <p:nvPr/>
        </p:nvSpPr>
        <p:spPr>
          <a:xfrm>
            <a:off x="8831807" y="52167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65%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29" name="TextBox 2228">
            <a:extLst>
              <a:ext uri="{FF2B5EF4-FFF2-40B4-BE49-F238E27FC236}">
                <a16:creationId xmlns:a16="http://schemas.microsoft.com/office/drawing/2014/main" id="{01AC2462-5788-4FCF-A4BB-8D0C861A8F48}"/>
              </a:ext>
            </a:extLst>
          </p:cNvPr>
          <p:cNvSpPr txBox="1"/>
          <p:nvPr/>
        </p:nvSpPr>
        <p:spPr>
          <a:xfrm>
            <a:off x="8348515" y="56648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0" name="TextBox 2229">
            <a:extLst>
              <a:ext uri="{FF2B5EF4-FFF2-40B4-BE49-F238E27FC236}">
                <a16:creationId xmlns:a16="http://schemas.microsoft.com/office/drawing/2014/main" id="{BA6DA9A3-D192-4259-AB39-0F8C51222305}"/>
              </a:ext>
            </a:extLst>
          </p:cNvPr>
          <p:cNvSpPr txBox="1"/>
          <p:nvPr/>
        </p:nvSpPr>
        <p:spPr>
          <a:xfrm>
            <a:off x="4266186" y="4804434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1" name="TextBox 2230">
            <a:extLst>
              <a:ext uri="{FF2B5EF4-FFF2-40B4-BE49-F238E27FC236}">
                <a16:creationId xmlns:a16="http://schemas.microsoft.com/office/drawing/2014/main" id="{8A377E66-2F7E-419E-8165-68F5FBA12EB9}"/>
              </a:ext>
            </a:extLst>
          </p:cNvPr>
          <p:cNvSpPr txBox="1"/>
          <p:nvPr/>
        </p:nvSpPr>
        <p:spPr>
          <a:xfrm>
            <a:off x="4266186" y="5246273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2" name="Rectangle 2231">
            <a:extLst>
              <a:ext uri="{FF2B5EF4-FFF2-40B4-BE49-F238E27FC236}">
                <a16:creationId xmlns:a16="http://schemas.microsoft.com/office/drawing/2014/main" id="{89E8C99A-98B2-4848-9602-201823AAE439}"/>
              </a:ext>
            </a:extLst>
          </p:cNvPr>
          <p:cNvSpPr/>
          <p:nvPr/>
        </p:nvSpPr>
        <p:spPr>
          <a:xfrm>
            <a:off x="3923186" y="4313625"/>
            <a:ext cx="35301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2233" name="TextBox 2232">
            <a:extLst>
              <a:ext uri="{FF2B5EF4-FFF2-40B4-BE49-F238E27FC236}">
                <a16:creationId xmlns:a16="http://schemas.microsoft.com/office/drawing/2014/main" id="{9E9D5720-8D69-41BA-A332-BF20CFADA7D6}"/>
              </a:ext>
            </a:extLst>
          </p:cNvPr>
          <p:cNvSpPr txBox="1"/>
          <p:nvPr/>
        </p:nvSpPr>
        <p:spPr>
          <a:xfrm>
            <a:off x="4266186" y="5688111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4" name="Rectangle 2233">
            <a:extLst>
              <a:ext uri="{FF2B5EF4-FFF2-40B4-BE49-F238E27FC236}">
                <a16:creationId xmlns:a16="http://schemas.microsoft.com/office/drawing/2014/main" id="{9FB212AB-11E8-4B9B-B874-FE5CF1637C06}"/>
              </a:ext>
            </a:extLst>
          </p:cNvPr>
          <p:cNvSpPr/>
          <p:nvPr/>
        </p:nvSpPr>
        <p:spPr>
          <a:xfrm>
            <a:off x="4098474" y="2821426"/>
            <a:ext cx="5671362" cy="1301661"/>
          </a:xfrm>
          <a:prstGeom prst="rect">
            <a:avLst/>
          </a:prstGeom>
          <a:solidFill>
            <a:schemeClr val="bg1"/>
          </a:solidFill>
          <a:ln w="15875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35" name="TextBox 2234">
            <a:extLst>
              <a:ext uri="{FF2B5EF4-FFF2-40B4-BE49-F238E27FC236}">
                <a16:creationId xmlns:a16="http://schemas.microsoft.com/office/drawing/2014/main" id="{D5643992-D0D7-4139-9479-BC43E78CC2D0}"/>
              </a:ext>
            </a:extLst>
          </p:cNvPr>
          <p:cNvSpPr txBox="1"/>
          <p:nvPr/>
        </p:nvSpPr>
        <p:spPr>
          <a:xfrm>
            <a:off x="4266186" y="2954646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6" name="TextBox 2235">
            <a:extLst>
              <a:ext uri="{FF2B5EF4-FFF2-40B4-BE49-F238E27FC236}">
                <a16:creationId xmlns:a16="http://schemas.microsoft.com/office/drawing/2014/main" id="{5D59A47E-EC91-4986-909F-D80BB4B76289}"/>
              </a:ext>
            </a:extLst>
          </p:cNvPr>
          <p:cNvSpPr txBox="1"/>
          <p:nvPr/>
        </p:nvSpPr>
        <p:spPr>
          <a:xfrm>
            <a:off x="4266186" y="3408094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7" name="Rectangle 2236">
            <a:extLst>
              <a:ext uri="{FF2B5EF4-FFF2-40B4-BE49-F238E27FC236}">
                <a16:creationId xmlns:a16="http://schemas.microsoft.com/office/drawing/2014/main" id="{D60A7854-E0EC-4068-9423-C16124A7A0EA}"/>
              </a:ext>
            </a:extLst>
          </p:cNvPr>
          <p:cNvSpPr/>
          <p:nvPr/>
        </p:nvSpPr>
        <p:spPr>
          <a:xfrm>
            <a:off x="3923186" y="2476981"/>
            <a:ext cx="35301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2238" name="TextBox 2237">
            <a:extLst>
              <a:ext uri="{FF2B5EF4-FFF2-40B4-BE49-F238E27FC236}">
                <a16:creationId xmlns:a16="http://schemas.microsoft.com/office/drawing/2014/main" id="{15931039-585B-4A30-996D-D9C5F08907E1}"/>
              </a:ext>
            </a:extLst>
          </p:cNvPr>
          <p:cNvSpPr txBox="1"/>
          <p:nvPr/>
        </p:nvSpPr>
        <p:spPr>
          <a:xfrm>
            <a:off x="4266186" y="3861542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2239" name="Chart 7">
            <a:extLst>
              <a:ext uri="{FF2B5EF4-FFF2-40B4-BE49-F238E27FC236}">
                <a16:creationId xmlns:a16="http://schemas.microsoft.com/office/drawing/2014/main" id="{548A33DC-1E1F-4798-B884-27032D1B06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2257870"/>
              </p:ext>
            </p:extLst>
          </p:nvPr>
        </p:nvGraphicFramePr>
        <p:xfrm>
          <a:off x="5571620" y="2745253"/>
          <a:ext cx="5040488" cy="162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40" name="TextBox 14">
            <a:extLst>
              <a:ext uri="{FF2B5EF4-FFF2-40B4-BE49-F238E27FC236}">
                <a16:creationId xmlns:a16="http://schemas.microsoft.com/office/drawing/2014/main" id="{AA3765F5-6ABC-410D-B2B0-328DFA938192}"/>
              </a:ext>
            </a:extLst>
          </p:cNvPr>
          <p:cNvSpPr txBox="1"/>
          <p:nvPr/>
        </p:nvSpPr>
        <p:spPr>
          <a:xfrm>
            <a:off x="10060742" y="2919466"/>
            <a:ext cx="720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90%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41" name="TextBox 15">
            <a:extLst>
              <a:ext uri="{FF2B5EF4-FFF2-40B4-BE49-F238E27FC236}">
                <a16:creationId xmlns:a16="http://schemas.microsoft.com/office/drawing/2014/main" id="{DF55D841-91E5-4FDB-B8BB-DC000A2A4485}"/>
              </a:ext>
            </a:extLst>
          </p:cNvPr>
          <p:cNvSpPr txBox="1"/>
          <p:nvPr/>
        </p:nvSpPr>
        <p:spPr>
          <a:xfrm>
            <a:off x="7914667" y="3368520"/>
            <a:ext cx="720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45%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42" name="TextBox 20">
            <a:extLst>
              <a:ext uri="{FF2B5EF4-FFF2-40B4-BE49-F238E27FC236}">
                <a16:creationId xmlns:a16="http://schemas.microsoft.com/office/drawing/2014/main" id="{B74AE2A5-DEF7-4315-A85D-B894C7E6DEA3}"/>
              </a:ext>
            </a:extLst>
          </p:cNvPr>
          <p:cNvSpPr txBox="1"/>
          <p:nvPr/>
        </p:nvSpPr>
        <p:spPr>
          <a:xfrm>
            <a:off x="7185638" y="3817570"/>
            <a:ext cx="720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30%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11248</TotalTime>
  <Words>204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67</cp:revision>
  <dcterms:created xsi:type="dcterms:W3CDTF">2018-02-18T19:39:47Z</dcterms:created>
  <dcterms:modified xsi:type="dcterms:W3CDTF">2019-04-25T07:47:13Z</dcterms:modified>
</cp:coreProperties>
</file>