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F-4024-BD1A-C9A5D53AF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CE0F-4024-BD1A-C9A5D53AFFED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0F-4024-BD1A-C9A5D53AFF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E0F-4024-BD1A-C9A5D53AFFED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0F-4024-BD1A-C9A5D53AF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39158912"/>
        <c:axId val="39160448"/>
      </c:barChart>
      <c:catAx>
        <c:axId val="391589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9160448"/>
        <c:crosses val="autoZero"/>
        <c:auto val="1"/>
        <c:lblAlgn val="ctr"/>
        <c:lblOffset val="100"/>
        <c:noMultiLvlLbl val="0"/>
      </c:catAx>
      <c:valAx>
        <c:axId val="39160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158912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7B-44CF-8F89-7F371DA589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7B-44CF-8F89-7F371DA589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17B-44CF-8F89-7F371DA58960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7B-44CF-8F89-7F371DA58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39158912"/>
        <c:axId val="39160448"/>
      </c:barChart>
      <c:catAx>
        <c:axId val="391589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9160448"/>
        <c:crosses val="autoZero"/>
        <c:auto val="1"/>
        <c:lblAlgn val="ctr"/>
        <c:lblOffset val="100"/>
        <c:noMultiLvlLbl val="0"/>
      </c:catAx>
      <c:valAx>
        <c:axId val="39160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158912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9-4D4B-9BEC-AA38C78B68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39-4D4B-9BEC-AA38C78B68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039-4D4B-9BEC-AA38C78B68CC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39-4D4B-9BEC-AA38C78B6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39158912"/>
        <c:axId val="39160448"/>
      </c:barChart>
      <c:catAx>
        <c:axId val="391589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9160448"/>
        <c:crosses val="autoZero"/>
        <c:auto val="1"/>
        <c:lblAlgn val="ctr"/>
        <c:lblOffset val="100"/>
        <c:noMultiLvlLbl val="0"/>
      </c:catAx>
      <c:valAx>
        <c:axId val="39160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158912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E-4F94-A865-EFC0A46314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E-4F94-A865-EFC0A46314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8CE-4F94-A865-EFC0A4631426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CE-4F94-A865-EFC0A4631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39158912"/>
        <c:axId val="39160448"/>
      </c:barChart>
      <c:catAx>
        <c:axId val="391589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9160448"/>
        <c:crosses val="autoZero"/>
        <c:auto val="1"/>
        <c:lblAlgn val="ctr"/>
        <c:lblOffset val="100"/>
        <c:noMultiLvlLbl val="0"/>
      </c:catAx>
      <c:valAx>
        <c:axId val="39160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158912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73" name="그룹 38">
            <a:extLst>
              <a:ext uri="{FF2B5EF4-FFF2-40B4-BE49-F238E27FC236}">
                <a16:creationId xmlns:a16="http://schemas.microsoft.com/office/drawing/2014/main" id="{D95A167B-8D54-47E6-9412-1EAEB5E0812F}"/>
              </a:ext>
            </a:extLst>
          </p:cNvPr>
          <p:cNvGrpSpPr/>
          <p:nvPr/>
        </p:nvGrpSpPr>
        <p:grpSpPr>
          <a:xfrm>
            <a:off x="6543652" y="1852229"/>
            <a:ext cx="4691070" cy="470129"/>
            <a:chOff x="6902577" y="1677264"/>
            <a:chExt cx="4691070" cy="470129"/>
          </a:xfrm>
        </p:grpSpPr>
        <p:sp>
          <p:nvSpPr>
            <p:cNvPr id="2474" name="Rectangle 9">
              <a:extLst>
                <a:ext uri="{FF2B5EF4-FFF2-40B4-BE49-F238E27FC236}">
                  <a16:creationId xmlns:a16="http://schemas.microsoft.com/office/drawing/2014/main" id="{8F9EC7B1-50BD-47F6-A303-0022CDBB19DE}"/>
                </a:ext>
              </a:extLst>
            </p:cNvPr>
            <p:cNvSpPr/>
            <p:nvPr/>
          </p:nvSpPr>
          <p:spPr>
            <a:xfrm flipH="1">
              <a:off x="6902577" y="1684291"/>
              <a:ext cx="115353" cy="463102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475" name="자유형: 도형 59">
              <a:extLst>
                <a:ext uri="{FF2B5EF4-FFF2-40B4-BE49-F238E27FC236}">
                  <a16:creationId xmlns:a16="http://schemas.microsoft.com/office/drawing/2014/main" id="{5ADFC7DA-3714-4C55-9A4E-37853A30D8D5}"/>
                </a:ext>
              </a:extLst>
            </p:cNvPr>
            <p:cNvSpPr/>
            <p:nvPr/>
          </p:nvSpPr>
          <p:spPr>
            <a:xfrm>
              <a:off x="6902577" y="1677264"/>
              <a:ext cx="4691070" cy="363646"/>
            </a:xfrm>
            <a:custGeom>
              <a:avLst/>
              <a:gdLst>
                <a:gd name="connsiteX0" fmla="*/ 1302502 w 4691070"/>
                <a:gd name="connsiteY0" fmla="*/ 0 h 363646"/>
                <a:gd name="connsiteX1" fmla="*/ 4331514 w 4691070"/>
                <a:gd name="connsiteY1" fmla="*/ 0 h 363646"/>
                <a:gd name="connsiteX2" fmla="*/ 4691070 w 4691070"/>
                <a:gd name="connsiteY2" fmla="*/ 363646 h 363646"/>
                <a:gd name="connsiteX3" fmla="*/ 1302502 w 4691070"/>
                <a:gd name="connsiteY3" fmla="*/ 363646 h 363646"/>
                <a:gd name="connsiteX4" fmla="*/ 0 w 4691070"/>
                <a:gd name="connsiteY4" fmla="*/ 363646 h 363646"/>
                <a:gd name="connsiteX5" fmla="*/ 0 w 4691070"/>
                <a:gd name="connsiteY5" fmla="*/ 46 h 363646"/>
                <a:gd name="connsiteX6" fmla="*/ 1302502 w 4691070"/>
                <a:gd name="connsiteY6" fmla="*/ 46 h 363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070" h="363646">
                  <a:moveTo>
                    <a:pt x="1302502" y="0"/>
                  </a:moveTo>
                  <a:lnTo>
                    <a:pt x="4331514" y="0"/>
                  </a:lnTo>
                  <a:lnTo>
                    <a:pt x="4691070" y="363646"/>
                  </a:lnTo>
                  <a:lnTo>
                    <a:pt x="1302502" y="363646"/>
                  </a:lnTo>
                  <a:lnTo>
                    <a:pt x="0" y="363646"/>
                  </a:lnTo>
                  <a:lnTo>
                    <a:pt x="0" y="46"/>
                  </a:lnTo>
                  <a:lnTo>
                    <a:pt x="1302502" y="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476" name="Oval 2475">
            <a:extLst>
              <a:ext uri="{FF2B5EF4-FFF2-40B4-BE49-F238E27FC236}">
                <a16:creationId xmlns:a16="http://schemas.microsoft.com/office/drawing/2014/main" id="{85F459A9-F1DE-4FCA-926C-DA7B1283029B}"/>
              </a:ext>
            </a:extLst>
          </p:cNvPr>
          <p:cNvSpPr/>
          <p:nvPr/>
        </p:nvSpPr>
        <p:spPr>
          <a:xfrm>
            <a:off x="1693009" y="5300683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77" name="Oval 2476">
            <a:extLst>
              <a:ext uri="{FF2B5EF4-FFF2-40B4-BE49-F238E27FC236}">
                <a16:creationId xmlns:a16="http://schemas.microsoft.com/office/drawing/2014/main" id="{65CD8DE7-5E8C-4782-B3FE-121B1B097E2F}"/>
              </a:ext>
            </a:extLst>
          </p:cNvPr>
          <p:cNvSpPr/>
          <p:nvPr/>
        </p:nvSpPr>
        <p:spPr>
          <a:xfrm>
            <a:off x="1693009" y="5579190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78" name="Oval 2477">
            <a:extLst>
              <a:ext uri="{FF2B5EF4-FFF2-40B4-BE49-F238E27FC236}">
                <a16:creationId xmlns:a16="http://schemas.microsoft.com/office/drawing/2014/main" id="{35C222E4-1A6C-4DE3-98C6-9F5EC8C28EE8}"/>
              </a:ext>
            </a:extLst>
          </p:cNvPr>
          <p:cNvSpPr/>
          <p:nvPr/>
        </p:nvSpPr>
        <p:spPr>
          <a:xfrm>
            <a:off x="1693009" y="5867222"/>
            <a:ext cx="216024" cy="216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79" name="TextBox 2478">
            <a:extLst>
              <a:ext uri="{FF2B5EF4-FFF2-40B4-BE49-F238E27FC236}">
                <a16:creationId xmlns:a16="http://schemas.microsoft.com/office/drawing/2014/main" id="{1A1D89E5-D131-4B15-9E9E-4098ED33F998}"/>
              </a:ext>
            </a:extLst>
          </p:cNvPr>
          <p:cNvSpPr txBox="1"/>
          <p:nvPr/>
        </p:nvSpPr>
        <p:spPr>
          <a:xfrm>
            <a:off x="1962812" y="5254808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53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80" name="TextBox 2479">
            <a:extLst>
              <a:ext uri="{FF2B5EF4-FFF2-40B4-BE49-F238E27FC236}">
                <a16:creationId xmlns:a16="http://schemas.microsoft.com/office/drawing/2014/main" id="{02513960-01E8-4ABC-B56C-CAEC8905C206}"/>
              </a:ext>
            </a:extLst>
          </p:cNvPr>
          <p:cNvSpPr txBox="1"/>
          <p:nvPr/>
        </p:nvSpPr>
        <p:spPr>
          <a:xfrm>
            <a:off x="1960580" y="5542840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45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81" name="TextBox 2480">
            <a:extLst>
              <a:ext uri="{FF2B5EF4-FFF2-40B4-BE49-F238E27FC236}">
                <a16:creationId xmlns:a16="http://schemas.microsoft.com/office/drawing/2014/main" id="{4A91ED71-E6F2-48EB-B36E-63D439BE5F11}"/>
              </a:ext>
            </a:extLst>
          </p:cNvPr>
          <p:cNvSpPr txBox="1"/>
          <p:nvPr/>
        </p:nvSpPr>
        <p:spPr>
          <a:xfrm>
            <a:off x="1958348" y="5830872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64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82" name="Oval 2481">
            <a:extLst>
              <a:ext uri="{FF2B5EF4-FFF2-40B4-BE49-F238E27FC236}">
                <a16:creationId xmlns:a16="http://schemas.microsoft.com/office/drawing/2014/main" id="{F75221A1-3D82-4790-A26B-3A0975C481C9}"/>
              </a:ext>
            </a:extLst>
          </p:cNvPr>
          <p:cNvSpPr/>
          <p:nvPr/>
        </p:nvSpPr>
        <p:spPr>
          <a:xfrm>
            <a:off x="3710905" y="5300683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83" name="Oval 2482">
            <a:extLst>
              <a:ext uri="{FF2B5EF4-FFF2-40B4-BE49-F238E27FC236}">
                <a16:creationId xmlns:a16="http://schemas.microsoft.com/office/drawing/2014/main" id="{3350DF81-0903-4FBC-B805-5211BAA4210F}"/>
              </a:ext>
            </a:extLst>
          </p:cNvPr>
          <p:cNvSpPr/>
          <p:nvPr/>
        </p:nvSpPr>
        <p:spPr>
          <a:xfrm>
            <a:off x="3710905" y="5579190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84" name="Oval 2483">
            <a:extLst>
              <a:ext uri="{FF2B5EF4-FFF2-40B4-BE49-F238E27FC236}">
                <a16:creationId xmlns:a16="http://schemas.microsoft.com/office/drawing/2014/main" id="{A793C1CB-3AE6-492C-AB43-D5D3CD91E96C}"/>
              </a:ext>
            </a:extLst>
          </p:cNvPr>
          <p:cNvSpPr/>
          <p:nvPr/>
        </p:nvSpPr>
        <p:spPr>
          <a:xfrm>
            <a:off x="3710905" y="5867222"/>
            <a:ext cx="216024" cy="216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85" name="TextBox 2484">
            <a:extLst>
              <a:ext uri="{FF2B5EF4-FFF2-40B4-BE49-F238E27FC236}">
                <a16:creationId xmlns:a16="http://schemas.microsoft.com/office/drawing/2014/main" id="{95131145-DFD1-4E0A-B29C-1F1A4D3B1FF5}"/>
              </a:ext>
            </a:extLst>
          </p:cNvPr>
          <p:cNvSpPr txBox="1"/>
          <p:nvPr/>
        </p:nvSpPr>
        <p:spPr>
          <a:xfrm>
            <a:off x="3980708" y="5254808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73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86" name="TextBox 2485">
            <a:extLst>
              <a:ext uri="{FF2B5EF4-FFF2-40B4-BE49-F238E27FC236}">
                <a16:creationId xmlns:a16="http://schemas.microsoft.com/office/drawing/2014/main" id="{59CA28C8-1FAF-4312-9B75-6F6E3A73FD68}"/>
              </a:ext>
            </a:extLst>
          </p:cNvPr>
          <p:cNvSpPr txBox="1"/>
          <p:nvPr/>
        </p:nvSpPr>
        <p:spPr>
          <a:xfrm>
            <a:off x="3978476" y="5542840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45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87" name="TextBox 2486">
            <a:extLst>
              <a:ext uri="{FF2B5EF4-FFF2-40B4-BE49-F238E27FC236}">
                <a16:creationId xmlns:a16="http://schemas.microsoft.com/office/drawing/2014/main" id="{29455704-C19F-4DE1-A23D-C99096891998}"/>
              </a:ext>
            </a:extLst>
          </p:cNvPr>
          <p:cNvSpPr txBox="1"/>
          <p:nvPr/>
        </p:nvSpPr>
        <p:spPr>
          <a:xfrm>
            <a:off x="3976244" y="5830872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34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88" name="Oval 2487">
            <a:extLst>
              <a:ext uri="{FF2B5EF4-FFF2-40B4-BE49-F238E27FC236}">
                <a16:creationId xmlns:a16="http://schemas.microsoft.com/office/drawing/2014/main" id="{05C5E35E-6AD9-4CA5-B47A-95FC4F93CA79}"/>
              </a:ext>
            </a:extLst>
          </p:cNvPr>
          <p:cNvSpPr/>
          <p:nvPr/>
        </p:nvSpPr>
        <p:spPr>
          <a:xfrm>
            <a:off x="7131578" y="5300683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89" name="Oval 2488">
            <a:extLst>
              <a:ext uri="{FF2B5EF4-FFF2-40B4-BE49-F238E27FC236}">
                <a16:creationId xmlns:a16="http://schemas.microsoft.com/office/drawing/2014/main" id="{17189B52-DB4F-49C9-B102-540E563B55E6}"/>
              </a:ext>
            </a:extLst>
          </p:cNvPr>
          <p:cNvSpPr/>
          <p:nvPr/>
        </p:nvSpPr>
        <p:spPr>
          <a:xfrm>
            <a:off x="7131578" y="5579190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90" name="Oval 2489">
            <a:extLst>
              <a:ext uri="{FF2B5EF4-FFF2-40B4-BE49-F238E27FC236}">
                <a16:creationId xmlns:a16="http://schemas.microsoft.com/office/drawing/2014/main" id="{F1300FC6-E8D0-4B13-9E60-B33C7A6CEB38}"/>
              </a:ext>
            </a:extLst>
          </p:cNvPr>
          <p:cNvSpPr/>
          <p:nvPr/>
        </p:nvSpPr>
        <p:spPr>
          <a:xfrm>
            <a:off x="7131578" y="5867222"/>
            <a:ext cx="216024" cy="216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91" name="TextBox 2490">
            <a:extLst>
              <a:ext uri="{FF2B5EF4-FFF2-40B4-BE49-F238E27FC236}">
                <a16:creationId xmlns:a16="http://schemas.microsoft.com/office/drawing/2014/main" id="{139E122C-7D17-4BE5-9B29-78DC3F162761}"/>
              </a:ext>
            </a:extLst>
          </p:cNvPr>
          <p:cNvSpPr txBox="1"/>
          <p:nvPr/>
        </p:nvSpPr>
        <p:spPr>
          <a:xfrm>
            <a:off x="7401381" y="5254808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43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92" name="TextBox 2491">
            <a:extLst>
              <a:ext uri="{FF2B5EF4-FFF2-40B4-BE49-F238E27FC236}">
                <a16:creationId xmlns:a16="http://schemas.microsoft.com/office/drawing/2014/main" id="{90687EE7-743B-45F1-B8EA-CF40DBADAD84}"/>
              </a:ext>
            </a:extLst>
          </p:cNvPr>
          <p:cNvSpPr txBox="1"/>
          <p:nvPr/>
        </p:nvSpPr>
        <p:spPr>
          <a:xfrm>
            <a:off x="7399149" y="5542840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65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93" name="TextBox 2492">
            <a:extLst>
              <a:ext uri="{FF2B5EF4-FFF2-40B4-BE49-F238E27FC236}">
                <a16:creationId xmlns:a16="http://schemas.microsoft.com/office/drawing/2014/main" id="{6F390E32-4054-40C9-9CFC-1AFBA3F39697}"/>
              </a:ext>
            </a:extLst>
          </p:cNvPr>
          <p:cNvSpPr txBox="1"/>
          <p:nvPr/>
        </p:nvSpPr>
        <p:spPr>
          <a:xfrm>
            <a:off x="7396917" y="5830872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54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94" name="Oval 2493">
            <a:extLst>
              <a:ext uri="{FF2B5EF4-FFF2-40B4-BE49-F238E27FC236}">
                <a16:creationId xmlns:a16="http://schemas.microsoft.com/office/drawing/2014/main" id="{258D1EF0-BE1A-47CF-A2C5-D37D7A42BF54}"/>
              </a:ext>
            </a:extLst>
          </p:cNvPr>
          <p:cNvSpPr/>
          <p:nvPr/>
        </p:nvSpPr>
        <p:spPr>
          <a:xfrm>
            <a:off x="9115566" y="5300683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95" name="Oval 2494">
            <a:extLst>
              <a:ext uri="{FF2B5EF4-FFF2-40B4-BE49-F238E27FC236}">
                <a16:creationId xmlns:a16="http://schemas.microsoft.com/office/drawing/2014/main" id="{557FA4DE-B787-42EB-A1D3-73D967520906}"/>
              </a:ext>
            </a:extLst>
          </p:cNvPr>
          <p:cNvSpPr/>
          <p:nvPr/>
        </p:nvSpPr>
        <p:spPr>
          <a:xfrm>
            <a:off x="9115566" y="5579190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96" name="Oval 2495">
            <a:extLst>
              <a:ext uri="{FF2B5EF4-FFF2-40B4-BE49-F238E27FC236}">
                <a16:creationId xmlns:a16="http://schemas.microsoft.com/office/drawing/2014/main" id="{AAB6C717-E768-47C5-A789-4D1D3C67A390}"/>
              </a:ext>
            </a:extLst>
          </p:cNvPr>
          <p:cNvSpPr/>
          <p:nvPr/>
        </p:nvSpPr>
        <p:spPr>
          <a:xfrm>
            <a:off x="9115566" y="5867222"/>
            <a:ext cx="216024" cy="216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97" name="TextBox 2496">
            <a:extLst>
              <a:ext uri="{FF2B5EF4-FFF2-40B4-BE49-F238E27FC236}">
                <a16:creationId xmlns:a16="http://schemas.microsoft.com/office/drawing/2014/main" id="{17B0810D-8EDD-4098-8E37-482DE868C392}"/>
              </a:ext>
            </a:extLst>
          </p:cNvPr>
          <p:cNvSpPr txBox="1"/>
          <p:nvPr/>
        </p:nvSpPr>
        <p:spPr>
          <a:xfrm>
            <a:off x="9385369" y="5254808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53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98" name="TextBox 2497">
            <a:extLst>
              <a:ext uri="{FF2B5EF4-FFF2-40B4-BE49-F238E27FC236}">
                <a16:creationId xmlns:a16="http://schemas.microsoft.com/office/drawing/2014/main" id="{0C470548-0B2E-4D7D-AAED-A146E1F2FDB9}"/>
              </a:ext>
            </a:extLst>
          </p:cNvPr>
          <p:cNvSpPr txBox="1"/>
          <p:nvPr/>
        </p:nvSpPr>
        <p:spPr>
          <a:xfrm>
            <a:off x="9383137" y="5542840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45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2499" name="TextBox 2498">
            <a:extLst>
              <a:ext uri="{FF2B5EF4-FFF2-40B4-BE49-F238E27FC236}">
                <a16:creationId xmlns:a16="http://schemas.microsoft.com/office/drawing/2014/main" id="{79241C0D-D872-4885-A85A-0290EB5D0C0B}"/>
              </a:ext>
            </a:extLst>
          </p:cNvPr>
          <p:cNvSpPr txBox="1"/>
          <p:nvPr/>
        </p:nvSpPr>
        <p:spPr>
          <a:xfrm>
            <a:off x="9380905" y="5830872"/>
            <a:ext cx="11136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rgbClr val="262626"/>
                </a:solidFill>
              </a:rPr>
              <a:t>64 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grpSp>
        <p:nvGrpSpPr>
          <p:cNvPr id="2500" name="그룹 29">
            <a:extLst>
              <a:ext uri="{FF2B5EF4-FFF2-40B4-BE49-F238E27FC236}">
                <a16:creationId xmlns:a16="http://schemas.microsoft.com/office/drawing/2014/main" id="{F1E62D01-A88A-4413-A7EB-701B5528F751}"/>
              </a:ext>
            </a:extLst>
          </p:cNvPr>
          <p:cNvGrpSpPr/>
          <p:nvPr/>
        </p:nvGrpSpPr>
        <p:grpSpPr>
          <a:xfrm>
            <a:off x="948114" y="1852228"/>
            <a:ext cx="4691070" cy="475860"/>
            <a:chOff x="948114" y="1671533"/>
            <a:chExt cx="4691070" cy="475860"/>
          </a:xfrm>
        </p:grpSpPr>
        <p:sp>
          <p:nvSpPr>
            <p:cNvPr id="2501" name="Rectangle 9">
              <a:extLst>
                <a:ext uri="{FF2B5EF4-FFF2-40B4-BE49-F238E27FC236}">
                  <a16:creationId xmlns:a16="http://schemas.microsoft.com/office/drawing/2014/main" id="{887D86B1-A446-4533-B200-F91E8C0566F3}"/>
                </a:ext>
              </a:extLst>
            </p:cNvPr>
            <p:cNvSpPr/>
            <p:nvPr/>
          </p:nvSpPr>
          <p:spPr>
            <a:xfrm flipH="1">
              <a:off x="956865" y="1684291"/>
              <a:ext cx="115353" cy="463102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02" name="자유형: 도형 58">
              <a:extLst>
                <a:ext uri="{FF2B5EF4-FFF2-40B4-BE49-F238E27FC236}">
                  <a16:creationId xmlns:a16="http://schemas.microsoft.com/office/drawing/2014/main" id="{FF97C620-4C27-4C25-A9DE-5589006265B3}"/>
                </a:ext>
              </a:extLst>
            </p:cNvPr>
            <p:cNvSpPr/>
            <p:nvPr/>
          </p:nvSpPr>
          <p:spPr>
            <a:xfrm>
              <a:off x="948114" y="1671533"/>
              <a:ext cx="4691070" cy="363646"/>
            </a:xfrm>
            <a:custGeom>
              <a:avLst/>
              <a:gdLst>
                <a:gd name="connsiteX0" fmla="*/ 1302502 w 4691070"/>
                <a:gd name="connsiteY0" fmla="*/ 0 h 363646"/>
                <a:gd name="connsiteX1" fmla="*/ 4331514 w 4691070"/>
                <a:gd name="connsiteY1" fmla="*/ 0 h 363646"/>
                <a:gd name="connsiteX2" fmla="*/ 4691070 w 4691070"/>
                <a:gd name="connsiteY2" fmla="*/ 363646 h 363646"/>
                <a:gd name="connsiteX3" fmla="*/ 1302502 w 4691070"/>
                <a:gd name="connsiteY3" fmla="*/ 363646 h 363646"/>
                <a:gd name="connsiteX4" fmla="*/ 0 w 4691070"/>
                <a:gd name="connsiteY4" fmla="*/ 363646 h 363646"/>
                <a:gd name="connsiteX5" fmla="*/ 0 w 4691070"/>
                <a:gd name="connsiteY5" fmla="*/ 46 h 363646"/>
                <a:gd name="connsiteX6" fmla="*/ 1302502 w 4691070"/>
                <a:gd name="connsiteY6" fmla="*/ 46 h 363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070" h="363646">
                  <a:moveTo>
                    <a:pt x="1302502" y="0"/>
                  </a:moveTo>
                  <a:lnTo>
                    <a:pt x="4331514" y="0"/>
                  </a:lnTo>
                  <a:lnTo>
                    <a:pt x="4691070" y="363646"/>
                  </a:lnTo>
                  <a:lnTo>
                    <a:pt x="1302502" y="363646"/>
                  </a:lnTo>
                  <a:lnTo>
                    <a:pt x="0" y="363646"/>
                  </a:lnTo>
                  <a:lnTo>
                    <a:pt x="0" y="46"/>
                  </a:lnTo>
                  <a:lnTo>
                    <a:pt x="1302502" y="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503" name="TextBox 2502">
            <a:extLst>
              <a:ext uri="{FF2B5EF4-FFF2-40B4-BE49-F238E27FC236}">
                <a16:creationId xmlns:a16="http://schemas.microsoft.com/office/drawing/2014/main" id="{963A6763-F3DD-4B90-88A7-F848A98BB138}"/>
              </a:ext>
            </a:extLst>
          </p:cNvPr>
          <p:cNvSpPr txBox="1"/>
          <p:nvPr/>
        </p:nvSpPr>
        <p:spPr>
          <a:xfrm>
            <a:off x="1063194" y="1880164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2018  Your 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504" name="TextBox 2503">
            <a:extLst>
              <a:ext uri="{FF2B5EF4-FFF2-40B4-BE49-F238E27FC236}">
                <a16:creationId xmlns:a16="http://schemas.microsoft.com/office/drawing/2014/main" id="{61209291-726C-407C-9F46-C7C41129684E}"/>
              </a:ext>
            </a:extLst>
          </p:cNvPr>
          <p:cNvSpPr txBox="1"/>
          <p:nvPr/>
        </p:nvSpPr>
        <p:spPr>
          <a:xfrm>
            <a:off x="1043643" y="2221606"/>
            <a:ext cx="460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05" name="TextBox 2504">
            <a:extLst>
              <a:ext uri="{FF2B5EF4-FFF2-40B4-BE49-F238E27FC236}">
                <a16:creationId xmlns:a16="http://schemas.microsoft.com/office/drawing/2014/main" id="{F1D029A4-A153-411C-A7EB-F33BB818D196}"/>
              </a:ext>
            </a:extLst>
          </p:cNvPr>
          <p:cNvSpPr txBox="1"/>
          <p:nvPr/>
        </p:nvSpPr>
        <p:spPr>
          <a:xfrm>
            <a:off x="6649982" y="1880164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2019  Your 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506" name="TextBox 2505">
            <a:extLst>
              <a:ext uri="{FF2B5EF4-FFF2-40B4-BE49-F238E27FC236}">
                <a16:creationId xmlns:a16="http://schemas.microsoft.com/office/drawing/2014/main" id="{06055102-3F65-4A9B-B3F3-BC3AAB4A3B1E}"/>
              </a:ext>
            </a:extLst>
          </p:cNvPr>
          <p:cNvSpPr txBox="1"/>
          <p:nvPr/>
        </p:nvSpPr>
        <p:spPr>
          <a:xfrm>
            <a:off x="6630430" y="2221606"/>
            <a:ext cx="460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507" name="그룹 39">
            <a:extLst>
              <a:ext uri="{FF2B5EF4-FFF2-40B4-BE49-F238E27FC236}">
                <a16:creationId xmlns:a16="http://schemas.microsoft.com/office/drawing/2014/main" id="{481B12DE-11E5-4DC3-9329-497DBD7D586F}"/>
              </a:ext>
            </a:extLst>
          </p:cNvPr>
          <p:cNvGrpSpPr/>
          <p:nvPr/>
        </p:nvGrpSpPr>
        <p:grpSpPr>
          <a:xfrm>
            <a:off x="1267264" y="2586874"/>
            <a:ext cx="4182246" cy="2648855"/>
            <a:chOff x="1557824" y="2679645"/>
            <a:chExt cx="4182246" cy="2648855"/>
          </a:xfrm>
        </p:grpSpPr>
        <p:graphicFrame>
          <p:nvGraphicFramePr>
            <p:cNvPr id="2508" name="Chart 2507">
              <a:extLst>
                <a:ext uri="{FF2B5EF4-FFF2-40B4-BE49-F238E27FC236}">
                  <a16:creationId xmlns:a16="http://schemas.microsoft.com/office/drawing/2014/main" id="{71B24C70-34E3-43C6-8E98-5169B2E32F3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66053391"/>
                </p:ext>
              </p:extLst>
            </p:nvPr>
          </p:nvGraphicFramePr>
          <p:xfrm>
            <a:off x="1557824" y="2679645"/>
            <a:ext cx="2160240" cy="2376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09" name="Rectangle 2508">
              <a:extLst>
                <a:ext uri="{FF2B5EF4-FFF2-40B4-BE49-F238E27FC236}">
                  <a16:creationId xmlns:a16="http://schemas.microsoft.com/office/drawing/2014/main" id="{DE9AFD5E-CC7F-42CA-86C4-2AC4B31D36A5}"/>
                </a:ext>
              </a:extLst>
            </p:cNvPr>
            <p:cNvSpPr/>
            <p:nvPr/>
          </p:nvSpPr>
          <p:spPr>
            <a:xfrm>
              <a:off x="2002474" y="4968460"/>
              <a:ext cx="1268685" cy="360040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10" name="TextBox 2509">
              <a:extLst>
                <a:ext uri="{FF2B5EF4-FFF2-40B4-BE49-F238E27FC236}">
                  <a16:creationId xmlns:a16="http://schemas.microsoft.com/office/drawing/2014/main" id="{A995B3D5-0CE4-45AF-8DC4-3CF35476054F}"/>
                </a:ext>
              </a:extLst>
            </p:cNvPr>
            <p:cNvSpPr txBox="1"/>
            <p:nvPr/>
          </p:nvSpPr>
          <p:spPr>
            <a:xfrm>
              <a:off x="2002474" y="4994592"/>
              <a:ext cx="126868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511" name="Rectangle 2510">
              <a:extLst>
                <a:ext uri="{FF2B5EF4-FFF2-40B4-BE49-F238E27FC236}">
                  <a16:creationId xmlns:a16="http://schemas.microsoft.com/office/drawing/2014/main" id="{2886862F-4242-4FDA-ADA3-8BADFB474E6F}"/>
                </a:ext>
              </a:extLst>
            </p:cNvPr>
            <p:cNvSpPr/>
            <p:nvPr/>
          </p:nvSpPr>
          <p:spPr>
            <a:xfrm>
              <a:off x="4020370" y="4968460"/>
              <a:ext cx="1268685" cy="360040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12" name="TextBox 2511">
              <a:extLst>
                <a:ext uri="{FF2B5EF4-FFF2-40B4-BE49-F238E27FC236}">
                  <a16:creationId xmlns:a16="http://schemas.microsoft.com/office/drawing/2014/main" id="{BD77359B-3D55-4B61-8FA6-7E1AE7F10015}"/>
                </a:ext>
              </a:extLst>
            </p:cNvPr>
            <p:cNvSpPr txBox="1"/>
            <p:nvPr/>
          </p:nvSpPr>
          <p:spPr>
            <a:xfrm>
              <a:off x="4020370" y="4994592"/>
              <a:ext cx="126868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2513" name="Chart 1">
              <a:extLst>
                <a:ext uri="{FF2B5EF4-FFF2-40B4-BE49-F238E27FC236}">
                  <a16:creationId xmlns:a16="http://schemas.microsoft.com/office/drawing/2014/main" id="{7461F9B0-89FF-4A2E-955C-FAE67FEAADD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89142274"/>
                </p:ext>
              </p:extLst>
            </p:nvPr>
          </p:nvGraphicFramePr>
          <p:xfrm>
            <a:off x="3579830" y="2692711"/>
            <a:ext cx="2160240" cy="2376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2514" name="그룹 44">
            <a:extLst>
              <a:ext uri="{FF2B5EF4-FFF2-40B4-BE49-F238E27FC236}">
                <a16:creationId xmlns:a16="http://schemas.microsoft.com/office/drawing/2014/main" id="{76A1F1E2-C32F-46FF-AA99-15F880723B13}"/>
              </a:ext>
            </a:extLst>
          </p:cNvPr>
          <p:cNvGrpSpPr/>
          <p:nvPr/>
        </p:nvGrpSpPr>
        <p:grpSpPr>
          <a:xfrm>
            <a:off x="6685104" y="2586874"/>
            <a:ext cx="4160096" cy="2648855"/>
            <a:chOff x="6514188" y="2679645"/>
            <a:chExt cx="4160096" cy="2648855"/>
          </a:xfrm>
        </p:grpSpPr>
        <p:sp>
          <p:nvSpPr>
            <p:cNvPr id="2515" name="Rectangle 2514">
              <a:extLst>
                <a:ext uri="{FF2B5EF4-FFF2-40B4-BE49-F238E27FC236}">
                  <a16:creationId xmlns:a16="http://schemas.microsoft.com/office/drawing/2014/main" id="{DB873CCB-79EB-4535-95A2-5F86667A75BF}"/>
                </a:ext>
              </a:extLst>
            </p:cNvPr>
            <p:cNvSpPr/>
            <p:nvPr/>
          </p:nvSpPr>
          <p:spPr>
            <a:xfrm>
              <a:off x="6971026" y="4968460"/>
              <a:ext cx="1268685" cy="360040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16" name="TextBox 2515">
              <a:extLst>
                <a:ext uri="{FF2B5EF4-FFF2-40B4-BE49-F238E27FC236}">
                  <a16:creationId xmlns:a16="http://schemas.microsoft.com/office/drawing/2014/main" id="{22717376-65C0-4273-A264-6720DFF847B4}"/>
                </a:ext>
              </a:extLst>
            </p:cNvPr>
            <p:cNvSpPr txBox="1"/>
            <p:nvPr/>
          </p:nvSpPr>
          <p:spPr>
            <a:xfrm>
              <a:off x="6971026" y="4994592"/>
              <a:ext cx="126868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517" name="Rectangle 2516">
              <a:extLst>
                <a:ext uri="{FF2B5EF4-FFF2-40B4-BE49-F238E27FC236}">
                  <a16:creationId xmlns:a16="http://schemas.microsoft.com/office/drawing/2014/main" id="{5611E100-7C24-41E1-B433-E13AD44423B2}"/>
                </a:ext>
              </a:extLst>
            </p:cNvPr>
            <p:cNvSpPr/>
            <p:nvPr/>
          </p:nvSpPr>
          <p:spPr>
            <a:xfrm>
              <a:off x="8955014" y="4968460"/>
              <a:ext cx="1268685" cy="360040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18" name="TextBox 2517">
              <a:extLst>
                <a:ext uri="{FF2B5EF4-FFF2-40B4-BE49-F238E27FC236}">
                  <a16:creationId xmlns:a16="http://schemas.microsoft.com/office/drawing/2014/main" id="{C4BD0B21-AF2A-4EB1-A8B0-C47B4C1CF36B}"/>
                </a:ext>
              </a:extLst>
            </p:cNvPr>
            <p:cNvSpPr txBox="1"/>
            <p:nvPr/>
          </p:nvSpPr>
          <p:spPr>
            <a:xfrm>
              <a:off x="8955014" y="4994592"/>
              <a:ext cx="126868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2519" name="Chart 1">
              <a:extLst>
                <a:ext uri="{FF2B5EF4-FFF2-40B4-BE49-F238E27FC236}">
                  <a16:creationId xmlns:a16="http://schemas.microsoft.com/office/drawing/2014/main" id="{2536F5C0-6D17-4124-8C17-481C15A3C89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15520658"/>
                </p:ext>
              </p:extLst>
            </p:nvPr>
          </p:nvGraphicFramePr>
          <p:xfrm>
            <a:off x="6514188" y="2698443"/>
            <a:ext cx="2160240" cy="2376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520" name="Chart 1">
              <a:extLst>
                <a:ext uri="{FF2B5EF4-FFF2-40B4-BE49-F238E27FC236}">
                  <a16:creationId xmlns:a16="http://schemas.microsoft.com/office/drawing/2014/main" id="{2AA5C473-AC93-46BD-BE19-DFA58DAF4AA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22788252"/>
                </p:ext>
              </p:extLst>
            </p:nvPr>
          </p:nvGraphicFramePr>
          <p:xfrm>
            <a:off x="8514044" y="2679645"/>
            <a:ext cx="2160240" cy="2376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11255</TotalTime>
  <Words>108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77</cp:revision>
  <dcterms:created xsi:type="dcterms:W3CDTF">2018-02-18T19:39:47Z</dcterms:created>
  <dcterms:modified xsi:type="dcterms:W3CDTF">2019-04-25T07:54:38Z</dcterms:modified>
</cp:coreProperties>
</file>