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50" name="Rounded Rectangle 4">
            <a:extLst>
              <a:ext uri="{FF2B5EF4-FFF2-40B4-BE49-F238E27FC236}">
                <a16:creationId xmlns:a16="http://schemas.microsoft.com/office/drawing/2014/main" id="{ABB3E8E2-076E-4124-AC67-98EBF5436CB9}"/>
              </a:ext>
            </a:extLst>
          </p:cNvPr>
          <p:cNvSpPr/>
          <p:nvPr/>
        </p:nvSpPr>
        <p:spPr>
          <a:xfrm>
            <a:off x="927019" y="2284662"/>
            <a:ext cx="1798550" cy="79350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51" name="Rounded Rectangle 5">
            <a:extLst>
              <a:ext uri="{FF2B5EF4-FFF2-40B4-BE49-F238E27FC236}">
                <a16:creationId xmlns:a16="http://schemas.microsoft.com/office/drawing/2014/main" id="{57D1B909-F4F7-4D66-AC63-24E0C22AFB2E}"/>
              </a:ext>
            </a:extLst>
          </p:cNvPr>
          <p:cNvSpPr/>
          <p:nvPr/>
        </p:nvSpPr>
        <p:spPr>
          <a:xfrm>
            <a:off x="1122842" y="286213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DAF85D9E-B852-438E-94E1-DC19CA8FA5D5}"/>
              </a:ext>
            </a:extLst>
          </p:cNvPr>
          <p:cNvGrpSpPr/>
          <p:nvPr/>
        </p:nvGrpSpPr>
        <p:grpSpPr>
          <a:xfrm>
            <a:off x="1204244" y="2980370"/>
            <a:ext cx="1717148" cy="443209"/>
            <a:chOff x="3130993" y="4238882"/>
            <a:chExt cx="1715538" cy="738635"/>
          </a:xfrm>
        </p:grpSpPr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C2F37827-A414-4E1B-9315-9A4B2E33BC12}"/>
                </a:ext>
              </a:extLst>
            </p:cNvPr>
            <p:cNvSpPr txBox="1"/>
            <p:nvPr/>
          </p:nvSpPr>
          <p:spPr>
            <a:xfrm>
              <a:off x="3134992" y="4515881"/>
              <a:ext cx="1711539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0D4CAC1E-A929-44D9-A65C-5167D2802358}"/>
                </a:ext>
              </a:extLst>
            </p:cNvPr>
            <p:cNvSpPr txBox="1"/>
            <p:nvPr/>
          </p:nvSpPr>
          <p:spPr>
            <a:xfrm>
              <a:off x="3130993" y="4238882"/>
              <a:ext cx="1715537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59" name="Rounded Rectangle 13">
            <a:extLst>
              <a:ext uri="{FF2B5EF4-FFF2-40B4-BE49-F238E27FC236}">
                <a16:creationId xmlns:a16="http://schemas.microsoft.com/office/drawing/2014/main" id="{F83954CC-11B9-489D-9829-A4F20B94182B}"/>
              </a:ext>
            </a:extLst>
          </p:cNvPr>
          <p:cNvSpPr/>
          <p:nvPr/>
        </p:nvSpPr>
        <p:spPr>
          <a:xfrm>
            <a:off x="3012916" y="2284662"/>
            <a:ext cx="1798550" cy="79350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60" name="Rounded Rectangle 14">
            <a:extLst>
              <a:ext uri="{FF2B5EF4-FFF2-40B4-BE49-F238E27FC236}">
                <a16:creationId xmlns:a16="http://schemas.microsoft.com/office/drawing/2014/main" id="{F61C182E-3BE2-412F-851F-5FD07B91ABFD}"/>
              </a:ext>
            </a:extLst>
          </p:cNvPr>
          <p:cNvSpPr/>
          <p:nvPr/>
        </p:nvSpPr>
        <p:spPr>
          <a:xfrm>
            <a:off x="3208739" y="286213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561" name="Group 560">
            <a:extLst>
              <a:ext uri="{FF2B5EF4-FFF2-40B4-BE49-F238E27FC236}">
                <a16:creationId xmlns:a16="http://schemas.microsoft.com/office/drawing/2014/main" id="{F7A9301F-A075-4B16-9195-C7FEA9656189}"/>
              </a:ext>
            </a:extLst>
          </p:cNvPr>
          <p:cNvGrpSpPr/>
          <p:nvPr/>
        </p:nvGrpSpPr>
        <p:grpSpPr>
          <a:xfrm>
            <a:off x="3290141" y="2980370"/>
            <a:ext cx="1717148" cy="443209"/>
            <a:chOff x="3130993" y="4238882"/>
            <a:chExt cx="1715538" cy="738635"/>
          </a:xfrm>
        </p:grpSpPr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F1586ACE-FA85-4548-9E42-AD1986119013}"/>
                </a:ext>
              </a:extLst>
            </p:cNvPr>
            <p:cNvSpPr txBox="1"/>
            <p:nvPr/>
          </p:nvSpPr>
          <p:spPr>
            <a:xfrm>
              <a:off x="3134992" y="4515881"/>
              <a:ext cx="1711539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84DE740C-F177-43BF-A6A9-96BE87FC5B31}"/>
                </a:ext>
              </a:extLst>
            </p:cNvPr>
            <p:cNvSpPr txBox="1"/>
            <p:nvPr/>
          </p:nvSpPr>
          <p:spPr>
            <a:xfrm>
              <a:off x="3130993" y="4238882"/>
              <a:ext cx="1715537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68" name="Rounded Rectangle 22">
            <a:extLst>
              <a:ext uri="{FF2B5EF4-FFF2-40B4-BE49-F238E27FC236}">
                <a16:creationId xmlns:a16="http://schemas.microsoft.com/office/drawing/2014/main" id="{B4D583FA-0EED-4DE6-9E2A-D0DFE068D07B}"/>
              </a:ext>
            </a:extLst>
          </p:cNvPr>
          <p:cNvSpPr/>
          <p:nvPr/>
        </p:nvSpPr>
        <p:spPr>
          <a:xfrm>
            <a:off x="9270608" y="2284662"/>
            <a:ext cx="1798550" cy="79350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69" name="Rounded Rectangle 23">
            <a:extLst>
              <a:ext uri="{FF2B5EF4-FFF2-40B4-BE49-F238E27FC236}">
                <a16:creationId xmlns:a16="http://schemas.microsoft.com/office/drawing/2014/main" id="{07FEF2AB-A02E-4340-BDF3-928586F6E6E5}"/>
              </a:ext>
            </a:extLst>
          </p:cNvPr>
          <p:cNvSpPr/>
          <p:nvPr/>
        </p:nvSpPr>
        <p:spPr>
          <a:xfrm>
            <a:off x="9466431" y="286213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570" name="Group 569">
            <a:extLst>
              <a:ext uri="{FF2B5EF4-FFF2-40B4-BE49-F238E27FC236}">
                <a16:creationId xmlns:a16="http://schemas.microsoft.com/office/drawing/2014/main" id="{51FC7BA0-D0BB-4B21-857B-D67886E57408}"/>
              </a:ext>
            </a:extLst>
          </p:cNvPr>
          <p:cNvGrpSpPr/>
          <p:nvPr/>
        </p:nvGrpSpPr>
        <p:grpSpPr>
          <a:xfrm>
            <a:off x="9547833" y="2980370"/>
            <a:ext cx="1717148" cy="443209"/>
            <a:chOff x="3130993" y="4238882"/>
            <a:chExt cx="1715538" cy="738635"/>
          </a:xfrm>
        </p:grpSpPr>
        <p:sp>
          <p:nvSpPr>
            <p:cNvPr id="574" name="TextBox 573">
              <a:extLst>
                <a:ext uri="{FF2B5EF4-FFF2-40B4-BE49-F238E27FC236}">
                  <a16:creationId xmlns:a16="http://schemas.microsoft.com/office/drawing/2014/main" id="{E6176AE8-74A8-4BBA-B4DF-A6617A4EB475}"/>
                </a:ext>
              </a:extLst>
            </p:cNvPr>
            <p:cNvSpPr txBox="1"/>
            <p:nvPr/>
          </p:nvSpPr>
          <p:spPr>
            <a:xfrm>
              <a:off x="3134992" y="4515881"/>
              <a:ext cx="1711539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75" name="TextBox 574">
              <a:extLst>
                <a:ext uri="{FF2B5EF4-FFF2-40B4-BE49-F238E27FC236}">
                  <a16:creationId xmlns:a16="http://schemas.microsoft.com/office/drawing/2014/main" id="{4DE77DCA-0510-440D-9D7B-698CFAF4D519}"/>
                </a:ext>
              </a:extLst>
            </p:cNvPr>
            <p:cNvSpPr txBox="1"/>
            <p:nvPr/>
          </p:nvSpPr>
          <p:spPr>
            <a:xfrm>
              <a:off x="3130993" y="4238882"/>
              <a:ext cx="1715537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77" name="Rounded Rectangle 31">
            <a:extLst>
              <a:ext uri="{FF2B5EF4-FFF2-40B4-BE49-F238E27FC236}">
                <a16:creationId xmlns:a16="http://schemas.microsoft.com/office/drawing/2014/main" id="{AA6E3B78-E598-46E2-A813-B2655DDA8ACC}"/>
              </a:ext>
            </a:extLst>
          </p:cNvPr>
          <p:cNvSpPr/>
          <p:nvPr/>
        </p:nvSpPr>
        <p:spPr>
          <a:xfrm>
            <a:off x="5098813" y="2284662"/>
            <a:ext cx="1798550" cy="793506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78" name="Rounded Rectangle 32">
            <a:extLst>
              <a:ext uri="{FF2B5EF4-FFF2-40B4-BE49-F238E27FC236}">
                <a16:creationId xmlns:a16="http://schemas.microsoft.com/office/drawing/2014/main" id="{1C4C508D-580F-4669-8469-2A4A117EAE13}"/>
              </a:ext>
            </a:extLst>
          </p:cNvPr>
          <p:cNvSpPr/>
          <p:nvPr/>
        </p:nvSpPr>
        <p:spPr>
          <a:xfrm>
            <a:off x="5294636" y="286213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579" name="Group 578">
            <a:extLst>
              <a:ext uri="{FF2B5EF4-FFF2-40B4-BE49-F238E27FC236}">
                <a16:creationId xmlns:a16="http://schemas.microsoft.com/office/drawing/2014/main" id="{1828DC8F-2C69-4D2A-AF0C-A123A989EC00}"/>
              </a:ext>
            </a:extLst>
          </p:cNvPr>
          <p:cNvGrpSpPr/>
          <p:nvPr/>
        </p:nvGrpSpPr>
        <p:grpSpPr>
          <a:xfrm>
            <a:off x="5376038" y="2980370"/>
            <a:ext cx="1717148" cy="443209"/>
            <a:chOff x="3130993" y="4238882"/>
            <a:chExt cx="1715538" cy="738635"/>
          </a:xfrm>
        </p:grpSpPr>
        <p:sp>
          <p:nvSpPr>
            <p:cNvPr id="583" name="TextBox 582">
              <a:extLst>
                <a:ext uri="{FF2B5EF4-FFF2-40B4-BE49-F238E27FC236}">
                  <a16:creationId xmlns:a16="http://schemas.microsoft.com/office/drawing/2014/main" id="{D72AF63C-58FB-49FA-9411-5616C3A03BB1}"/>
                </a:ext>
              </a:extLst>
            </p:cNvPr>
            <p:cNvSpPr txBox="1"/>
            <p:nvPr/>
          </p:nvSpPr>
          <p:spPr>
            <a:xfrm>
              <a:off x="3134992" y="4515881"/>
              <a:ext cx="1711539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84" name="TextBox 583">
              <a:extLst>
                <a:ext uri="{FF2B5EF4-FFF2-40B4-BE49-F238E27FC236}">
                  <a16:creationId xmlns:a16="http://schemas.microsoft.com/office/drawing/2014/main" id="{6340CEF9-6677-4430-88D8-2DF2F0A380CD}"/>
                </a:ext>
              </a:extLst>
            </p:cNvPr>
            <p:cNvSpPr txBox="1"/>
            <p:nvPr/>
          </p:nvSpPr>
          <p:spPr>
            <a:xfrm>
              <a:off x="3130993" y="4238882"/>
              <a:ext cx="1715536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86" name="Rounded Rectangle 40">
            <a:extLst>
              <a:ext uri="{FF2B5EF4-FFF2-40B4-BE49-F238E27FC236}">
                <a16:creationId xmlns:a16="http://schemas.microsoft.com/office/drawing/2014/main" id="{7AF82695-9D4B-4D20-B795-9FD89E44A2C0}"/>
              </a:ext>
            </a:extLst>
          </p:cNvPr>
          <p:cNvSpPr/>
          <p:nvPr/>
        </p:nvSpPr>
        <p:spPr>
          <a:xfrm>
            <a:off x="7184710" y="2284662"/>
            <a:ext cx="1798550" cy="79350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87" name="Rounded Rectangle 41">
            <a:extLst>
              <a:ext uri="{FF2B5EF4-FFF2-40B4-BE49-F238E27FC236}">
                <a16:creationId xmlns:a16="http://schemas.microsoft.com/office/drawing/2014/main" id="{F1553D17-1F6F-45E6-B062-AB308DE6E804}"/>
              </a:ext>
            </a:extLst>
          </p:cNvPr>
          <p:cNvSpPr/>
          <p:nvPr/>
        </p:nvSpPr>
        <p:spPr>
          <a:xfrm>
            <a:off x="7380533" y="2862131"/>
            <a:ext cx="1798550" cy="6746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588" name="Group 587">
            <a:extLst>
              <a:ext uri="{FF2B5EF4-FFF2-40B4-BE49-F238E27FC236}">
                <a16:creationId xmlns:a16="http://schemas.microsoft.com/office/drawing/2014/main" id="{285847B6-4B9D-4AEF-931B-1465F18C692D}"/>
              </a:ext>
            </a:extLst>
          </p:cNvPr>
          <p:cNvGrpSpPr/>
          <p:nvPr/>
        </p:nvGrpSpPr>
        <p:grpSpPr>
          <a:xfrm>
            <a:off x="7461935" y="2980370"/>
            <a:ext cx="1717148" cy="443209"/>
            <a:chOff x="3130993" y="4238882"/>
            <a:chExt cx="1715538" cy="738635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65E04099-5949-420C-AB93-4606F2EB1780}"/>
                </a:ext>
              </a:extLst>
            </p:cNvPr>
            <p:cNvSpPr txBox="1"/>
            <p:nvPr/>
          </p:nvSpPr>
          <p:spPr>
            <a:xfrm>
              <a:off x="3134992" y="4515881"/>
              <a:ext cx="1711539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cs typeface="Arial" pitchFamily="34" charset="0"/>
                </a:rPr>
                <a:t>Simple PowerPoint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512A81D3-C593-424E-96E1-63B7B6B0982C}"/>
                </a:ext>
              </a:extLst>
            </p:cNvPr>
            <p:cNvSpPr txBox="1"/>
            <p:nvPr/>
          </p:nvSpPr>
          <p:spPr>
            <a:xfrm>
              <a:off x="3130993" y="4238882"/>
              <a:ext cx="1715537" cy="461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94" name="직사각형 113">
            <a:extLst>
              <a:ext uri="{FF2B5EF4-FFF2-40B4-BE49-F238E27FC236}">
                <a16:creationId xmlns:a16="http://schemas.microsoft.com/office/drawing/2014/main" id="{21D0D37F-6C49-4D85-9AC0-B40F9DA61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869" y="2400466"/>
            <a:ext cx="9873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595" name="직사각형 113">
            <a:extLst>
              <a:ext uri="{FF2B5EF4-FFF2-40B4-BE49-F238E27FC236}">
                <a16:creationId xmlns:a16="http://schemas.microsoft.com/office/drawing/2014/main" id="{613C8B92-63AE-4D10-9303-2988EBB13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919" y="2400466"/>
            <a:ext cx="1193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596" name="직사각형 113">
            <a:extLst>
              <a:ext uri="{FF2B5EF4-FFF2-40B4-BE49-F238E27FC236}">
                <a16:creationId xmlns:a16="http://schemas.microsoft.com/office/drawing/2014/main" id="{7DB6E415-74EC-4D89-B353-D105B4F12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406" y="2400466"/>
            <a:ext cx="1193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597" name="직사각형 113">
            <a:extLst>
              <a:ext uri="{FF2B5EF4-FFF2-40B4-BE49-F238E27FC236}">
                <a16:creationId xmlns:a16="http://schemas.microsoft.com/office/drawing/2014/main" id="{3CDC6F3D-3F0F-4F48-A7FB-D92FC9891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5893" y="2400466"/>
            <a:ext cx="1193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598" name="직사각형 113">
            <a:extLst>
              <a:ext uri="{FF2B5EF4-FFF2-40B4-BE49-F238E27FC236}">
                <a16:creationId xmlns:a16="http://schemas.microsoft.com/office/drawing/2014/main" id="{BFDBAEBA-D866-44A6-A080-EB442AD34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4381" y="2400466"/>
            <a:ext cx="1193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grpSp>
        <p:nvGrpSpPr>
          <p:cNvPr id="599" name="Group 598">
            <a:extLst>
              <a:ext uri="{FF2B5EF4-FFF2-40B4-BE49-F238E27FC236}">
                <a16:creationId xmlns:a16="http://schemas.microsoft.com/office/drawing/2014/main" id="{21B4487A-FCC3-4DDC-BA2D-2328607FBD11}"/>
              </a:ext>
            </a:extLst>
          </p:cNvPr>
          <p:cNvGrpSpPr/>
          <p:nvPr/>
        </p:nvGrpSpPr>
        <p:grpSpPr>
          <a:xfrm>
            <a:off x="1190853" y="3894110"/>
            <a:ext cx="1668200" cy="1888105"/>
            <a:chOff x="2543201" y="4388491"/>
            <a:chExt cx="2100145" cy="1477540"/>
          </a:xfrm>
        </p:grpSpPr>
        <p:sp>
          <p:nvSpPr>
            <p:cNvPr id="600" name="TextBox 599">
              <a:extLst>
                <a:ext uri="{FF2B5EF4-FFF2-40B4-BE49-F238E27FC236}">
                  <a16:creationId xmlns:a16="http://schemas.microsoft.com/office/drawing/2014/main" id="{1EB5A31D-5445-4DAF-9855-C02FEFA82630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1" name="TextBox 600">
              <a:extLst>
                <a:ext uri="{FF2B5EF4-FFF2-40B4-BE49-F238E27FC236}">
                  <a16:creationId xmlns:a16="http://schemas.microsoft.com/office/drawing/2014/main" id="{A19741C9-5B2D-4698-B6F0-2F1DDBBF3AD8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2" name="Group 601">
            <a:extLst>
              <a:ext uri="{FF2B5EF4-FFF2-40B4-BE49-F238E27FC236}">
                <a16:creationId xmlns:a16="http://schemas.microsoft.com/office/drawing/2014/main" id="{DE18B7AF-30AE-4835-900C-BFC86793AF69}"/>
              </a:ext>
            </a:extLst>
          </p:cNvPr>
          <p:cNvGrpSpPr/>
          <p:nvPr/>
        </p:nvGrpSpPr>
        <p:grpSpPr>
          <a:xfrm>
            <a:off x="3276041" y="3894110"/>
            <a:ext cx="1668200" cy="1888105"/>
            <a:chOff x="2543201" y="4388491"/>
            <a:chExt cx="2100145" cy="1477540"/>
          </a:xfrm>
        </p:grpSpPr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0E6380E5-D6CC-45D7-BFB4-F8D13A4408BD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4297B684-68B0-4293-9752-C6E9822DDBD9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5" name="Group 604">
            <a:extLst>
              <a:ext uri="{FF2B5EF4-FFF2-40B4-BE49-F238E27FC236}">
                <a16:creationId xmlns:a16="http://schemas.microsoft.com/office/drawing/2014/main" id="{27B9791B-D672-4744-82A6-3E624E7CC8C9}"/>
              </a:ext>
            </a:extLst>
          </p:cNvPr>
          <p:cNvGrpSpPr/>
          <p:nvPr/>
        </p:nvGrpSpPr>
        <p:grpSpPr>
          <a:xfrm>
            <a:off x="5361229" y="3894110"/>
            <a:ext cx="1668200" cy="1888105"/>
            <a:chOff x="2543201" y="4388491"/>
            <a:chExt cx="2100145" cy="1477540"/>
          </a:xfrm>
        </p:grpSpPr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18A11711-337C-4C22-AF7E-1DC8F5F876B5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8E448CDC-3121-4E0C-889C-E80D103F6B02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41621099-C540-43A5-A602-EF07CA80FD01}"/>
              </a:ext>
            </a:extLst>
          </p:cNvPr>
          <p:cNvGrpSpPr/>
          <p:nvPr/>
        </p:nvGrpSpPr>
        <p:grpSpPr>
          <a:xfrm>
            <a:off x="7446417" y="3894110"/>
            <a:ext cx="1668200" cy="1888105"/>
            <a:chOff x="2543201" y="4388491"/>
            <a:chExt cx="2100145" cy="1477540"/>
          </a:xfrm>
        </p:grpSpPr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86FF076C-8417-475A-AA8E-357948233B7D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6D067C58-DC24-44D8-B8F3-C6B7F54F4CCE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1" name="Group 610">
            <a:extLst>
              <a:ext uri="{FF2B5EF4-FFF2-40B4-BE49-F238E27FC236}">
                <a16:creationId xmlns:a16="http://schemas.microsoft.com/office/drawing/2014/main" id="{D8991D4F-36CE-4397-9505-766D40256984}"/>
              </a:ext>
            </a:extLst>
          </p:cNvPr>
          <p:cNvGrpSpPr/>
          <p:nvPr/>
        </p:nvGrpSpPr>
        <p:grpSpPr>
          <a:xfrm>
            <a:off x="9531606" y="3894110"/>
            <a:ext cx="1668200" cy="1888105"/>
            <a:chOff x="2543201" y="4388491"/>
            <a:chExt cx="2100145" cy="1477540"/>
          </a:xfrm>
        </p:grpSpPr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EAAD25FF-F7BC-417A-B034-1EAC60040C95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B6442ED5-A7C5-46B5-AAE6-095A6265B463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195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27</cp:revision>
  <dcterms:created xsi:type="dcterms:W3CDTF">2018-02-18T19:39:47Z</dcterms:created>
  <dcterms:modified xsi:type="dcterms:W3CDTF">2019-04-29T04:27:43Z</dcterms:modified>
</cp:coreProperties>
</file>