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93C2E61C-020B-4D23-B0F9-4AF78555AA92}"/>
              </a:ext>
            </a:extLst>
          </p:cNvPr>
          <p:cNvSpPr/>
          <p:nvPr/>
        </p:nvSpPr>
        <p:spPr>
          <a:xfrm>
            <a:off x="964820" y="3546122"/>
            <a:ext cx="808842" cy="8088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2C5F3D64-91E8-4598-9A5D-297C110DF7E5}"/>
              </a:ext>
            </a:extLst>
          </p:cNvPr>
          <p:cNvSpPr txBox="1"/>
          <p:nvPr/>
        </p:nvSpPr>
        <p:spPr>
          <a:xfrm>
            <a:off x="904663" y="3814726"/>
            <a:ext cx="929159" cy="271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400" b="1" dirty="0">
                <a:cs typeface="Arial" pitchFamily="34" charset="0"/>
              </a:rPr>
              <a:t>Content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202BD841-30BE-44AD-B8B7-7E45AA2A113B}"/>
              </a:ext>
            </a:extLst>
          </p:cNvPr>
          <p:cNvSpPr/>
          <p:nvPr/>
        </p:nvSpPr>
        <p:spPr>
          <a:xfrm>
            <a:off x="8733711" y="3368356"/>
            <a:ext cx="1164373" cy="116437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D38EA76-562E-4101-930C-EA50BC57946D}"/>
              </a:ext>
            </a:extLst>
          </p:cNvPr>
          <p:cNvSpPr txBox="1"/>
          <p:nvPr/>
        </p:nvSpPr>
        <p:spPr>
          <a:xfrm>
            <a:off x="8733816" y="3765874"/>
            <a:ext cx="116437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Content</a:t>
            </a: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D57FE4AE-97CB-4D63-B5A6-3D0DBFD723D2}"/>
              </a:ext>
            </a:extLst>
          </p:cNvPr>
          <p:cNvSpPr/>
          <p:nvPr/>
        </p:nvSpPr>
        <p:spPr>
          <a:xfrm>
            <a:off x="3832934" y="3014436"/>
            <a:ext cx="1872210" cy="187221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BCB1E8B-9EB6-43BD-AE60-1BA9EE53C310}"/>
              </a:ext>
            </a:extLst>
          </p:cNvPr>
          <p:cNvSpPr txBox="1"/>
          <p:nvPr/>
        </p:nvSpPr>
        <p:spPr>
          <a:xfrm>
            <a:off x="3953832" y="3719710"/>
            <a:ext cx="163041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5458D9B1-5151-4BAD-BC5C-57B2BBD726E8}"/>
              </a:ext>
            </a:extLst>
          </p:cNvPr>
          <p:cNvSpPr/>
          <p:nvPr/>
        </p:nvSpPr>
        <p:spPr>
          <a:xfrm>
            <a:off x="6410744" y="3141859"/>
            <a:ext cx="1617367" cy="161736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85BD2CF2-47E6-4412-AD7B-3F3A7BE77488}"/>
              </a:ext>
            </a:extLst>
          </p:cNvPr>
          <p:cNvSpPr txBox="1"/>
          <p:nvPr/>
        </p:nvSpPr>
        <p:spPr>
          <a:xfrm>
            <a:off x="6482469" y="3719711"/>
            <a:ext cx="147391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081FE7BC-49B4-4376-86F3-0596406618C5}"/>
              </a:ext>
            </a:extLst>
          </p:cNvPr>
          <p:cNvSpPr/>
          <p:nvPr/>
        </p:nvSpPr>
        <p:spPr>
          <a:xfrm>
            <a:off x="2479261" y="3626504"/>
            <a:ext cx="648072" cy="6480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A0C5B40F-7DAA-48DD-A4E8-F853B816CC78}"/>
              </a:ext>
            </a:extLst>
          </p:cNvPr>
          <p:cNvSpPr/>
          <p:nvPr/>
        </p:nvSpPr>
        <p:spPr>
          <a:xfrm>
            <a:off x="10603683" y="3626504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65BC9489-F640-40A3-AD10-8C06E2760FCB}"/>
              </a:ext>
            </a:extLst>
          </p:cNvPr>
          <p:cNvGrpSpPr/>
          <p:nvPr/>
        </p:nvGrpSpPr>
        <p:grpSpPr>
          <a:xfrm>
            <a:off x="1754004" y="1918855"/>
            <a:ext cx="2092554" cy="1008318"/>
            <a:chOff x="2079598" y="4324401"/>
            <a:chExt cx="3303211" cy="1008318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C62DF97A-878E-4051-8717-9CE159FCF551}"/>
                </a:ext>
              </a:extLst>
            </p:cNvPr>
            <p:cNvSpPr txBox="1"/>
            <p:nvPr/>
          </p:nvSpPr>
          <p:spPr>
            <a:xfrm>
              <a:off x="2098435" y="4501722"/>
              <a:ext cx="3255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FC36BA4-606F-44FF-A664-CC3B83569BCC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AF223262-0665-4B25-8CE9-F19A037E62A3}"/>
              </a:ext>
            </a:extLst>
          </p:cNvPr>
          <p:cNvGrpSpPr/>
          <p:nvPr/>
        </p:nvGrpSpPr>
        <p:grpSpPr>
          <a:xfrm>
            <a:off x="3722762" y="5006368"/>
            <a:ext cx="2092554" cy="1008318"/>
            <a:chOff x="2079598" y="4324401"/>
            <a:chExt cx="3303211" cy="1008318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A7508150-47BF-4AA9-8AC0-2B43DA16EBD4}"/>
                </a:ext>
              </a:extLst>
            </p:cNvPr>
            <p:cNvSpPr txBox="1"/>
            <p:nvPr/>
          </p:nvSpPr>
          <p:spPr>
            <a:xfrm>
              <a:off x="2098435" y="4501722"/>
              <a:ext cx="3255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CC6761DB-262B-41AD-8E0F-F43B5937F8FE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A1E0F3E0-550A-44BD-9C3E-98943C859E9F}"/>
              </a:ext>
            </a:extLst>
          </p:cNvPr>
          <p:cNvGrpSpPr/>
          <p:nvPr/>
        </p:nvGrpSpPr>
        <p:grpSpPr>
          <a:xfrm>
            <a:off x="8269620" y="5006368"/>
            <a:ext cx="2092554" cy="1008318"/>
            <a:chOff x="2079598" y="4324401"/>
            <a:chExt cx="3303211" cy="1008318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FF2400E3-44F4-4D6F-82A1-39A3663FA652}"/>
                </a:ext>
              </a:extLst>
            </p:cNvPr>
            <p:cNvSpPr txBox="1"/>
            <p:nvPr/>
          </p:nvSpPr>
          <p:spPr>
            <a:xfrm>
              <a:off x="2098435" y="4501722"/>
              <a:ext cx="3255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82BB0450-68F8-403E-8777-E2D7BB5D942B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A81EB152-3944-46F3-A20F-6639844DE28D}"/>
              </a:ext>
            </a:extLst>
          </p:cNvPr>
          <p:cNvGrpSpPr/>
          <p:nvPr/>
        </p:nvGrpSpPr>
        <p:grpSpPr>
          <a:xfrm>
            <a:off x="6173150" y="1918855"/>
            <a:ext cx="2092554" cy="1008318"/>
            <a:chOff x="2079598" y="4324401"/>
            <a:chExt cx="3303211" cy="1008318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BB08537E-0174-4425-9C67-ED5E798007BA}"/>
                </a:ext>
              </a:extLst>
            </p:cNvPr>
            <p:cNvSpPr txBox="1"/>
            <p:nvPr/>
          </p:nvSpPr>
          <p:spPr>
            <a:xfrm>
              <a:off x="2098435" y="4501722"/>
              <a:ext cx="3255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C2B17621-1C64-4657-A209-63D1EDF2F212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3397B577-75AA-49DC-BD03-C8A8A50463DE}"/>
              </a:ext>
            </a:extLst>
          </p:cNvPr>
          <p:cNvGrpSpPr/>
          <p:nvPr/>
        </p:nvGrpSpPr>
        <p:grpSpPr>
          <a:xfrm>
            <a:off x="9159202" y="1918855"/>
            <a:ext cx="2092554" cy="1008318"/>
            <a:chOff x="2079598" y="4324401"/>
            <a:chExt cx="3303211" cy="1008318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414B428B-403C-4E00-AB48-2732B6CC1E9B}"/>
                </a:ext>
              </a:extLst>
            </p:cNvPr>
            <p:cNvSpPr txBox="1"/>
            <p:nvPr/>
          </p:nvSpPr>
          <p:spPr>
            <a:xfrm>
              <a:off x="2098435" y="4501722"/>
              <a:ext cx="3255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0850BE81-4A48-4C3C-9B6D-B7FE2FBC9824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487E2EAD-2F82-4343-B13C-0149D269D119}"/>
              </a:ext>
            </a:extLst>
          </p:cNvPr>
          <p:cNvGrpSpPr/>
          <p:nvPr/>
        </p:nvGrpSpPr>
        <p:grpSpPr>
          <a:xfrm>
            <a:off x="964820" y="5006368"/>
            <a:ext cx="2092554" cy="1008318"/>
            <a:chOff x="2079598" y="4324401"/>
            <a:chExt cx="3303211" cy="1008318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18920696-C9CA-44D4-B681-7A631BDE78A3}"/>
                </a:ext>
              </a:extLst>
            </p:cNvPr>
            <p:cNvSpPr txBox="1"/>
            <p:nvPr/>
          </p:nvSpPr>
          <p:spPr>
            <a:xfrm>
              <a:off x="2098435" y="4501722"/>
              <a:ext cx="3255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BF3A7C13-60F4-41BC-8FC1-64C1AC17F949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F2F37D9B-8DFC-4BA4-8E62-261E170AF099}"/>
              </a:ext>
            </a:extLst>
          </p:cNvPr>
          <p:cNvCxnSpPr>
            <a:cxnSpLocks/>
          </p:cNvCxnSpPr>
          <p:nvPr/>
        </p:nvCxnSpPr>
        <p:spPr>
          <a:xfrm flipV="1">
            <a:off x="1773662" y="3950540"/>
            <a:ext cx="705599" cy="3"/>
          </a:xfrm>
          <a:prstGeom prst="straightConnector1">
            <a:avLst/>
          </a:prstGeom>
          <a:ln w="25400">
            <a:solidFill>
              <a:srgbClr val="2681AD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67122F8E-0D9F-422C-9B78-A623F39D142F}"/>
              </a:ext>
            </a:extLst>
          </p:cNvPr>
          <p:cNvCxnSpPr>
            <a:cxnSpLocks/>
          </p:cNvCxnSpPr>
          <p:nvPr/>
        </p:nvCxnSpPr>
        <p:spPr>
          <a:xfrm flipV="1">
            <a:off x="3140959" y="3950540"/>
            <a:ext cx="705599" cy="3"/>
          </a:xfrm>
          <a:prstGeom prst="straightConnector1">
            <a:avLst/>
          </a:prstGeom>
          <a:ln w="25400">
            <a:solidFill>
              <a:schemeClr val="accent6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E5C5A30A-C7BA-4636-B0AC-B22E7AEADBED}"/>
              </a:ext>
            </a:extLst>
          </p:cNvPr>
          <p:cNvCxnSpPr>
            <a:cxnSpLocks/>
          </p:cNvCxnSpPr>
          <p:nvPr/>
        </p:nvCxnSpPr>
        <p:spPr>
          <a:xfrm flipV="1">
            <a:off x="5705038" y="3950540"/>
            <a:ext cx="705599" cy="3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2AED1EB8-B68C-4F78-A1E0-EDF324C3FC6C}"/>
              </a:ext>
            </a:extLst>
          </p:cNvPr>
          <p:cNvCxnSpPr>
            <a:cxnSpLocks/>
          </p:cNvCxnSpPr>
          <p:nvPr/>
        </p:nvCxnSpPr>
        <p:spPr>
          <a:xfrm flipV="1">
            <a:off x="8028005" y="3950540"/>
            <a:ext cx="705599" cy="3"/>
          </a:xfrm>
          <a:prstGeom prst="straightConnector1">
            <a:avLst/>
          </a:prstGeom>
          <a:ln w="25400">
            <a:solidFill>
              <a:schemeClr val="accent4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626D7E09-DE38-4F23-9CF3-F438A4964E74}"/>
              </a:ext>
            </a:extLst>
          </p:cNvPr>
          <p:cNvCxnSpPr>
            <a:cxnSpLocks/>
          </p:cNvCxnSpPr>
          <p:nvPr/>
        </p:nvCxnSpPr>
        <p:spPr>
          <a:xfrm flipV="1">
            <a:off x="9898031" y="3950540"/>
            <a:ext cx="705599" cy="3"/>
          </a:xfrm>
          <a:prstGeom prst="straightConnector1">
            <a:avLst/>
          </a:prstGeom>
          <a:ln w="25400">
            <a:solidFill>
              <a:schemeClr val="accent2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138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2019-04-25T06:23:31Z</dcterms:modified>
</cp:coreProperties>
</file>