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2" d="100"/>
          <a:sy n="112" d="100"/>
        </p:scale>
        <p:origin x="1494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A9E4-4E11-805E-48A393415122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A9E4-4E11-805E-48A393415122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E4-4E11-805E-48A393415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275" name="Graphic 5338">
            <a:extLst>
              <a:ext uri="{FF2B5EF4-FFF2-40B4-BE49-F238E27FC236}">
                <a16:creationId xmlns:a16="http://schemas.microsoft.com/office/drawing/2014/main" id="{A77C7CB9-6316-4D64-B227-A24426BF60C0}"/>
              </a:ext>
            </a:extLst>
          </p:cNvPr>
          <p:cNvGrpSpPr/>
          <p:nvPr/>
        </p:nvGrpSpPr>
        <p:grpSpPr>
          <a:xfrm>
            <a:off x="4334797" y="1981200"/>
            <a:ext cx="3581098" cy="3266752"/>
            <a:chOff x="6273521" y="3976679"/>
            <a:chExt cx="1106805" cy="1009650"/>
          </a:xfrm>
        </p:grpSpPr>
        <p:sp>
          <p:nvSpPr>
            <p:cNvPr id="3276" name="Freeform: Shape 3275">
              <a:extLst>
                <a:ext uri="{FF2B5EF4-FFF2-40B4-BE49-F238E27FC236}">
                  <a16:creationId xmlns:a16="http://schemas.microsoft.com/office/drawing/2014/main" id="{971964FB-2717-4D5D-A1F4-C5653410D25C}"/>
                </a:ext>
              </a:extLst>
            </p:cNvPr>
            <p:cNvSpPr/>
            <p:nvPr/>
          </p:nvSpPr>
          <p:spPr>
            <a:xfrm>
              <a:off x="6273521" y="3976679"/>
              <a:ext cx="1009651" cy="1009650"/>
            </a:xfrm>
            <a:custGeom>
              <a:avLst/>
              <a:gdLst>
                <a:gd name="connsiteX0" fmla="*/ 992981 w 1009650"/>
                <a:gd name="connsiteY0" fmla="*/ 507206 h 1009650"/>
                <a:gd name="connsiteX1" fmla="*/ 507206 w 1009650"/>
                <a:gd name="connsiteY1" fmla="*/ 992981 h 1009650"/>
                <a:gd name="connsiteX2" fmla="*/ 21431 w 1009650"/>
                <a:gd name="connsiteY2" fmla="*/ 507206 h 1009650"/>
                <a:gd name="connsiteX3" fmla="*/ 507206 w 1009650"/>
                <a:gd name="connsiteY3" fmla="*/ 21431 h 1009650"/>
                <a:gd name="connsiteX4" fmla="*/ 992981 w 1009650"/>
                <a:gd name="connsiteY4" fmla="*/ 507206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9650" h="1009650">
                  <a:moveTo>
                    <a:pt x="992981" y="507206"/>
                  </a:moveTo>
                  <a:cubicBezTo>
                    <a:pt x="992981" y="775492"/>
                    <a:pt x="775492" y="992981"/>
                    <a:pt x="507206" y="992981"/>
                  </a:cubicBezTo>
                  <a:cubicBezTo>
                    <a:pt x="238920" y="992981"/>
                    <a:pt x="21431" y="775492"/>
                    <a:pt x="21431" y="507206"/>
                  </a:cubicBezTo>
                  <a:cubicBezTo>
                    <a:pt x="21431" y="238920"/>
                    <a:pt x="238920" y="21431"/>
                    <a:pt x="507206" y="21431"/>
                  </a:cubicBezTo>
                  <a:cubicBezTo>
                    <a:pt x="775492" y="21431"/>
                    <a:pt x="992981" y="238920"/>
                    <a:pt x="992981" y="507206"/>
                  </a:cubicBezTo>
                  <a:close/>
                </a:path>
              </a:pathLst>
            </a:custGeom>
            <a:solidFill>
              <a:srgbClr val="FFFFFF"/>
            </a:solidFill>
            <a:ln w="28575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7" name="Freeform: Shape 3276">
              <a:extLst>
                <a:ext uri="{FF2B5EF4-FFF2-40B4-BE49-F238E27FC236}">
                  <a16:creationId xmlns:a16="http://schemas.microsoft.com/office/drawing/2014/main" id="{FF3248F6-2D01-4C4A-9AF5-D59CD33E7B0E}"/>
                </a:ext>
              </a:extLst>
            </p:cNvPr>
            <p:cNvSpPr/>
            <p:nvPr/>
          </p:nvSpPr>
          <p:spPr>
            <a:xfrm>
              <a:off x="6408775" y="4110979"/>
              <a:ext cx="971551" cy="742950"/>
            </a:xfrm>
            <a:custGeom>
              <a:avLst/>
              <a:gdLst>
                <a:gd name="connsiteX0" fmla="*/ 909161 w 971550"/>
                <a:gd name="connsiteY0" fmla="*/ 312896 h 742950"/>
                <a:gd name="connsiteX1" fmla="*/ 718661 w 971550"/>
                <a:gd name="connsiteY1" fmla="*/ 322421 h 742950"/>
                <a:gd name="connsiteX2" fmla="*/ 371951 w 971550"/>
                <a:gd name="connsiteY2" fmla="*/ 21431 h 742950"/>
                <a:gd name="connsiteX3" fmla="*/ 21431 w 971550"/>
                <a:gd name="connsiteY3" fmla="*/ 371951 h 742950"/>
                <a:gd name="connsiteX4" fmla="*/ 371951 w 971550"/>
                <a:gd name="connsiteY4" fmla="*/ 722471 h 742950"/>
                <a:gd name="connsiteX5" fmla="*/ 718661 w 971550"/>
                <a:gd name="connsiteY5" fmla="*/ 422434 h 742950"/>
                <a:gd name="connsiteX6" fmla="*/ 909161 w 971550"/>
                <a:gd name="connsiteY6" fmla="*/ 431959 h 742950"/>
                <a:gd name="connsiteX7" fmla="*/ 959644 w 971550"/>
                <a:gd name="connsiteY7" fmla="*/ 371951 h 742950"/>
                <a:gd name="connsiteX8" fmla="*/ 909161 w 971550"/>
                <a:gd name="connsiteY8" fmla="*/ 312896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1550" h="742950">
                  <a:moveTo>
                    <a:pt x="909161" y="312896"/>
                  </a:moveTo>
                  <a:lnTo>
                    <a:pt x="718661" y="322421"/>
                  </a:lnTo>
                  <a:cubicBezTo>
                    <a:pt x="693896" y="151924"/>
                    <a:pt x="548164" y="21431"/>
                    <a:pt x="371951" y="21431"/>
                  </a:cubicBezTo>
                  <a:cubicBezTo>
                    <a:pt x="178594" y="21431"/>
                    <a:pt x="21431" y="178594"/>
                    <a:pt x="21431" y="371951"/>
                  </a:cubicBezTo>
                  <a:cubicBezTo>
                    <a:pt x="21431" y="565309"/>
                    <a:pt x="178594" y="722471"/>
                    <a:pt x="371951" y="722471"/>
                  </a:cubicBezTo>
                  <a:cubicBezTo>
                    <a:pt x="548164" y="722471"/>
                    <a:pt x="694849" y="591979"/>
                    <a:pt x="718661" y="422434"/>
                  </a:cubicBezTo>
                  <a:lnTo>
                    <a:pt x="909161" y="431959"/>
                  </a:lnTo>
                  <a:cubicBezTo>
                    <a:pt x="936784" y="431959"/>
                    <a:pt x="959644" y="399574"/>
                    <a:pt x="959644" y="371951"/>
                  </a:cubicBezTo>
                  <a:cubicBezTo>
                    <a:pt x="959644" y="344329"/>
                    <a:pt x="936784" y="312896"/>
                    <a:pt x="909161" y="312896"/>
                  </a:cubicBezTo>
                  <a:close/>
                </a:path>
              </a:pathLst>
            </a:custGeom>
            <a:solidFill>
              <a:srgbClr val="FFFFFF"/>
            </a:solidFill>
            <a:ln w="28575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8" name="Freeform: Shape 3277">
              <a:extLst>
                <a:ext uri="{FF2B5EF4-FFF2-40B4-BE49-F238E27FC236}">
                  <a16:creationId xmlns:a16="http://schemas.microsoft.com/office/drawing/2014/main" id="{03E5A005-A85D-4053-8034-461EDF47A235}"/>
                </a:ext>
              </a:extLst>
            </p:cNvPr>
            <p:cNvSpPr/>
            <p:nvPr/>
          </p:nvSpPr>
          <p:spPr>
            <a:xfrm>
              <a:off x="6481160" y="4184325"/>
              <a:ext cx="590551" cy="590549"/>
            </a:xfrm>
            <a:custGeom>
              <a:avLst/>
              <a:gdLst>
                <a:gd name="connsiteX0" fmla="*/ 577691 w 590550"/>
                <a:gd name="connsiteY0" fmla="*/ 299561 h 590550"/>
                <a:gd name="connsiteX1" fmla="*/ 299561 w 590550"/>
                <a:gd name="connsiteY1" fmla="*/ 577691 h 590550"/>
                <a:gd name="connsiteX2" fmla="*/ 21431 w 590550"/>
                <a:gd name="connsiteY2" fmla="*/ 299561 h 590550"/>
                <a:gd name="connsiteX3" fmla="*/ 299561 w 590550"/>
                <a:gd name="connsiteY3" fmla="*/ 21431 h 590550"/>
                <a:gd name="connsiteX4" fmla="*/ 577691 w 590550"/>
                <a:gd name="connsiteY4" fmla="*/ 299561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0550" h="590550">
                  <a:moveTo>
                    <a:pt x="577691" y="299561"/>
                  </a:moveTo>
                  <a:cubicBezTo>
                    <a:pt x="577691" y="453168"/>
                    <a:pt x="453168" y="577691"/>
                    <a:pt x="299561" y="577691"/>
                  </a:cubicBezTo>
                  <a:cubicBezTo>
                    <a:pt x="145954" y="577691"/>
                    <a:pt x="21431" y="453168"/>
                    <a:pt x="21431" y="299561"/>
                  </a:cubicBezTo>
                  <a:cubicBezTo>
                    <a:pt x="21431" y="145954"/>
                    <a:pt x="145954" y="21431"/>
                    <a:pt x="299561" y="21431"/>
                  </a:cubicBezTo>
                  <a:cubicBezTo>
                    <a:pt x="453168" y="21431"/>
                    <a:pt x="577691" y="145954"/>
                    <a:pt x="577691" y="299561"/>
                  </a:cubicBezTo>
                  <a:close/>
                </a:path>
              </a:pathLst>
            </a:custGeom>
            <a:solidFill>
              <a:schemeClr val="accent1"/>
            </a:solidFill>
            <a:ln w="28575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3279" name="Chart 3278">
            <a:extLst>
              <a:ext uri="{FF2B5EF4-FFF2-40B4-BE49-F238E27FC236}">
                <a16:creationId xmlns:a16="http://schemas.microsoft.com/office/drawing/2014/main" id="{AFD2DE02-7E03-4113-BB6D-1740721E23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7761992"/>
              </p:ext>
            </p:extLst>
          </p:nvPr>
        </p:nvGraphicFramePr>
        <p:xfrm>
          <a:off x="4880126" y="2525628"/>
          <a:ext cx="2206474" cy="2286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80" name="TextBox 3279">
            <a:extLst>
              <a:ext uri="{FF2B5EF4-FFF2-40B4-BE49-F238E27FC236}">
                <a16:creationId xmlns:a16="http://schemas.microsoft.com/office/drawing/2014/main" id="{3E36263C-A051-4D91-805A-4F7DA4A2A40E}"/>
              </a:ext>
            </a:extLst>
          </p:cNvPr>
          <p:cNvSpPr txBox="1"/>
          <p:nvPr/>
        </p:nvSpPr>
        <p:spPr>
          <a:xfrm>
            <a:off x="5178225" y="3737775"/>
            <a:ext cx="161027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COFFEE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281" name="Graphic 3">
            <a:extLst>
              <a:ext uri="{FF2B5EF4-FFF2-40B4-BE49-F238E27FC236}">
                <a16:creationId xmlns:a16="http://schemas.microsoft.com/office/drawing/2014/main" id="{CD75F48F-7855-44A0-876D-37E12BD5626F}"/>
              </a:ext>
            </a:extLst>
          </p:cNvPr>
          <p:cNvGrpSpPr/>
          <p:nvPr/>
        </p:nvGrpSpPr>
        <p:grpSpPr>
          <a:xfrm>
            <a:off x="5660764" y="3120225"/>
            <a:ext cx="602453" cy="620886"/>
            <a:chOff x="564614" y="1241658"/>
            <a:chExt cx="1797856" cy="1852863"/>
          </a:xfrm>
          <a:solidFill>
            <a:schemeClr val="bg1"/>
          </a:solidFill>
        </p:grpSpPr>
        <p:sp>
          <p:nvSpPr>
            <p:cNvPr id="3282" name="Freeform: Shape 3281">
              <a:extLst>
                <a:ext uri="{FF2B5EF4-FFF2-40B4-BE49-F238E27FC236}">
                  <a16:creationId xmlns:a16="http://schemas.microsoft.com/office/drawing/2014/main" id="{01EF2360-2C78-4AB3-B93D-812E1F760FC5}"/>
                </a:ext>
              </a:extLst>
            </p:cNvPr>
            <p:cNvSpPr/>
            <p:nvPr/>
          </p:nvSpPr>
          <p:spPr>
            <a:xfrm>
              <a:off x="564614" y="1607320"/>
              <a:ext cx="791809" cy="848264"/>
            </a:xfrm>
            <a:custGeom>
              <a:avLst/>
              <a:gdLst>
                <a:gd name="connsiteX0" fmla="*/ 0 w 791809"/>
                <a:gd name="connsiteY0" fmla="*/ 108844 h 848263"/>
                <a:gd name="connsiteX1" fmla="*/ 4632 w 791809"/>
                <a:gd name="connsiteY1" fmla="*/ 68747 h 848263"/>
                <a:gd name="connsiteX2" fmla="*/ 15923 w 791809"/>
                <a:gd name="connsiteY2" fmla="*/ 26334 h 848263"/>
                <a:gd name="connsiteX3" fmla="*/ 69193 w 791809"/>
                <a:gd name="connsiteY3" fmla="*/ 5345 h 848263"/>
                <a:gd name="connsiteX4" fmla="*/ 112764 w 791809"/>
                <a:gd name="connsiteY4" fmla="*/ 34585 h 848263"/>
                <a:gd name="connsiteX5" fmla="*/ 211342 w 791809"/>
                <a:gd name="connsiteY5" fmla="*/ 145033 h 848263"/>
                <a:gd name="connsiteX6" fmla="*/ 339885 w 791809"/>
                <a:gd name="connsiteY6" fmla="*/ 319897 h 848263"/>
                <a:gd name="connsiteX7" fmla="*/ 479139 w 791809"/>
                <a:gd name="connsiteY7" fmla="*/ 460744 h 848263"/>
                <a:gd name="connsiteX8" fmla="*/ 659938 w 791809"/>
                <a:gd name="connsiteY8" fmla="*/ 595800 h 848263"/>
                <a:gd name="connsiteX9" fmla="*/ 757213 w 791809"/>
                <a:gd name="connsiteY9" fmla="*/ 685259 h 848263"/>
                <a:gd name="connsiteX10" fmla="*/ 790362 w 791809"/>
                <a:gd name="connsiteY10" fmla="*/ 743884 h 848263"/>
                <a:gd name="connsiteX11" fmla="*/ 775452 w 791809"/>
                <a:gd name="connsiteY11" fmla="*/ 800773 h 848263"/>
                <a:gd name="connsiteX12" fmla="*/ 697429 w 791809"/>
                <a:gd name="connsiteY12" fmla="*/ 842318 h 848263"/>
                <a:gd name="connsiteX13" fmla="*/ 557306 w 791809"/>
                <a:gd name="connsiteY13" fmla="*/ 843331 h 848263"/>
                <a:gd name="connsiteX14" fmla="*/ 252018 w 791809"/>
                <a:gd name="connsiteY14" fmla="*/ 682219 h 848263"/>
                <a:gd name="connsiteX15" fmla="*/ 16936 w 791809"/>
                <a:gd name="connsiteY15" fmla="*/ 269378 h 848263"/>
                <a:gd name="connsiteX16" fmla="*/ 1303 w 791809"/>
                <a:gd name="connsiteY16" fmla="*/ 161535 h 848263"/>
                <a:gd name="connsiteX17" fmla="*/ 0 w 791809"/>
                <a:gd name="connsiteY17" fmla="*/ 153863 h 848263"/>
                <a:gd name="connsiteX18" fmla="*/ 0 w 791809"/>
                <a:gd name="connsiteY18" fmla="*/ 108844 h 84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91809" h="848263">
                  <a:moveTo>
                    <a:pt x="0" y="108844"/>
                  </a:moveTo>
                  <a:cubicBezTo>
                    <a:pt x="1448" y="95527"/>
                    <a:pt x="2171" y="81920"/>
                    <a:pt x="4632" y="68747"/>
                  </a:cubicBezTo>
                  <a:cubicBezTo>
                    <a:pt x="7383" y="54417"/>
                    <a:pt x="10422" y="39796"/>
                    <a:pt x="15923" y="26334"/>
                  </a:cubicBezTo>
                  <a:cubicBezTo>
                    <a:pt x="26056" y="1436"/>
                    <a:pt x="45019" y="-6380"/>
                    <a:pt x="69193" y="5345"/>
                  </a:cubicBezTo>
                  <a:cubicBezTo>
                    <a:pt x="84826" y="12872"/>
                    <a:pt x="99591" y="23150"/>
                    <a:pt x="112764" y="34585"/>
                  </a:cubicBezTo>
                  <a:cubicBezTo>
                    <a:pt x="150400" y="67010"/>
                    <a:pt x="181667" y="105515"/>
                    <a:pt x="211342" y="145033"/>
                  </a:cubicBezTo>
                  <a:cubicBezTo>
                    <a:pt x="254913" y="202790"/>
                    <a:pt x="298050" y="260837"/>
                    <a:pt x="339885" y="319897"/>
                  </a:cubicBezTo>
                  <a:cubicBezTo>
                    <a:pt x="378679" y="374615"/>
                    <a:pt x="425435" y="420936"/>
                    <a:pt x="479139" y="460744"/>
                  </a:cubicBezTo>
                  <a:cubicBezTo>
                    <a:pt x="539646" y="505473"/>
                    <a:pt x="600009" y="550347"/>
                    <a:pt x="659938" y="595800"/>
                  </a:cubicBezTo>
                  <a:cubicBezTo>
                    <a:pt x="695113" y="622580"/>
                    <a:pt x="728696" y="651241"/>
                    <a:pt x="757213" y="685259"/>
                  </a:cubicBezTo>
                  <a:cubicBezTo>
                    <a:pt x="771833" y="702774"/>
                    <a:pt x="784861" y="721303"/>
                    <a:pt x="790362" y="743884"/>
                  </a:cubicBezTo>
                  <a:cubicBezTo>
                    <a:pt x="795573" y="765453"/>
                    <a:pt x="790507" y="784560"/>
                    <a:pt x="775452" y="800773"/>
                  </a:cubicBezTo>
                  <a:cubicBezTo>
                    <a:pt x="754318" y="823644"/>
                    <a:pt x="727104" y="835514"/>
                    <a:pt x="697429" y="842318"/>
                  </a:cubicBezTo>
                  <a:cubicBezTo>
                    <a:pt x="650818" y="853030"/>
                    <a:pt x="604062" y="850858"/>
                    <a:pt x="557306" y="843331"/>
                  </a:cubicBezTo>
                  <a:cubicBezTo>
                    <a:pt x="437594" y="823789"/>
                    <a:pt x="337713" y="765887"/>
                    <a:pt x="252018" y="682219"/>
                  </a:cubicBezTo>
                  <a:cubicBezTo>
                    <a:pt x="134333" y="567428"/>
                    <a:pt x="55875" y="429477"/>
                    <a:pt x="16936" y="269378"/>
                  </a:cubicBezTo>
                  <a:cubicBezTo>
                    <a:pt x="8396" y="233913"/>
                    <a:pt x="3040" y="198014"/>
                    <a:pt x="1303" y="161535"/>
                  </a:cubicBezTo>
                  <a:cubicBezTo>
                    <a:pt x="1158" y="158930"/>
                    <a:pt x="434" y="156324"/>
                    <a:pt x="0" y="153863"/>
                  </a:cubicBezTo>
                  <a:cubicBezTo>
                    <a:pt x="0" y="138809"/>
                    <a:pt x="0" y="123899"/>
                    <a:pt x="0" y="108844"/>
                  </a:cubicBezTo>
                  <a:close/>
                </a:path>
              </a:pathLst>
            </a:custGeom>
            <a:grpFill/>
            <a:ln w="14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3" name="Freeform: Shape 3282">
              <a:extLst>
                <a:ext uri="{FF2B5EF4-FFF2-40B4-BE49-F238E27FC236}">
                  <a16:creationId xmlns:a16="http://schemas.microsoft.com/office/drawing/2014/main" id="{C6147811-7EB5-46C8-AEF0-EC1F28FB9E7F}"/>
                </a:ext>
              </a:extLst>
            </p:cNvPr>
            <p:cNvSpPr/>
            <p:nvPr/>
          </p:nvSpPr>
          <p:spPr>
            <a:xfrm>
              <a:off x="1745904" y="2483559"/>
              <a:ext cx="413999" cy="609418"/>
            </a:xfrm>
            <a:custGeom>
              <a:avLst/>
              <a:gdLst>
                <a:gd name="connsiteX0" fmla="*/ 15833 w 413999"/>
                <a:gd name="connsiteY0" fmla="*/ 610672 h 609418"/>
                <a:gd name="connsiteX1" fmla="*/ 12503 w 413999"/>
                <a:gd name="connsiteY1" fmla="*/ 609370 h 609418"/>
                <a:gd name="connsiteX2" fmla="*/ 54 w 413999"/>
                <a:gd name="connsiteY2" fmla="*/ 594894 h 609418"/>
                <a:gd name="connsiteX3" fmla="*/ 17136 w 413999"/>
                <a:gd name="connsiteY3" fmla="*/ 537137 h 609418"/>
                <a:gd name="connsiteX4" fmla="*/ 86184 w 413999"/>
                <a:gd name="connsiteY4" fmla="*/ 430453 h 609418"/>
                <a:gd name="connsiteX5" fmla="*/ 168694 w 413999"/>
                <a:gd name="connsiteY5" fmla="*/ 310016 h 609418"/>
                <a:gd name="connsiteX6" fmla="*/ 208791 w 413999"/>
                <a:gd name="connsiteY6" fmla="*/ 208833 h 609418"/>
                <a:gd name="connsiteX7" fmla="*/ 259889 w 413999"/>
                <a:gd name="connsiteY7" fmla="*/ 70736 h 609418"/>
                <a:gd name="connsiteX8" fmla="*/ 289420 w 413999"/>
                <a:gd name="connsiteY8" fmla="*/ 22967 h 609418"/>
                <a:gd name="connsiteX9" fmla="*/ 365271 w 413999"/>
                <a:gd name="connsiteY9" fmla="*/ 21230 h 609418"/>
                <a:gd name="connsiteX10" fmla="*/ 412316 w 413999"/>
                <a:gd name="connsiteY10" fmla="*/ 128059 h 609418"/>
                <a:gd name="connsiteX11" fmla="*/ 379747 w 413999"/>
                <a:gd name="connsiteY11" fmla="*/ 327532 h 609418"/>
                <a:gd name="connsiteX12" fmla="*/ 262206 w 413999"/>
                <a:gd name="connsiteY12" fmla="*/ 488499 h 609418"/>
                <a:gd name="connsiteX13" fmla="*/ 139598 w 413999"/>
                <a:gd name="connsiteY13" fmla="*/ 578537 h 609418"/>
                <a:gd name="connsiteX14" fmla="*/ 44639 w 413999"/>
                <a:gd name="connsiteY14" fmla="*/ 609225 h 609418"/>
                <a:gd name="connsiteX15" fmla="*/ 40586 w 413999"/>
                <a:gd name="connsiteY15" fmla="*/ 610383 h 609418"/>
                <a:gd name="connsiteX16" fmla="*/ 15833 w 413999"/>
                <a:gd name="connsiteY16" fmla="*/ 610672 h 6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3999" h="609418">
                  <a:moveTo>
                    <a:pt x="15833" y="610672"/>
                  </a:moveTo>
                  <a:cubicBezTo>
                    <a:pt x="14675" y="610238"/>
                    <a:pt x="13661" y="609514"/>
                    <a:pt x="12503" y="609370"/>
                  </a:cubicBezTo>
                  <a:cubicBezTo>
                    <a:pt x="199" y="608356"/>
                    <a:pt x="-235" y="609659"/>
                    <a:pt x="54" y="594894"/>
                  </a:cubicBezTo>
                  <a:cubicBezTo>
                    <a:pt x="489" y="574194"/>
                    <a:pt x="8016" y="555376"/>
                    <a:pt x="17136" y="537137"/>
                  </a:cubicBezTo>
                  <a:cubicBezTo>
                    <a:pt x="36098" y="498922"/>
                    <a:pt x="61865" y="465194"/>
                    <a:pt x="86184" y="430453"/>
                  </a:cubicBezTo>
                  <a:cubicBezTo>
                    <a:pt x="114121" y="390645"/>
                    <a:pt x="142059" y="350692"/>
                    <a:pt x="168694" y="310016"/>
                  </a:cubicBezTo>
                  <a:cubicBezTo>
                    <a:pt x="188815" y="279184"/>
                    <a:pt x="197500" y="243429"/>
                    <a:pt x="208791" y="208833"/>
                  </a:cubicBezTo>
                  <a:cubicBezTo>
                    <a:pt x="223846" y="162077"/>
                    <a:pt x="238032" y="114887"/>
                    <a:pt x="259889" y="70736"/>
                  </a:cubicBezTo>
                  <a:cubicBezTo>
                    <a:pt x="268141" y="53945"/>
                    <a:pt x="277839" y="37443"/>
                    <a:pt x="289420" y="22967"/>
                  </a:cubicBezTo>
                  <a:cubicBezTo>
                    <a:pt x="313449" y="-7286"/>
                    <a:pt x="339360" y="-7431"/>
                    <a:pt x="365271" y="21230"/>
                  </a:cubicBezTo>
                  <a:cubicBezTo>
                    <a:pt x="392485" y="51629"/>
                    <a:pt x="406960" y="88107"/>
                    <a:pt x="412316" y="128059"/>
                  </a:cubicBezTo>
                  <a:cubicBezTo>
                    <a:pt x="421726" y="197831"/>
                    <a:pt x="405803" y="263405"/>
                    <a:pt x="379747" y="327532"/>
                  </a:cubicBezTo>
                  <a:cubicBezTo>
                    <a:pt x="353980" y="391079"/>
                    <a:pt x="312001" y="442612"/>
                    <a:pt x="262206" y="488499"/>
                  </a:cubicBezTo>
                  <a:cubicBezTo>
                    <a:pt x="224714" y="523096"/>
                    <a:pt x="185051" y="554797"/>
                    <a:pt x="139598" y="578537"/>
                  </a:cubicBezTo>
                  <a:cubicBezTo>
                    <a:pt x="109779" y="594170"/>
                    <a:pt x="78512" y="606040"/>
                    <a:pt x="44639" y="609225"/>
                  </a:cubicBezTo>
                  <a:cubicBezTo>
                    <a:pt x="43191" y="609370"/>
                    <a:pt x="41889" y="610093"/>
                    <a:pt x="40586" y="610383"/>
                  </a:cubicBezTo>
                  <a:cubicBezTo>
                    <a:pt x="32190" y="610672"/>
                    <a:pt x="24084" y="610672"/>
                    <a:pt x="15833" y="610672"/>
                  </a:cubicBezTo>
                  <a:close/>
                </a:path>
              </a:pathLst>
            </a:custGeom>
            <a:grpFill/>
            <a:ln w="14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4" name="Freeform: Shape 3283">
              <a:extLst>
                <a:ext uri="{FF2B5EF4-FFF2-40B4-BE49-F238E27FC236}">
                  <a16:creationId xmlns:a16="http://schemas.microsoft.com/office/drawing/2014/main" id="{FBF89E87-E5E9-4545-9AD2-5D988037EF42}"/>
                </a:ext>
              </a:extLst>
            </p:cNvPr>
            <p:cNvSpPr/>
            <p:nvPr/>
          </p:nvSpPr>
          <p:spPr>
            <a:xfrm>
              <a:off x="646835" y="1445034"/>
              <a:ext cx="790362" cy="858397"/>
            </a:xfrm>
            <a:custGeom>
              <a:avLst/>
              <a:gdLst>
                <a:gd name="connsiteX0" fmla="*/ 174719 w 790361"/>
                <a:gd name="connsiteY0" fmla="*/ 5 h 858396"/>
                <a:gd name="connsiteX1" fmla="*/ 357979 w 790361"/>
                <a:gd name="connsiteY1" fmla="*/ 44445 h 858396"/>
                <a:gd name="connsiteX2" fmla="*/ 629539 w 790361"/>
                <a:gd name="connsiteY2" fmla="*/ 269684 h 858396"/>
                <a:gd name="connsiteX3" fmla="*/ 723920 w 790361"/>
                <a:gd name="connsiteY3" fmla="*/ 445127 h 858396"/>
                <a:gd name="connsiteX4" fmla="*/ 782545 w 790361"/>
                <a:gd name="connsiteY4" fmla="*/ 633018 h 858396"/>
                <a:gd name="connsiteX5" fmla="*/ 780084 w 790361"/>
                <a:gd name="connsiteY5" fmla="*/ 804408 h 858396"/>
                <a:gd name="connsiteX6" fmla="*/ 761701 w 790361"/>
                <a:gd name="connsiteY6" fmla="*/ 853770 h 858396"/>
                <a:gd name="connsiteX7" fmla="*/ 752871 w 790361"/>
                <a:gd name="connsiteY7" fmla="*/ 858257 h 858396"/>
                <a:gd name="connsiteX8" fmla="*/ 685704 w 790361"/>
                <a:gd name="connsiteY8" fmla="*/ 822937 h 858396"/>
                <a:gd name="connsiteX9" fmla="*/ 598996 w 790361"/>
                <a:gd name="connsiteY9" fmla="*/ 731018 h 858396"/>
                <a:gd name="connsiteX10" fmla="*/ 471033 w 790361"/>
                <a:gd name="connsiteY10" fmla="*/ 558470 h 858396"/>
                <a:gd name="connsiteX11" fmla="*/ 376073 w 790361"/>
                <a:gd name="connsiteY11" fmla="*/ 443679 h 858396"/>
                <a:gd name="connsiteX12" fmla="*/ 282707 w 790361"/>
                <a:gd name="connsiteY12" fmla="*/ 368551 h 858396"/>
                <a:gd name="connsiteX13" fmla="*/ 108422 w 790361"/>
                <a:gd name="connsiteY13" fmla="*/ 236969 h 858396"/>
                <a:gd name="connsiteX14" fmla="*/ 26201 w 790361"/>
                <a:gd name="connsiteY14" fmla="*/ 151853 h 858396"/>
                <a:gd name="connsiteX15" fmla="*/ 4343 w 790361"/>
                <a:gd name="connsiteY15" fmla="*/ 110598 h 858396"/>
                <a:gd name="connsiteX16" fmla="*/ 26056 w 790361"/>
                <a:gd name="connsiteY16" fmla="*/ 40247 h 858396"/>
                <a:gd name="connsiteX17" fmla="*/ 95828 w 790361"/>
                <a:gd name="connsiteY17" fmla="*/ 9848 h 858396"/>
                <a:gd name="connsiteX18" fmla="*/ 174719 w 790361"/>
                <a:gd name="connsiteY18" fmla="*/ 5 h 858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90361" h="858396">
                  <a:moveTo>
                    <a:pt x="174719" y="5"/>
                  </a:moveTo>
                  <a:cubicBezTo>
                    <a:pt x="239425" y="150"/>
                    <a:pt x="300222" y="16797"/>
                    <a:pt x="357979" y="44445"/>
                  </a:cubicBezTo>
                  <a:cubicBezTo>
                    <a:pt x="467414" y="96557"/>
                    <a:pt x="558754" y="171105"/>
                    <a:pt x="629539" y="269684"/>
                  </a:cubicBezTo>
                  <a:cubicBezTo>
                    <a:pt x="668478" y="323822"/>
                    <a:pt x="697429" y="384040"/>
                    <a:pt x="723920" y="445127"/>
                  </a:cubicBezTo>
                  <a:cubicBezTo>
                    <a:pt x="750120" y="505634"/>
                    <a:pt x="771110" y="567879"/>
                    <a:pt x="782545" y="633018"/>
                  </a:cubicBezTo>
                  <a:cubicBezTo>
                    <a:pt x="792678" y="690341"/>
                    <a:pt x="795428" y="747664"/>
                    <a:pt x="780084" y="804408"/>
                  </a:cubicBezTo>
                  <a:cubicBezTo>
                    <a:pt x="775597" y="821345"/>
                    <a:pt x="767925" y="837268"/>
                    <a:pt x="761701" y="853770"/>
                  </a:cubicBezTo>
                  <a:cubicBezTo>
                    <a:pt x="760108" y="858112"/>
                    <a:pt x="757503" y="859270"/>
                    <a:pt x="752871" y="858257"/>
                  </a:cubicBezTo>
                  <a:cubicBezTo>
                    <a:pt x="727249" y="852612"/>
                    <a:pt x="705680" y="839005"/>
                    <a:pt x="685704" y="822937"/>
                  </a:cubicBezTo>
                  <a:cubicBezTo>
                    <a:pt x="652555" y="796302"/>
                    <a:pt x="624618" y="764601"/>
                    <a:pt x="598996" y="731018"/>
                  </a:cubicBezTo>
                  <a:cubicBezTo>
                    <a:pt x="555714" y="673984"/>
                    <a:pt x="513735" y="615937"/>
                    <a:pt x="471033" y="558470"/>
                  </a:cubicBezTo>
                  <a:cubicBezTo>
                    <a:pt x="441358" y="518517"/>
                    <a:pt x="410670" y="479578"/>
                    <a:pt x="376073" y="443679"/>
                  </a:cubicBezTo>
                  <a:cubicBezTo>
                    <a:pt x="347991" y="414728"/>
                    <a:pt x="315132" y="391857"/>
                    <a:pt x="282707" y="368551"/>
                  </a:cubicBezTo>
                  <a:cubicBezTo>
                    <a:pt x="223647" y="325849"/>
                    <a:pt x="163863" y="284304"/>
                    <a:pt x="108422" y="236969"/>
                  </a:cubicBezTo>
                  <a:cubicBezTo>
                    <a:pt x="78313" y="211203"/>
                    <a:pt x="48927" y="184568"/>
                    <a:pt x="26201" y="151853"/>
                  </a:cubicBezTo>
                  <a:cubicBezTo>
                    <a:pt x="17371" y="139115"/>
                    <a:pt x="9699" y="125073"/>
                    <a:pt x="4343" y="110598"/>
                  </a:cubicBezTo>
                  <a:cubicBezTo>
                    <a:pt x="-5935" y="82515"/>
                    <a:pt x="2316" y="58341"/>
                    <a:pt x="26056" y="40247"/>
                  </a:cubicBezTo>
                  <a:cubicBezTo>
                    <a:pt x="46756" y="24469"/>
                    <a:pt x="71075" y="16362"/>
                    <a:pt x="95828" y="9848"/>
                  </a:cubicBezTo>
                  <a:cubicBezTo>
                    <a:pt x="121739" y="2755"/>
                    <a:pt x="148084" y="-140"/>
                    <a:pt x="174719" y="5"/>
                  </a:cubicBezTo>
                  <a:close/>
                </a:path>
              </a:pathLst>
            </a:custGeom>
            <a:grpFill/>
            <a:ln w="14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5" name="Freeform: Shape 3284">
              <a:extLst>
                <a:ext uri="{FF2B5EF4-FFF2-40B4-BE49-F238E27FC236}">
                  <a16:creationId xmlns:a16="http://schemas.microsoft.com/office/drawing/2014/main" id="{F8FAFDEF-653B-448B-8889-BEEF66AB9209}"/>
                </a:ext>
              </a:extLst>
            </p:cNvPr>
            <p:cNvSpPr/>
            <p:nvPr/>
          </p:nvSpPr>
          <p:spPr>
            <a:xfrm>
              <a:off x="1716574" y="1255866"/>
              <a:ext cx="366230" cy="898928"/>
            </a:xfrm>
            <a:custGeom>
              <a:avLst/>
              <a:gdLst>
                <a:gd name="connsiteX0" fmla="*/ 0 w 366229"/>
                <a:gd name="connsiteY0" fmla="*/ 566548 h 898928"/>
                <a:gd name="connsiteX1" fmla="*/ 79470 w 366229"/>
                <a:gd name="connsiteY1" fmla="*/ 249101 h 898928"/>
                <a:gd name="connsiteX2" fmla="*/ 220317 w 366229"/>
                <a:gd name="connsiteY2" fmla="*/ 64394 h 898928"/>
                <a:gd name="connsiteX3" fmla="*/ 296892 w 366229"/>
                <a:gd name="connsiteY3" fmla="*/ 11413 h 898928"/>
                <a:gd name="connsiteX4" fmla="*/ 326712 w 366229"/>
                <a:gd name="connsiteY4" fmla="*/ 991 h 898928"/>
                <a:gd name="connsiteX5" fmla="*/ 362177 w 366229"/>
                <a:gd name="connsiteY5" fmla="*/ 21546 h 898928"/>
                <a:gd name="connsiteX6" fmla="*/ 365651 w 366229"/>
                <a:gd name="connsiteY6" fmla="*/ 75974 h 898928"/>
                <a:gd name="connsiteX7" fmla="*/ 328015 w 366229"/>
                <a:gd name="connsiteY7" fmla="*/ 242153 h 898928"/>
                <a:gd name="connsiteX8" fmla="*/ 280680 w 366229"/>
                <a:gd name="connsiteY8" fmla="*/ 402252 h 898928"/>
                <a:gd name="connsiteX9" fmla="*/ 267073 w 366229"/>
                <a:gd name="connsiteY9" fmla="*/ 523267 h 898928"/>
                <a:gd name="connsiteX10" fmla="*/ 268520 w 366229"/>
                <a:gd name="connsiteY10" fmla="*/ 673812 h 898928"/>
                <a:gd name="connsiteX11" fmla="*/ 260414 w 366229"/>
                <a:gd name="connsiteY11" fmla="*/ 813645 h 898928"/>
                <a:gd name="connsiteX12" fmla="*/ 244346 w 366229"/>
                <a:gd name="connsiteY12" fmla="*/ 865902 h 898928"/>
                <a:gd name="connsiteX13" fmla="*/ 176167 w 366229"/>
                <a:gd name="connsiteY13" fmla="*/ 896590 h 898928"/>
                <a:gd name="connsiteX14" fmla="*/ 97420 w 366229"/>
                <a:gd name="connsiteY14" fmla="*/ 842741 h 898928"/>
                <a:gd name="connsiteX15" fmla="*/ 12449 w 366229"/>
                <a:gd name="connsiteY15" fmla="*/ 669180 h 898928"/>
                <a:gd name="connsiteX16" fmla="*/ 3908 w 366229"/>
                <a:gd name="connsiteY16" fmla="*/ 618660 h 898928"/>
                <a:gd name="connsiteX17" fmla="*/ 0 w 366229"/>
                <a:gd name="connsiteY17" fmla="*/ 566548 h 898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66229" h="898928">
                  <a:moveTo>
                    <a:pt x="0" y="566548"/>
                  </a:moveTo>
                  <a:cubicBezTo>
                    <a:pt x="1592" y="449007"/>
                    <a:pt x="29675" y="346231"/>
                    <a:pt x="79470" y="249101"/>
                  </a:cubicBezTo>
                  <a:cubicBezTo>
                    <a:pt x="115370" y="179329"/>
                    <a:pt x="160967" y="116505"/>
                    <a:pt x="220317" y="64394"/>
                  </a:cubicBezTo>
                  <a:cubicBezTo>
                    <a:pt x="243767" y="43838"/>
                    <a:pt x="268810" y="25310"/>
                    <a:pt x="296892" y="11413"/>
                  </a:cubicBezTo>
                  <a:cubicBezTo>
                    <a:pt x="306301" y="6781"/>
                    <a:pt x="316579" y="3307"/>
                    <a:pt x="326712" y="991"/>
                  </a:cubicBezTo>
                  <a:cubicBezTo>
                    <a:pt x="343793" y="-2917"/>
                    <a:pt x="356387" y="4899"/>
                    <a:pt x="362177" y="21546"/>
                  </a:cubicBezTo>
                  <a:cubicBezTo>
                    <a:pt x="368401" y="39351"/>
                    <a:pt x="367388" y="57735"/>
                    <a:pt x="365651" y="75974"/>
                  </a:cubicBezTo>
                  <a:cubicBezTo>
                    <a:pt x="359861" y="132863"/>
                    <a:pt x="343938" y="187435"/>
                    <a:pt x="328015" y="242153"/>
                  </a:cubicBezTo>
                  <a:cubicBezTo>
                    <a:pt x="312526" y="295567"/>
                    <a:pt x="296458" y="348837"/>
                    <a:pt x="280680" y="402252"/>
                  </a:cubicBezTo>
                  <a:cubicBezTo>
                    <a:pt x="268955" y="441770"/>
                    <a:pt x="267218" y="482591"/>
                    <a:pt x="267073" y="523267"/>
                  </a:cubicBezTo>
                  <a:cubicBezTo>
                    <a:pt x="266928" y="573497"/>
                    <a:pt x="268231" y="623582"/>
                    <a:pt x="268520" y="673812"/>
                  </a:cubicBezTo>
                  <a:cubicBezTo>
                    <a:pt x="268810" y="720568"/>
                    <a:pt x="269244" y="767468"/>
                    <a:pt x="260414" y="813645"/>
                  </a:cubicBezTo>
                  <a:cubicBezTo>
                    <a:pt x="257085" y="831450"/>
                    <a:pt x="251874" y="849400"/>
                    <a:pt x="244346" y="865902"/>
                  </a:cubicBezTo>
                  <a:cubicBezTo>
                    <a:pt x="230884" y="895142"/>
                    <a:pt x="207289" y="904551"/>
                    <a:pt x="176167" y="896590"/>
                  </a:cubicBezTo>
                  <a:cubicBezTo>
                    <a:pt x="143452" y="888049"/>
                    <a:pt x="118699" y="867639"/>
                    <a:pt x="97420" y="842741"/>
                  </a:cubicBezTo>
                  <a:cubicBezTo>
                    <a:pt x="54138" y="792366"/>
                    <a:pt x="27359" y="733451"/>
                    <a:pt x="12449" y="669180"/>
                  </a:cubicBezTo>
                  <a:cubicBezTo>
                    <a:pt x="8541" y="652533"/>
                    <a:pt x="5790" y="635597"/>
                    <a:pt x="3908" y="618660"/>
                  </a:cubicBezTo>
                  <a:cubicBezTo>
                    <a:pt x="1592" y="598829"/>
                    <a:pt x="869" y="578708"/>
                    <a:pt x="0" y="566548"/>
                  </a:cubicBezTo>
                  <a:close/>
                </a:path>
              </a:pathLst>
            </a:custGeom>
            <a:grpFill/>
            <a:ln w="14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6" name="Freeform: Shape 3285">
              <a:extLst>
                <a:ext uri="{FF2B5EF4-FFF2-40B4-BE49-F238E27FC236}">
                  <a16:creationId xmlns:a16="http://schemas.microsoft.com/office/drawing/2014/main" id="{1C2A7C66-51DA-4477-BC05-6C086ACE2E2A}"/>
                </a:ext>
              </a:extLst>
            </p:cNvPr>
            <p:cNvSpPr/>
            <p:nvPr/>
          </p:nvSpPr>
          <p:spPr>
            <a:xfrm>
              <a:off x="1996404" y="1241624"/>
              <a:ext cx="364782" cy="903271"/>
            </a:xfrm>
            <a:custGeom>
              <a:avLst/>
              <a:gdLst>
                <a:gd name="connsiteX0" fmla="*/ 365632 w 364782"/>
                <a:gd name="connsiteY0" fmla="*/ 346867 h 903270"/>
                <a:gd name="connsiteX1" fmla="*/ 301940 w 364782"/>
                <a:gd name="connsiteY1" fmla="*/ 613651 h 903270"/>
                <a:gd name="connsiteX2" fmla="*/ 179477 w 364782"/>
                <a:gd name="connsiteY2" fmla="*/ 801542 h 903270"/>
                <a:gd name="connsiteX3" fmla="*/ 62081 w 364782"/>
                <a:gd name="connsiteY3" fmla="*/ 889988 h 903270"/>
                <a:gd name="connsiteX4" fmla="*/ 18655 w 364782"/>
                <a:gd name="connsiteY4" fmla="*/ 903450 h 903270"/>
                <a:gd name="connsiteX5" fmla="*/ 9969 w 364782"/>
                <a:gd name="connsiteY5" fmla="*/ 898962 h 903270"/>
                <a:gd name="connsiteX6" fmla="*/ 271 w 364782"/>
                <a:gd name="connsiteY6" fmla="*/ 854668 h 903270"/>
                <a:gd name="connsiteX7" fmla="*/ 15470 w 364782"/>
                <a:gd name="connsiteY7" fmla="*/ 741903 h 903270"/>
                <a:gd name="connsiteX8" fmla="*/ 71345 w 364782"/>
                <a:gd name="connsiteY8" fmla="*/ 548945 h 903270"/>
                <a:gd name="connsiteX9" fmla="*/ 98994 w 364782"/>
                <a:gd name="connsiteY9" fmla="*/ 414612 h 903270"/>
                <a:gd name="connsiteX10" fmla="*/ 99283 w 364782"/>
                <a:gd name="connsiteY10" fmla="*/ 332826 h 903270"/>
                <a:gd name="connsiteX11" fmla="*/ 99138 w 364782"/>
                <a:gd name="connsiteY11" fmla="*/ 159989 h 903270"/>
                <a:gd name="connsiteX12" fmla="*/ 115930 w 364782"/>
                <a:gd name="connsiteY12" fmla="*/ 53883 h 903270"/>
                <a:gd name="connsiteX13" fmla="*/ 127945 w 364782"/>
                <a:gd name="connsiteY13" fmla="*/ 27683 h 903270"/>
                <a:gd name="connsiteX14" fmla="*/ 193519 w 364782"/>
                <a:gd name="connsiteY14" fmla="*/ 4088 h 903270"/>
                <a:gd name="connsiteX15" fmla="*/ 270094 w 364782"/>
                <a:gd name="connsiteY15" fmla="*/ 57357 h 903270"/>
                <a:gd name="connsiteX16" fmla="*/ 347104 w 364782"/>
                <a:gd name="connsiteY16" fmla="*/ 199651 h 903270"/>
                <a:gd name="connsiteX17" fmla="*/ 365632 w 364782"/>
                <a:gd name="connsiteY17" fmla="*/ 346867 h 90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64782" h="903270">
                  <a:moveTo>
                    <a:pt x="365632" y="346867"/>
                  </a:moveTo>
                  <a:cubicBezTo>
                    <a:pt x="366790" y="441103"/>
                    <a:pt x="344353" y="529693"/>
                    <a:pt x="301940" y="613651"/>
                  </a:cubicBezTo>
                  <a:cubicBezTo>
                    <a:pt x="267923" y="680817"/>
                    <a:pt x="230142" y="745378"/>
                    <a:pt x="179477" y="801542"/>
                  </a:cubicBezTo>
                  <a:cubicBezTo>
                    <a:pt x="146039" y="838600"/>
                    <a:pt x="108692" y="870735"/>
                    <a:pt x="62081" y="889988"/>
                  </a:cubicBezTo>
                  <a:cubicBezTo>
                    <a:pt x="48185" y="895778"/>
                    <a:pt x="33130" y="898962"/>
                    <a:pt x="18655" y="903450"/>
                  </a:cubicBezTo>
                  <a:cubicBezTo>
                    <a:pt x="13878" y="905042"/>
                    <a:pt x="11851" y="903160"/>
                    <a:pt x="9969" y="898962"/>
                  </a:cubicBezTo>
                  <a:cubicBezTo>
                    <a:pt x="3745" y="884777"/>
                    <a:pt x="850" y="870011"/>
                    <a:pt x="271" y="854668"/>
                  </a:cubicBezTo>
                  <a:cubicBezTo>
                    <a:pt x="-1466" y="816163"/>
                    <a:pt x="5337" y="778671"/>
                    <a:pt x="15470" y="741903"/>
                  </a:cubicBezTo>
                  <a:cubicBezTo>
                    <a:pt x="33275" y="677343"/>
                    <a:pt x="52817" y="613361"/>
                    <a:pt x="71345" y="548945"/>
                  </a:cubicBezTo>
                  <a:cubicBezTo>
                    <a:pt x="83939" y="504940"/>
                    <a:pt x="96099" y="460645"/>
                    <a:pt x="98994" y="414612"/>
                  </a:cubicBezTo>
                  <a:cubicBezTo>
                    <a:pt x="100731" y="387399"/>
                    <a:pt x="99428" y="360185"/>
                    <a:pt x="99283" y="332826"/>
                  </a:cubicBezTo>
                  <a:cubicBezTo>
                    <a:pt x="99138" y="275214"/>
                    <a:pt x="97980" y="217601"/>
                    <a:pt x="99138" y="159989"/>
                  </a:cubicBezTo>
                  <a:cubicBezTo>
                    <a:pt x="99862" y="124089"/>
                    <a:pt x="104060" y="88190"/>
                    <a:pt x="115930" y="53883"/>
                  </a:cubicBezTo>
                  <a:cubicBezTo>
                    <a:pt x="119115" y="44764"/>
                    <a:pt x="123023" y="35789"/>
                    <a:pt x="127945" y="27683"/>
                  </a:cubicBezTo>
                  <a:cubicBezTo>
                    <a:pt x="143144" y="2206"/>
                    <a:pt x="165581" y="-5756"/>
                    <a:pt x="193519" y="4088"/>
                  </a:cubicBezTo>
                  <a:cubicBezTo>
                    <a:pt x="223772" y="14799"/>
                    <a:pt x="248091" y="34486"/>
                    <a:pt x="270094" y="57357"/>
                  </a:cubicBezTo>
                  <a:cubicBezTo>
                    <a:pt x="308744" y="97744"/>
                    <a:pt x="332194" y="146382"/>
                    <a:pt x="347104" y="199651"/>
                  </a:cubicBezTo>
                  <a:cubicBezTo>
                    <a:pt x="360421" y="247710"/>
                    <a:pt x="365487" y="297071"/>
                    <a:pt x="365632" y="346867"/>
                  </a:cubicBezTo>
                  <a:close/>
                </a:path>
              </a:pathLst>
            </a:custGeom>
            <a:grpFill/>
            <a:ln w="14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7" name="Freeform: Shape 3286">
              <a:extLst>
                <a:ext uri="{FF2B5EF4-FFF2-40B4-BE49-F238E27FC236}">
                  <a16:creationId xmlns:a16="http://schemas.microsoft.com/office/drawing/2014/main" id="{15A4AF28-8A8D-4869-BE77-B86C73C11F29}"/>
                </a:ext>
              </a:extLst>
            </p:cNvPr>
            <p:cNvSpPr/>
            <p:nvPr/>
          </p:nvSpPr>
          <p:spPr>
            <a:xfrm>
              <a:off x="1599612" y="2464952"/>
              <a:ext cx="411104" cy="610866"/>
            </a:xfrm>
            <a:custGeom>
              <a:avLst/>
              <a:gdLst>
                <a:gd name="connsiteX0" fmla="*/ 0 w 411103"/>
                <a:gd name="connsiteY0" fmla="*/ 436756 h 610865"/>
                <a:gd name="connsiteX1" fmla="*/ 39518 w 411103"/>
                <a:gd name="connsiteY1" fmla="*/ 273472 h 610865"/>
                <a:gd name="connsiteX2" fmla="*/ 272139 w 411103"/>
                <a:gd name="connsiteY2" fmla="*/ 32600 h 610865"/>
                <a:gd name="connsiteX3" fmla="*/ 369994 w 411103"/>
                <a:gd name="connsiteY3" fmla="*/ 609 h 610865"/>
                <a:gd name="connsiteX4" fmla="*/ 394312 w 411103"/>
                <a:gd name="connsiteY4" fmla="*/ 1188 h 610865"/>
                <a:gd name="connsiteX5" fmla="*/ 412262 w 411103"/>
                <a:gd name="connsiteY5" fmla="*/ 23625 h 610865"/>
                <a:gd name="connsiteX6" fmla="*/ 405603 w 411103"/>
                <a:gd name="connsiteY6" fmla="*/ 53734 h 610865"/>
                <a:gd name="connsiteX7" fmla="*/ 356242 w 411103"/>
                <a:gd name="connsiteY7" fmla="*/ 140153 h 610865"/>
                <a:gd name="connsiteX8" fmla="*/ 287773 w 411103"/>
                <a:gd name="connsiteY8" fmla="*/ 235257 h 610865"/>
                <a:gd name="connsiteX9" fmla="*/ 209316 w 411103"/>
                <a:gd name="connsiteY9" fmla="*/ 388118 h 610865"/>
                <a:gd name="connsiteX10" fmla="*/ 157349 w 411103"/>
                <a:gd name="connsiteY10" fmla="*/ 534466 h 610865"/>
                <a:gd name="connsiteX11" fmla="*/ 134043 w 411103"/>
                <a:gd name="connsiteY11" fmla="*/ 578471 h 610865"/>
                <a:gd name="connsiteX12" fmla="*/ 117396 w 411103"/>
                <a:gd name="connsiteY12" fmla="*/ 598302 h 610865"/>
                <a:gd name="connsiteX13" fmla="*/ 63982 w 411103"/>
                <a:gd name="connsiteY13" fmla="*/ 602935 h 610865"/>
                <a:gd name="connsiteX14" fmla="*/ 22003 w 411103"/>
                <a:gd name="connsiteY14" fmla="*/ 549810 h 610865"/>
                <a:gd name="connsiteX15" fmla="*/ 0 w 411103"/>
                <a:gd name="connsiteY15" fmla="*/ 436756 h 610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1103" h="610865">
                  <a:moveTo>
                    <a:pt x="0" y="436756"/>
                  </a:moveTo>
                  <a:cubicBezTo>
                    <a:pt x="290" y="378130"/>
                    <a:pt x="14475" y="324281"/>
                    <a:pt x="39518" y="273472"/>
                  </a:cubicBezTo>
                  <a:cubicBezTo>
                    <a:pt x="91196" y="168380"/>
                    <a:pt x="167916" y="87028"/>
                    <a:pt x="272139" y="32600"/>
                  </a:cubicBezTo>
                  <a:cubicBezTo>
                    <a:pt x="302827" y="16532"/>
                    <a:pt x="335397" y="5097"/>
                    <a:pt x="369994" y="609"/>
                  </a:cubicBezTo>
                  <a:cubicBezTo>
                    <a:pt x="377955" y="-404"/>
                    <a:pt x="386496" y="-114"/>
                    <a:pt x="394312" y="1188"/>
                  </a:cubicBezTo>
                  <a:cubicBezTo>
                    <a:pt x="406617" y="3360"/>
                    <a:pt x="413275" y="11176"/>
                    <a:pt x="412262" y="23625"/>
                  </a:cubicBezTo>
                  <a:cubicBezTo>
                    <a:pt x="411393" y="33758"/>
                    <a:pt x="409367" y="44181"/>
                    <a:pt x="405603" y="53734"/>
                  </a:cubicBezTo>
                  <a:cubicBezTo>
                    <a:pt x="393589" y="85001"/>
                    <a:pt x="375205" y="112939"/>
                    <a:pt x="356242" y="140153"/>
                  </a:cubicBezTo>
                  <a:cubicBezTo>
                    <a:pt x="333950" y="172144"/>
                    <a:pt x="311802" y="204424"/>
                    <a:pt x="287773" y="235257"/>
                  </a:cubicBezTo>
                  <a:cubicBezTo>
                    <a:pt x="251729" y="281289"/>
                    <a:pt x="227265" y="332822"/>
                    <a:pt x="209316" y="388118"/>
                  </a:cubicBezTo>
                  <a:cubicBezTo>
                    <a:pt x="193393" y="437335"/>
                    <a:pt x="175443" y="485973"/>
                    <a:pt x="157349" y="534466"/>
                  </a:cubicBezTo>
                  <a:cubicBezTo>
                    <a:pt x="151558" y="549954"/>
                    <a:pt x="142584" y="564285"/>
                    <a:pt x="134043" y="578471"/>
                  </a:cubicBezTo>
                  <a:cubicBezTo>
                    <a:pt x="129700" y="585854"/>
                    <a:pt x="123621" y="592512"/>
                    <a:pt x="117396" y="598302"/>
                  </a:cubicBezTo>
                  <a:cubicBezTo>
                    <a:pt x="100749" y="613791"/>
                    <a:pt x="83234" y="615094"/>
                    <a:pt x="63982" y="602935"/>
                  </a:cubicBezTo>
                  <a:cubicBezTo>
                    <a:pt x="43716" y="590196"/>
                    <a:pt x="31267" y="571088"/>
                    <a:pt x="22003" y="549810"/>
                  </a:cubicBezTo>
                  <a:cubicBezTo>
                    <a:pt x="6080" y="513331"/>
                    <a:pt x="579" y="474682"/>
                    <a:pt x="0" y="436756"/>
                  </a:cubicBezTo>
                  <a:close/>
                </a:path>
              </a:pathLst>
            </a:custGeom>
            <a:grpFill/>
            <a:ln w="14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288" name="TextBox 3287">
            <a:extLst>
              <a:ext uri="{FF2B5EF4-FFF2-40B4-BE49-F238E27FC236}">
                <a16:creationId xmlns:a16="http://schemas.microsoft.com/office/drawing/2014/main" id="{D2862A6C-CFDE-4180-9499-A73AD41ACAE1}"/>
              </a:ext>
            </a:extLst>
          </p:cNvPr>
          <p:cNvSpPr txBox="1"/>
          <p:nvPr/>
        </p:nvSpPr>
        <p:spPr>
          <a:xfrm>
            <a:off x="8479936" y="1638236"/>
            <a:ext cx="3042670" cy="1107996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altLang="ko-KR" sz="2400" dirty="0">
                <a:solidFill>
                  <a:schemeClr val="accent3"/>
                </a:solidFill>
              </a:rPr>
              <a:t>We Create</a:t>
            </a:r>
          </a:p>
          <a:p>
            <a:r>
              <a:rPr lang="en-US" altLang="ko-KR" sz="2400" dirty="0">
                <a:solidFill>
                  <a:schemeClr val="accent3"/>
                </a:solidFill>
              </a:rPr>
              <a:t>Quality Professional </a:t>
            </a:r>
          </a:p>
          <a:p>
            <a:r>
              <a:rPr lang="en-US" altLang="ko-KR" sz="2400" dirty="0">
                <a:solidFill>
                  <a:schemeClr val="accent3"/>
                </a:solidFill>
              </a:rPr>
              <a:t>PPT Presentation</a:t>
            </a:r>
            <a:endParaRPr lang="ko-KR" altLang="en-US" sz="2400" dirty="0">
              <a:solidFill>
                <a:schemeClr val="accent3"/>
              </a:solidFill>
            </a:endParaRPr>
          </a:p>
        </p:txBody>
      </p:sp>
      <p:sp>
        <p:nvSpPr>
          <p:cNvPr id="3289" name="TextBox 3288">
            <a:extLst>
              <a:ext uri="{FF2B5EF4-FFF2-40B4-BE49-F238E27FC236}">
                <a16:creationId xmlns:a16="http://schemas.microsoft.com/office/drawing/2014/main" id="{FEFCBAFA-5F47-4C51-88CD-8D7F42F4231D}"/>
              </a:ext>
            </a:extLst>
          </p:cNvPr>
          <p:cNvSpPr txBox="1"/>
          <p:nvPr/>
        </p:nvSpPr>
        <p:spPr>
          <a:xfrm>
            <a:off x="8479935" y="2906778"/>
            <a:ext cx="3042669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290" name="그룹 27">
            <a:extLst>
              <a:ext uri="{FF2B5EF4-FFF2-40B4-BE49-F238E27FC236}">
                <a16:creationId xmlns:a16="http://schemas.microsoft.com/office/drawing/2014/main" id="{A5371346-E7B3-455E-82CA-9B496779DA4D}"/>
              </a:ext>
            </a:extLst>
          </p:cNvPr>
          <p:cNvGrpSpPr/>
          <p:nvPr/>
        </p:nvGrpSpPr>
        <p:grpSpPr>
          <a:xfrm>
            <a:off x="1594444" y="1826175"/>
            <a:ext cx="2615784" cy="1011016"/>
            <a:chOff x="5895230" y="1912187"/>
            <a:chExt cx="2752651" cy="1011016"/>
          </a:xfrm>
        </p:grpSpPr>
        <p:sp>
          <p:nvSpPr>
            <p:cNvPr id="3291" name="TextBox 3290">
              <a:extLst>
                <a:ext uri="{FF2B5EF4-FFF2-40B4-BE49-F238E27FC236}">
                  <a16:creationId xmlns:a16="http://schemas.microsoft.com/office/drawing/2014/main" id="{A100C1A6-62F1-44C4-B611-B2419B181042}"/>
                </a:ext>
              </a:extLst>
            </p:cNvPr>
            <p:cNvSpPr txBox="1"/>
            <p:nvPr/>
          </p:nvSpPr>
          <p:spPr>
            <a:xfrm>
              <a:off x="5895230" y="1912187"/>
              <a:ext cx="2752651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</a:t>
              </a:r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92" name="Rectangle 3291">
              <a:extLst>
                <a:ext uri="{FF2B5EF4-FFF2-40B4-BE49-F238E27FC236}">
                  <a16:creationId xmlns:a16="http://schemas.microsoft.com/office/drawing/2014/main" id="{ABE51335-6BD8-4B11-B138-0A9926544D3C}"/>
                </a:ext>
              </a:extLst>
            </p:cNvPr>
            <p:cNvSpPr/>
            <p:nvPr/>
          </p:nvSpPr>
          <p:spPr>
            <a:xfrm>
              <a:off x="5895230" y="2276872"/>
              <a:ext cx="275265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293" name="그룹 15">
            <a:extLst>
              <a:ext uri="{FF2B5EF4-FFF2-40B4-BE49-F238E27FC236}">
                <a16:creationId xmlns:a16="http://schemas.microsoft.com/office/drawing/2014/main" id="{1F39A6D3-4406-491C-83F2-3901F9B67BBF}"/>
              </a:ext>
            </a:extLst>
          </p:cNvPr>
          <p:cNvGrpSpPr/>
          <p:nvPr/>
        </p:nvGrpSpPr>
        <p:grpSpPr>
          <a:xfrm>
            <a:off x="1594444" y="3447986"/>
            <a:ext cx="2615784" cy="1011016"/>
            <a:chOff x="5895230" y="3106706"/>
            <a:chExt cx="2752651" cy="1011016"/>
          </a:xfrm>
        </p:grpSpPr>
        <p:sp>
          <p:nvSpPr>
            <p:cNvPr id="3294" name="TextBox 3293">
              <a:extLst>
                <a:ext uri="{FF2B5EF4-FFF2-40B4-BE49-F238E27FC236}">
                  <a16:creationId xmlns:a16="http://schemas.microsoft.com/office/drawing/2014/main" id="{272DF590-3502-4879-A132-6B573599EF0C}"/>
                </a:ext>
              </a:extLst>
            </p:cNvPr>
            <p:cNvSpPr txBox="1"/>
            <p:nvPr/>
          </p:nvSpPr>
          <p:spPr>
            <a:xfrm>
              <a:off x="5895230" y="3106706"/>
              <a:ext cx="2752651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</a:t>
              </a:r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95" name="Rectangle 3294">
              <a:extLst>
                <a:ext uri="{FF2B5EF4-FFF2-40B4-BE49-F238E27FC236}">
                  <a16:creationId xmlns:a16="http://schemas.microsoft.com/office/drawing/2014/main" id="{0A5C2868-7CB5-4A64-A914-C4E3585F32B3}"/>
                </a:ext>
              </a:extLst>
            </p:cNvPr>
            <p:cNvSpPr/>
            <p:nvPr/>
          </p:nvSpPr>
          <p:spPr>
            <a:xfrm>
              <a:off x="5895230" y="3471391"/>
              <a:ext cx="275265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296" name="그룹 14">
            <a:extLst>
              <a:ext uri="{FF2B5EF4-FFF2-40B4-BE49-F238E27FC236}">
                <a16:creationId xmlns:a16="http://schemas.microsoft.com/office/drawing/2014/main" id="{76548560-D07A-4A5B-8B8A-0F155A72CC86}"/>
              </a:ext>
            </a:extLst>
          </p:cNvPr>
          <p:cNvGrpSpPr/>
          <p:nvPr/>
        </p:nvGrpSpPr>
        <p:grpSpPr>
          <a:xfrm>
            <a:off x="1594444" y="5069799"/>
            <a:ext cx="2615784" cy="1011016"/>
            <a:chOff x="5895230" y="4301225"/>
            <a:chExt cx="2752651" cy="1011016"/>
          </a:xfrm>
        </p:grpSpPr>
        <p:sp>
          <p:nvSpPr>
            <p:cNvPr id="3297" name="TextBox 3296">
              <a:extLst>
                <a:ext uri="{FF2B5EF4-FFF2-40B4-BE49-F238E27FC236}">
                  <a16:creationId xmlns:a16="http://schemas.microsoft.com/office/drawing/2014/main" id="{561F0D5C-C89F-4639-9B19-BD1AF2337BA0}"/>
                </a:ext>
              </a:extLst>
            </p:cNvPr>
            <p:cNvSpPr txBox="1"/>
            <p:nvPr/>
          </p:nvSpPr>
          <p:spPr>
            <a:xfrm>
              <a:off x="5895230" y="4301225"/>
              <a:ext cx="2752651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</a:t>
              </a:r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98" name="Rectangle 3297">
              <a:extLst>
                <a:ext uri="{FF2B5EF4-FFF2-40B4-BE49-F238E27FC236}">
                  <a16:creationId xmlns:a16="http://schemas.microsoft.com/office/drawing/2014/main" id="{903C5FA1-A439-4973-BD02-BEF5AE09B6D8}"/>
                </a:ext>
              </a:extLst>
            </p:cNvPr>
            <p:cNvSpPr/>
            <p:nvPr/>
          </p:nvSpPr>
          <p:spPr>
            <a:xfrm>
              <a:off x="5895230" y="4665910"/>
              <a:ext cx="275265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299" name="Group 3298">
            <a:extLst>
              <a:ext uri="{FF2B5EF4-FFF2-40B4-BE49-F238E27FC236}">
                <a16:creationId xmlns:a16="http://schemas.microsoft.com/office/drawing/2014/main" id="{80440690-A373-4277-88FD-84EAC7810DE4}"/>
              </a:ext>
            </a:extLst>
          </p:cNvPr>
          <p:cNvGrpSpPr/>
          <p:nvPr/>
        </p:nvGrpSpPr>
        <p:grpSpPr>
          <a:xfrm>
            <a:off x="969294" y="1826173"/>
            <a:ext cx="504056" cy="504056"/>
            <a:chOff x="5364088" y="1916832"/>
            <a:chExt cx="504056" cy="504056"/>
          </a:xfrm>
        </p:grpSpPr>
        <p:sp>
          <p:nvSpPr>
            <p:cNvPr id="3300" name="Oval 3299">
              <a:extLst>
                <a:ext uri="{FF2B5EF4-FFF2-40B4-BE49-F238E27FC236}">
                  <a16:creationId xmlns:a16="http://schemas.microsoft.com/office/drawing/2014/main" id="{573A800A-64CA-4B6D-9516-E678338C87A6}"/>
                </a:ext>
              </a:extLst>
            </p:cNvPr>
            <p:cNvSpPr/>
            <p:nvPr/>
          </p:nvSpPr>
          <p:spPr>
            <a:xfrm>
              <a:off x="5364088" y="1916832"/>
              <a:ext cx="504056" cy="50405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301" name="Chevron 9">
              <a:extLst>
                <a:ext uri="{FF2B5EF4-FFF2-40B4-BE49-F238E27FC236}">
                  <a16:creationId xmlns:a16="http://schemas.microsoft.com/office/drawing/2014/main" id="{29DDAEE8-5634-4E12-899A-4D3FC1A56AF0}"/>
                </a:ext>
              </a:extLst>
            </p:cNvPr>
            <p:cNvSpPr/>
            <p:nvPr/>
          </p:nvSpPr>
          <p:spPr>
            <a:xfrm>
              <a:off x="5519912" y="2041798"/>
              <a:ext cx="223663" cy="253727"/>
            </a:xfrm>
            <a:prstGeom prst="chevron">
              <a:avLst>
                <a:gd name="adj" fmla="val 6235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02" name="Group 3301">
            <a:extLst>
              <a:ext uri="{FF2B5EF4-FFF2-40B4-BE49-F238E27FC236}">
                <a16:creationId xmlns:a16="http://schemas.microsoft.com/office/drawing/2014/main" id="{DDBEA9ED-AD70-4AFB-A48A-669B6D1F1E52}"/>
              </a:ext>
            </a:extLst>
          </p:cNvPr>
          <p:cNvGrpSpPr/>
          <p:nvPr/>
        </p:nvGrpSpPr>
        <p:grpSpPr>
          <a:xfrm>
            <a:off x="969294" y="3447985"/>
            <a:ext cx="504056" cy="504056"/>
            <a:chOff x="5364088" y="3111351"/>
            <a:chExt cx="504056" cy="504056"/>
          </a:xfrm>
        </p:grpSpPr>
        <p:sp>
          <p:nvSpPr>
            <p:cNvPr id="3303" name="Oval 3302">
              <a:extLst>
                <a:ext uri="{FF2B5EF4-FFF2-40B4-BE49-F238E27FC236}">
                  <a16:creationId xmlns:a16="http://schemas.microsoft.com/office/drawing/2014/main" id="{15251341-7C3C-4272-BAC8-E497C069AC7C}"/>
                </a:ext>
              </a:extLst>
            </p:cNvPr>
            <p:cNvSpPr/>
            <p:nvPr/>
          </p:nvSpPr>
          <p:spPr>
            <a:xfrm>
              <a:off x="5364088" y="3111351"/>
              <a:ext cx="504056" cy="5040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304" name="Chevron 23">
              <a:extLst>
                <a:ext uri="{FF2B5EF4-FFF2-40B4-BE49-F238E27FC236}">
                  <a16:creationId xmlns:a16="http://schemas.microsoft.com/office/drawing/2014/main" id="{BC91FF43-EE36-4D50-836B-F89C3B5257C2}"/>
                </a:ext>
              </a:extLst>
            </p:cNvPr>
            <p:cNvSpPr/>
            <p:nvPr/>
          </p:nvSpPr>
          <p:spPr>
            <a:xfrm>
              <a:off x="5515323" y="3236515"/>
              <a:ext cx="223663" cy="253727"/>
            </a:xfrm>
            <a:prstGeom prst="chevron">
              <a:avLst>
                <a:gd name="adj" fmla="val 6235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05" name="Group 3304">
            <a:extLst>
              <a:ext uri="{FF2B5EF4-FFF2-40B4-BE49-F238E27FC236}">
                <a16:creationId xmlns:a16="http://schemas.microsoft.com/office/drawing/2014/main" id="{21256F33-443D-49FB-A892-E78DAD9E7ADF}"/>
              </a:ext>
            </a:extLst>
          </p:cNvPr>
          <p:cNvGrpSpPr/>
          <p:nvPr/>
        </p:nvGrpSpPr>
        <p:grpSpPr>
          <a:xfrm>
            <a:off x="969294" y="5069797"/>
            <a:ext cx="504056" cy="504056"/>
            <a:chOff x="5364088" y="4305870"/>
            <a:chExt cx="504056" cy="504056"/>
          </a:xfrm>
        </p:grpSpPr>
        <p:sp>
          <p:nvSpPr>
            <p:cNvPr id="3306" name="Oval 3305">
              <a:extLst>
                <a:ext uri="{FF2B5EF4-FFF2-40B4-BE49-F238E27FC236}">
                  <a16:creationId xmlns:a16="http://schemas.microsoft.com/office/drawing/2014/main" id="{9D6A4C6D-390E-4327-9487-212FC264115B}"/>
                </a:ext>
              </a:extLst>
            </p:cNvPr>
            <p:cNvSpPr/>
            <p:nvPr/>
          </p:nvSpPr>
          <p:spPr>
            <a:xfrm>
              <a:off x="5364088" y="4305870"/>
              <a:ext cx="504056" cy="50405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307" name="Chevron 24">
              <a:extLst>
                <a:ext uri="{FF2B5EF4-FFF2-40B4-BE49-F238E27FC236}">
                  <a16:creationId xmlns:a16="http://schemas.microsoft.com/office/drawing/2014/main" id="{1B5931E3-CFA2-4151-9664-486D9DCCFF5D}"/>
                </a:ext>
              </a:extLst>
            </p:cNvPr>
            <p:cNvSpPr/>
            <p:nvPr/>
          </p:nvSpPr>
          <p:spPr>
            <a:xfrm>
              <a:off x="5519912" y="4431034"/>
              <a:ext cx="223663" cy="253727"/>
            </a:xfrm>
            <a:prstGeom prst="chevron">
              <a:avLst>
                <a:gd name="adj" fmla="val 6235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11344</TotalTime>
  <Words>127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84</cp:revision>
  <dcterms:created xsi:type="dcterms:W3CDTF">2018-02-18T19:39:47Z</dcterms:created>
  <dcterms:modified xsi:type="dcterms:W3CDTF">2019-04-25T05:37:13Z</dcterms:modified>
</cp:coreProperties>
</file>