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1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2" name="Group 3571">
            <a:extLst>
              <a:ext uri="{FF2B5EF4-FFF2-40B4-BE49-F238E27FC236}">
                <a16:creationId xmlns:a16="http://schemas.microsoft.com/office/drawing/2014/main" id="{4FD1CB57-59F6-47D9-889B-B72D76C38F50}"/>
              </a:ext>
            </a:extLst>
          </p:cNvPr>
          <p:cNvGrpSpPr/>
          <p:nvPr/>
        </p:nvGrpSpPr>
        <p:grpSpPr>
          <a:xfrm flipH="1">
            <a:off x="-3838" y="2348153"/>
            <a:ext cx="9776073" cy="1686484"/>
            <a:chOff x="-3837" y="2796873"/>
            <a:chExt cx="12204000" cy="2105329"/>
          </a:xfrm>
        </p:grpSpPr>
        <p:sp>
          <p:nvSpPr>
            <p:cNvPr id="3561" name="Teardrop 3560">
              <a:extLst>
                <a:ext uri="{FF2B5EF4-FFF2-40B4-BE49-F238E27FC236}">
                  <a16:creationId xmlns:a16="http://schemas.microsoft.com/office/drawing/2014/main" id="{75BA08E3-4D30-4002-9464-B6599DFD2CA4}"/>
                </a:ext>
              </a:extLst>
            </p:cNvPr>
            <p:cNvSpPr/>
            <p:nvPr/>
          </p:nvSpPr>
          <p:spPr>
            <a:xfrm rot="18900000">
              <a:off x="2097932" y="2796873"/>
              <a:ext cx="1620000" cy="1620000"/>
            </a:xfrm>
            <a:prstGeom prst="teardrop">
              <a:avLst>
                <a:gd name="adj" fmla="val 133882"/>
              </a:avLst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62" name="Teardrop 3561">
              <a:extLst>
                <a:ext uri="{FF2B5EF4-FFF2-40B4-BE49-F238E27FC236}">
                  <a16:creationId xmlns:a16="http://schemas.microsoft.com/office/drawing/2014/main" id="{CA675F88-9969-451E-8BC8-62F6B55DE31A}"/>
                </a:ext>
              </a:extLst>
            </p:cNvPr>
            <p:cNvSpPr/>
            <p:nvPr/>
          </p:nvSpPr>
          <p:spPr>
            <a:xfrm rot="18900000">
              <a:off x="4095186" y="3014152"/>
              <a:ext cx="1440000" cy="1440000"/>
            </a:xfrm>
            <a:prstGeom prst="teardrop">
              <a:avLst>
                <a:gd name="adj" fmla="val 133882"/>
              </a:avLst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63" name="Teardrop 3562">
              <a:extLst>
                <a:ext uri="{FF2B5EF4-FFF2-40B4-BE49-F238E27FC236}">
                  <a16:creationId xmlns:a16="http://schemas.microsoft.com/office/drawing/2014/main" id="{23A1FB12-2394-49A3-8E8D-DEA28A40D5D1}"/>
                </a:ext>
              </a:extLst>
            </p:cNvPr>
            <p:cNvSpPr/>
            <p:nvPr/>
          </p:nvSpPr>
          <p:spPr>
            <a:xfrm rot="18900000">
              <a:off x="6063679" y="3231431"/>
              <a:ext cx="1260000" cy="1260000"/>
            </a:xfrm>
            <a:prstGeom prst="teardrop">
              <a:avLst>
                <a:gd name="adj" fmla="val 133882"/>
              </a:avLst>
            </a:prstGeom>
            <a:solidFill>
              <a:schemeClr val="accent2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64" name="Teardrop 3563">
              <a:extLst>
                <a:ext uri="{FF2B5EF4-FFF2-40B4-BE49-F238E27FC236}">
                  <a16:creationId xmlns:a16="http://schemas.microsoft.com/office/drawing/2014/main" id="{50F17325-5BB9-4CC6-A001-BE7A76754199}"/>
                </a:ext>
              </a:extLst>
            </p:cNvPr>
            <p:cNvSpPr/>
            <p:nvPr/>
          </p:nvSpPr>
          <p:spPr>
            <a:xfrm rot="18900000">
              <a:off x="8053721" y="3448710"/>
              <a:ext cx="1080000" cy="1080000"/>
            </a:xfrm>
            <a:prstGeom prst="teardrop">
              <a:avLst>
                <a:gd name="adj" fmla="val 133882"/>
              </a:avLst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65" name="Rectangle 3564">
              <a:extLst>
                <a:ext uri="{FF2B5EF4-FFF2-40B4-BE49-F238E27FC236}">
                  <a16:creationId xmlns:a16="http://schemas.microsoft.com/office/drawing/2014/main" id="{12621121-FFA4-46F6-A35C-AF5ACB6A6EEC}"/>
                </a:ext>
              </a:extLst>
            </p:cNvPr>
            <p:cNvSpPr/>
            <p:nvPr/>
          </p:nvSpPr>
          <p:spPr>
            <a:xfrm>
              <a:off x="-3837" y="4742426"/>
              <a:ext cx="12204000" cy="72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66" name="Oval 3565">
              <a:extLst>
                <a:ext uri="{FF2B5EF4-FFF2-40B4-BE49-F238E27FC236}">
                  <a16:creationId xmlns:a16="http://schemas.microsoft.com/office/drawing/2014/main" id="{798AE582-884A-4F85-BFEB-9976FEBA9F43}"/>
                </a:ext>
              </a:extLst>
            </p:cNvPr>
            <p:cNvSpPr/>
            <p:nvPr/>
          </p:nvSpPr>
          <p:spPr>
            <a:xfrm>
              <a:off x="2774534" y="4635404"/>
              <a:ext cx="266798" cy="266798"/>
            </a:xfrm>
            <a:prstGeom prst="ellipse">
              <a:avLst/>
            </a:prstGeom>
            <a:solidFill>
              <a:schemeClr val="accent4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67" name="Oval 3566">
              <a:extLst>
                <a:ext uri="{FF2B5EF4-FFF2-40B4-BE49-F238E27FC236}">
                  <a16:creationId xmlns:a16="http://schemas.microsoft.com/office/drawing/2014/main" id="{BF3446C9-ECC5-4C74-A6ED-7725ADAE2251}"/>
                </a:ext>
              </a:extLst>
            </p:cNvPr>
            <p:cNvSpPr/>
            <p:nvPr/>
          </p:nvSpPr>
          <p:spPr>
            <a:xfrm>
              <a:off x="4681788" y="4635404"/>
              <a:ext cx="266798" cy="266798"/>
            </a:xfrm>
            <a:prstGeom prst="ellipse">
              <a:avLst/>
            </a:prstGeom>
            <a:solidFill>
              <a:schemeClr val="accent3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68" name="Oval 3567">
              <a:extLst>
                <a:ext uri="{FF2B5EF4-FFF2-40B4-BE49-F238E27FC236}">
                  <a16:creationId xmlns:a16="http://schemas.microsoft.com/office/drawing/2014/main" id="{FD19533E-8882-4DC9-B64F-8BF35A26D8AB}"/>
                </a:ext>
              </a:extLst>
            </p:cNvPr>
            <p:cNvSpPr/>
            <p:nvPr/>
          </p:nvSpPr>
          <p:spPr>
            <a:xfrm>
              <a:off x="6560280" y="4635404"/>
              <a:ext cx="266798" cy="266798"/>
            </a:xfrm>
            <a:prstGeom prst="ellipse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69" name="Oval 3568">
              <a:extLst>
                <a:ext uri="{FF2B5EF4-FFF2-40B4-BE49-F238E27FC236}">
                  <a16:creationId xmlns:a16="http://schemas.microsoft.com/office/drawing/2014/main" id="{16B816A7-3F9E-4865-BF12-D289B3A8B44B}"/>
                </a:ext>
              </a:extLst>
            </p:cNvPr>
            <p:cNvSpPr/>
            <p:nvPr/>
          </p:nvSpPr>
          <p:spPr>
            <a:xfrm>
              <a:off x="8460322" y="4635404"/>
              <a:ext cx="266798" cy="266798"/>
            </a:xfrm>
            <a:prstGeom prst="ellipse">
              <a:avLst/>
            </a:prstGeom>
            <a:solidFill>
              <a:schemeClr val="accent1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70" name="Teardrop 21">
              <a:extLst>
                <a:ext uri="{FF2B5EF4-FFF2-40B4-BE49-F238E27FC236}">
                  <a16:creationId xmlns:a16="http://schemas.microsoft.com/office/drawing/2014/main" id="{093AA5DC-78EF-4ABB-9225-39C8083043DF}"/>
                </a:ext>
              </a:extLst>
            </p:cNvPr>
            <p:cNvSpPr/>
            <p:nvPr/>
          </p:nvSpPr>
          <p:spPr>
            <a:xfrm rot="18900000">
              <a:off x="10038985" y="3665989"/>
              <a:ext cx="900000" cy="900000"/>
            </a:xfrm>
            <a:prstGeom prst="teardrop">
              <a:avLst>
                <a:gd name="adj" fmla="val 133882"/>
              </a:avLst>
            </a:prstGeom>
            <a:solidFill>
              <a:schemeClr val="accent6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71" name="Oval 42">
              <a:extLst>
                <a:ext uri="{FF2B5EF4-FFF2-40B4-BE49-F238E27FC236}">
                  <a16:creationId xmlns:a16="http://schemas.microsoft.com/office/drawing/2014/main" id="{71E2CF1E-5F47-47CE-B484-7B3991ED069D}"/>
                </a:ext>
              </a:extLst>
            </p:cNvPr>
            <p:cNvSpPr/>
            <p:nvPr/>
          </p:nvSpPr>
          <p:spPr>
            <a:xfrm>
              <a:off x="10355586" y="4635404"/>
              <a:ext cx="266798" cy="266798"/>
            </a:xfrm>
            <a:prstGeom prst="ellipse">
              <a:avLst/>
            </a:prstGeom>
            <a:solidFill>
              <a:schemeClr val="accent6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08" name="Group 3307">
            <a:extLst>
              <a:ext uri="{FF2B5EF4-FFF2-40B4-BE49-F238E27FC236}">
                <a16:creationId xmlns:a16="http://schemas.microsoft.com/office/drawing/2014/main" id="{F375DD84-C896-4FB6-9F10-1518EFA49ABF}"/>
              </a:ext>
            </a:extLst>
          </p:cNvPr>
          <p:cNvGrpSpPr/>
          <p:nvPr/>
        </p:nvGrpSpPr>
        <p:grpSpPr>
          <a:xfrm>
            <a:off x="8759993" y="1611944"/>
            <a:ext cx="2409347" cy="4523671"/>
            <a:chOff x="8101806" y="1297608"/>
            <a:chExt cx="2640016" cy="4956764"/>
          </a:xfrm>
        </p:grpSpPr>
        <p:sp>
          <p:nvSpPr>
            <p:cNvPr id="3309" name="Freeform: Shape 3308">
              <a:extLst>
                <a:ext uri="{FF2B5EF4-FFF2-40B4-BE49-F238E27FC236}">
                  <a16:creationId xmlns:a16="http://schemas.microsoft.com/office/drawing/2014/main" id="{E9F083DE-EC6E-40AD-96FD-62D60C5428B8}"/>
                </a:ext>
              </a:extLst>
            </p:cNvPr>
            <p:cNvSpPr/>
            <p:nvPr/>
          </p:nvSpPr>
          <p:spPr>
            <a:xfrm>
              <a:off x="9866448" y="1297608"/>
              <a:ext cx="138948" cy="1271375"/>
            </a:xfrm>
            <a:custGeom>
              <a:avLst/>
              <a:gdLst>
                <a:gd name="connsiteX0" fmla="*/ 0 w 112432"/>
                <a:gd name="connsiteY0" fmla="*/ 0 h 1028757"/>
                <a:gd name="connsiteX1" fmla="*/ 113557 w 112432"/>
                <a:gd name="connsiteY1" fmla="*/ 0 h 1028757"/>
                <a:gd name="connsiteX2" fmla="*/ 113557 w 112432"/>
                <a:gd name="connsiteY2" fmla="*/ 1029881 h 1028757"/>
                <a:gd name="connsiteX3" fmla="*/ 0 w 112432"/>
                <a:gd name="connsiteY3" fmla="*/ 1029881 h 1028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432" h="1028757">
                  <a:moveTo>
                    <a:pt x="0" y="0"/>
                  </a:moveTo>
                  <a:lnTo>
                    <a:pt x="113557" y="0"/>
                  </a:lnTo>
                  <a:lnTo>
                    <a:pt x="113557" y="1029881"/>
                  </a:lnTo>
                  <a:lnTo>
                    <a:pt x="0" y="1029881"/>
                  </a:lnTo>
                  <a:close/>
                </a:path>
              </a:pathLst>
            </a:custGeom>
            <a:solidFill>
              <a:schemeClr val="accent4"/>
            </a:solidFill>
            <a:ln w="561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3310" name="Group 3309">
              <a:extLst>
                <a:ext uri="{FF2B5EF4-FFF2-40B4-BE49-F238E27FC236}">
                  <a16:creationId xmlns:a16="http://schemas.microsoft.com/office/drawing/2014/main" id="{B0DCD891-E4D3-4313-82EF-64C0E89FD08F}"/>
                </a:ext>
              </a:extLst>
            </p:cNvPr>
            <p:cNvGrpSpPr/>
            <p:nvPr/>
          </p:nvGrpSpPr>
          <p:grpSpPr>
            <a:xfrm>
              <a:off x="9865488" y="1328645"/>
              <a:ext cx="167956" cy="1314161"/>
              <a:chOff x="6506834" y="2638613"/>
              <a:chExt cx="112433" cy="1063378"/>
            </a:xfrm>
          </p:grpSpPr>
          <p:sp>
            <p:nvSpPr>
              <p:cNvPr id="3316" name="Parallelogram 3315">
                <a:extLst>
                  <a:ext uri="{FF2B5EF4-FFF2-40B4-BE49-F238E27FC236}">
                    <a16:creationId xmlns:a16="http://schemas.microsoft.com/office/drawing/2014/main" id="{A8320DD5-DFF9-470F-9BFF-AF59149929F4}"/>
                  </a:ext>
                </a:extLst>
              </p:cNvPr>
              <p:cNvSpPr/>
              <p:nvPr/>
            </p:nvSpPr>
            <p:spPr>
              <a:xfrm rot="16200000">
                <a:off x="6479597" y="3562320"/>
                <a:ext cx="166908" cy="112433"/>
              </a:xfrm>
              <a:prstGeom prst="parallelogram">
                <a:avLst>
                  <a:gd name="adj" fmla="val 60684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17" name="Parallelogram 3316">
                <a:extLst>
                  <a:ext uri="{FF2B5EF4-FFF2-40B4-BE49-F238E27FC236}">
                    <a16:creationId xmlns:a16="http://schemas.microsoft.com/office/drawing/2014/main" id="{F4BED69E-DB0F-4553-864C-B1701C72C7C8}"/>
                  </a:ext>
                </a:extLst>
              </p:cNvPr>
              <p:cNvSpPr/>
              <p:nvPr/>
            </p:nvSpPr>
            <p:spPr>
              <a:xfrm rot="16200000">
                <a:off x="6479597" y="2665850"/>
                <a:ext cx="166908" cy="112433"/>
              </a:xfrm>
              <a:prstGeom prst="parallelogram">
                <a:avLst>
                  <a:gd name="adj" fmla="val 60684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18" name="Parallelogram 3317">
                <a:extLst>
                  <a:ext uri="{FF2B5EF4-FFF2-40B4-BE49-F238E27FC236}">
                    <a16:creationId xmlns:a16="http://schemas.microsoft.com/office/drawing/2014/main" id="{19D606F0-BC28-4E64-A299-A1E9A6FC1751}"/>
                  </a:ext>
                </a:extLst>
              </p:cNvPr>
              <p:cNvSpPr/>
              <p:nvPr/>
            </p:nvSpPr>
            <p:spPr>
              <a:xfrm rot="16200000">
                <a:off x="6479597" y="2845144"/>
                <a:ext cx="166908" cy="112433"/>
              </a:xfrm>
              <a:prstGeom prst="parallelogram">
                <a:avLst>
                  <a:gd name="adj" fmla="val 60684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19" name="Parallelogram 3318">
                <a:extLst>
                  <a:ext uri="{FF2B5EF4-FFF2-40B4-BE49-F238E27FC236}">
                    <a16:creationId xmlns:a16="http://schemas.microsoft.com/office/drawing/2014/main" id="{D5CC363D-A561-4BCB-A1EE-5A0E1B3F13F9}"/>
                  </a:ext>
                </a:extLst>
              </p:cNvPr>
              <p:cNvSpPr/>
              <p:nvPr/>
            </p:nvSpPr>
            <p:spPr>
              <a:xfrm rot="16200000">
                <a:off x="6479597" y="3024438"/>
                <a:ext cx="166908" cy="112433"/>
              </a:xfrm>
              <a:prstGeom prst="parallelogram">
                <a:avLst>
                  <a:gd name="adj" fmla="val 60684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20" name="Parallelogram 3319">
                <a:extLst>
                  <a:ext uri="{FF2B5EF4-FFF2-40B4-BE49-F238E27FC236}">
                    <a16:creationId xmlns:a16="http://schemas.microsoft.com/office/drawing/2014/main" id="{C94EAE05-1976-4B9D-BC05-1CF04BA38C60}"/>
                  </a:ext>
                </a:extLst>
              </p:cNvPr>
              <p:cNvSpPr/>
              <p:nvPr/>
            </p:nvSpPr>
            <p:spPr>
              <a:xfrm rot="16200000">
                <a:off x="6479597" y="3203732"/>
                <a:ext cx="166908" cy="112433"/>
              </a:xfrm>
              <a:prstGeom prst="parallelogram">
                <a:avLst>
                  <a:gd name="adj" fmla="val 60684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21" name="Parallelogram 3320">
                <a:extLst>
                  <a:ext uri="{FF2B5EF4-FFF2-40B4-BE49-F238E27FC236}">
                    <a16:creationId xmlns:a16="http://schemas.microsoft.com/office/drawing/2014/main" id="{0443940B-E30E-4D37-A03A-5BD7EEBCE800}"/>
                  </a:ext>
                </a:extLst>
              </p:cNvPr>
              <p:cNvSpPr/>
              <p:nvPr/>
            </p:nvSpPr>
            <p:spPr>
              <a:xfrm rot="16200000">
                <a:off x="6479597" y="3383026"/>
                <a:ext cx="166908" cy="112433"/>
              </a:xfrm>
              <a:prstGeom prst="parallelogram">
                <a:avLst>
                  <a:gd name="adj" fmla="val 60684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11" name="Freeform: Shape 3310">
              <a:extLst>
                <a:ext uri="{FF2B5EF4-FFF2-40B4-BE49-F238E27FC236}">
                  <a16:creationId xmlns:a16="http://schemas.microsoft.com/office/drawing/2014/main" id="{E17CD981-E062-4250-A9F0-1326F113155B}"/>
                </a:ext>
              </a:extLst>
            </p:cNvPr>
            <p:cNvSpPr/>
            <p:nvPr/>
          </p:nvSpPr>
          <p:spPr>
            <a:xfrm>
              <a:off x="8341492" y="2566687"/>
              <a:ext cx="2167593" cy="90316"/>
            </a:xfrm>
            <a:custGeom>
              <a:avLst/>
              <a:gdLst>
                <a:gd name="connsiteX0" fmla="*/ 1750574 w 1753946"/>
                <a:gd name="connsiteY0" fmla="*/ 77578 h 73081"/>
                <a:gd name="connsiteX1" fmla="*/ 6746 w 1753946"/>
                <a:gd name="connsiteY1" fmla="*/ 77578 h 73081"/>
                <a:gd name="connsiteX2" fmla="*/ 0 w 1753946"/>
                <a:gd name="connsiteY2" fmla="*/ 70832 h 73081"/>
                <a:gd name="connsiteX3" fmla="*/ 0 w 1753946"/>
                <a:gd name="connsiteY3" fmla="*/ 14616 h 73081"/>
                <a:gd name="connsiteX4" fmla="*/ 14616 w 1753946"/>
                <a:gd name="connsiteY4" fmla="*/ 0 h 73081"/>
                <a:gd name="connsiteX5" fmla="*/ 1742703 w 1753946"/>
                <a:gd name="connsiteY5" fmla="*/ 0 h 73081"/>
                <a:gd name="connsiteX6" fmla="*/ 1757320 w 1753946"/>
                <a:gd name="connsiteY6" fmla="*/ 14616 h 73081"/>
                <a:gd name="connsiteX7" fmla="*/ 1757320 w 1753946"/>
                <a:gd name="connsiteY7" fmla="*/ 70832 h 73081"/>
                <a:gd name="connsiteX8" fmla="*/ 1750574 w 1753946"/>
                <a:gd name="connsiteY8" fmla="*/ 77578 h 7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3946" h="73081">
                  <a:moveTo>
                    <a:pt x="1750574" y="77578"/>
                  </a:moveTo>
                  <a:lnTo>
                    <a:pt x="6746" y="77578"/>
                  </a:lnTo>
                  <a:cubicBezTo>
                    <a:pt x="2811" y="77578"/>
                    <a:pt x="0" y="74205"/>
                    <a:pt x="0" y="70832"/>
                  </a:cubicBezTo>
                  <a:lnTo>
                    <a:pt x="0" y="14616"/>
                  </a:lnTo>
                  <a:cubicBezTo>
                    <a:pt x="0" y="6746"/>
                    <a:pt x="6746" y="0"/>
                    <a:pt x="14616" y="0"/>
                  </a:cubicBezTo>
                  <a:lnTo>
                    <a:pt x="1742703" y="0"/>
                  </a:lnTo>
                  <a:cubicBezTo>
                    <a:pt x="1750574" y="0"/>
                    <a:pt x="1757320" y="6746"/>
                    <a:pt x="1757320" y="14616"/>
                  </a:cubicBezTo>
                  <a:lnTo>
                    <a:pt x="1757320" y="70832"/>
                  </a:lnTo>
                  <a:cubicBezTo>
                    <a:pt x="1757320" y="74768"/>
                    <a:pt x="1754509" y="77578"/>
                    <a:pt x="1750574" y="7757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615" cap="flat">
              <a:noFill/>
              <a:prstDash val="solid"/>
              <a:miter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12" name="Freeform: Shape 3311">
              <a:extLst>
                <a:ext uri="{FF2B5EF4-FFF2-40B4-BE49-F238E27FC236}">
                  <a16:creationId xmlns:a16="http://schemas.microsoft.com/office/drawing/2014/main" id="{05623E58-3D42-4887-A70F-31D01EB36339}"/>
                </a:ext>
              </a:extLst>
            </p:cNvPr>
            <p:cNvSpPr/>
            <p:nvPr/>
          </p:nvSpPr>
          <p:spPr>
            <a:xfrm>
              <a:off x="8332460" y="3032164"/>
              <a:ext cx="2180793" cy="3222208"/>
            </a:xfrm>
            <a:custGeom>
              <a:avLst/>
              <a:gdLst>
                <a:gd name="connsiteX0" fmla="*/ 1539763 w 1759568"/>
                <a:gd name="connsiteY0" fmla="*/ 2585947 h 2602811"/>
                <a:gd name="connsiteX1" fmla="*/ 224303 w 1759568"/>
                <a:gd name="connsiteY1" fmla="*/ 2607309 h 2602811"/>
                <a:gd name="connsiteX2" fmla="*/ 0 w 1759568"/>
                <a:gd name="connsiteY2" fmla="*/ 0 h 2602811"/>
                <a:gd name="connsiteX3" fmla="*/ 1764628 w 1759568"/>
                <a:gd name="connsiteY3" fmla="*/ 0 h 2602811"/>
                <a:gd name="connsiteX0" fmla="*/ 1536685 w 1764628"/>
                <a:gd name="connsiteY0" fmla="*/ 2601341 h 2607309"/>
                <a:gd name="connsiteX1" fmla="*/ 224303 w 1764628"/>
                <a:gd name="connsiteY1" fmla="*/ 2607309 h 2607309"/>
                <a:gd name="connsiteX2" fmla="*/ 0 w 1764628"/>
                <a:gd name="connsiteY2" fmla="*/ 0 h 2607309"/>
                <a:gd name="connsiteX3" fmla="*/ 1764628 w 1764628"/>
                <a:gd name="connsiteY3" fmla="*/ 0 h 2607309"/>
                <a:gd name="connsiteX4" fmla="*/ 1536685 w 1764628"/>
                <a:gd name="connsiteY4" fmla="*/ 2601341 h 2607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4628" h="2607309">
                  <a:moveTo>
                    <a:pt x="1536685" y="2601341"/>
                  </a:moveTo>
                  <a:lnTo>
                    <a:pt x="224303" y="2607309"/>
                  </a:lnTo>
                  <a:lnTo>
                    <a:pt x="0" y="0"/>
                  </a:lnTo>
                  <a:lnTo>
                    <a:pt x="1764628" y="0"/>
                  </a:lnTo>
                  <a:cubicBezTo>
                    <a:pt x="1689673" y="861982"/>
                    <a:pt x="1611640" y="1739359"/>
                    <a:pt x="1536685" y="260134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5615" cap="flat">
              <a:noFill/>
              <a:prstDash val="solid"/>
              <a:miter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3" name="Freeform: Shape 3312">
              <a:extLst>
                <a:ext uri="{FF2B5EF4-FFF2-40B4-BE49-F238E27FC236}">
                  <a16:creationId xmlns:a16="http://schemas.microsoft.com/office/drawing/2014/main" id="{82CAB669-4485-47BD-8707-37749FB9F1A2}"/>
                </a:ext>
              </a:extLst>
            </p:cNvPr>
            <p:cNvSpPr/>
            <p:nvPr/>
          </p:nvSpPr>
          <p:spPr>
            <a:xfrm>
              <a:off x="8423471" y="4040233"/>
              <a:ext cx="1993907" cy="903163"/>
            </a:xfrm>
            <a:custGeom>
              <a:avLst/>
              <a:gdLst>
                <a:gd name="connsiteX0" fmla="*/ 1556628 w 1613405"/>
                <a:gd name="connsiteY0" fmla="*/ 730811 h 730811"/>
                <a:gd name="connsiteX1" fmla="*/ 60714 w 1613405"/>
                <a:gd name="connsiteY1" fmla="*/ 730811 h 730811"/>
                <a:gd name="connsiteX2" fmla="*/ 0 w 1613405"/>
                <a:gd name="connsiteY2" fmla="*/ 0 h 730811"/>
                <a:gd name="connsiteX3" fmla="*/ 1618466 w 1613405"/>
                <a:gd name="connsiteY3" fmla="*/ 0 h 730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3405" h="730811">
                  <a:moveTo>
                    <a:pt x="1556628" y="730811"/>
                  </a:moveTo>
                  <a:lnTo>
                    <a:pt x="60714" y="730811"/>
                  </a:lnTo>
                  <a:lnTo>
                    <a:pt x="0" y="0"/>
                  </a:lnTo>
                  <a:lnTo>
                    <a:pt x="1618466" y="0"/>
                  </a:lnTo>
                  <a:close/>
                </a:path>
              </a:pathLst>
            </a:custGeom>
            <a:solidFill>
              <a:schemeClr val="accent4"/>
            </a:solidFill>
            <a:ln w="56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14" name="Freeform: Shape 3313">
              <a:extLst>
                <a:ext uri="{FF2B5EF4-FFF2-40B4-BE49-F238E27FC236}">
                  <a16:creationId xmlns:a16="http://schemas.microsoft.com/office/drawing/2014/main" id="{C32FA386-9E7D-4FF5-984C-45C4AAC86978}"/>
                </a:ext>
              </a:extLst>
            </p:cNvPr>
            <p:cNvSpPr/>
            <p:nvPr/>
          </p:nvSpPr>
          <p:spPr>
            <a:xfrm>
              <a:off x="8341492" y="2656097"/>
              <a:ext cx="2167593" cy="56501"/>
            </a:xfrm>
            <a:custGeom>
              <a:avLst/>
              <a:gdLst>
                <a:gd name="connsiteX0" fmla="*/ 1750574 w 1753946"/>
                <a:gd name="connsiteY0" fmla="*/ 77578 h 73081"/>
                <a:gd name="connsiteX1" fmla="*/ 6746 w 1753946"/>
                <a:gd name="connsiteY1" fmla="*/ 77578 h 73081"/>
                <a:gd name="connsiteX2" fmla="*/ 0 w 1753946"/>
                <a:gd name="connsiteY2" fmla="*/ 70832 h 73081"/>
                <a:gd name="connsiteX3" fmla="*/ 0 w 1753946"/>
                <a:gd name="connsiteY3" fmla="*/ 14616 h 73081"/>
                <a:gd name="connsiteX4" fmla="*/ 14616 w 1753946"/>
                <a:gd name="connsiteY4" fmla="*/ 0 h 73081"/>
                <a:gd name="connsiteX5" fmla="*/ 1742703 w 1753946"/>
                <a:gd name="connsiteY5" fmla="*/ 0 h 73081"/>
                <a:gd name="connsiteX6" fmla="*/ 1757320 w 1753946"/>
                <a:gd name="connsiteY6" fmla="*/ 14616 h 73081"/>
                <a:gd name="connsiteX7" fmla="*/ 1757320 w 1753946"/>
                <a:gd name="connsiteY7" fmla="*/ 70832 h 73081"/>
                <a:gd name="connsiteX8" fmla="*/ 1750574 w 1753946"/>
                <a:gd name="connsiteY8" fmla="*/ 77578 h 7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3946" h="73081">
                  <a:moveTo>
                    <a:pt x="1750574" y="77578"/>
                  </a:moveTo>
                  <a:lnTo>
                    <a:pt x="6746" y="77578"/>
                  </a:lnTo>
                  <a:cubicBezTo>
                    <a:pt x="2811" y="77578"/>
                    <a:pt x="0" y="74205"/>
                    <a:pt x="0" y="70832"/>
                  </a:cubicBezTo>
                  <a:lnTo>
                    <a:pt x="0" y="14616"/>
                  </a:lnTo>
                  <a:cubicBezTo>
                    <a:pt x="0" y="6746"/>
                    <a:pt x="6746" y="0"/>
                    <a:pt x="14616" y="0"/>
                  </a:cubicBezTo>
                  <a:lnTo>
                    <a:pt x="1742703" y="0"/>
                  </a:lnTo>
                  <a:cubicBezTo>
                    <a:pt x="1750574" y="0"/>
                    <a:pt x="1757320" y="6746"/>
                    <a:pt x="1757320" y="14616"/>
                  </a:cubicBezTo>
                  <a:lnTo>
                    <a:pt x="1757320" y="70832"/>
                  </a:lnTo>
                  <a:cubicBezTo>
                    <a:pt x="1757320" y="74768"/>
                    <a:pt x="1754509" y="77578"/>
                    <a:pt x="1750574" y="775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6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15" name="Freeform: Shape 3314">
              <a:extLst>
                <a:ext uri="{FF2B5EF4-FFF2-40B4-BE49-F238E27FC236}">
                  <a16:creationId xmlns:a16="http://schemas.microsoft.com/office/drawing/2014/main" id="{0F7A284F-585A-43F4-88AB-DCD4003E4B07}"/>
                </a:ext>
              </a:extLst>
            </p:cNvPr>
            <p:cNvSpPr/>
            <p:nvPr/>
          </p:nvSpPr>
          <p:spPr>
            <a:xfrm>
              <a:off x="8101806" y="2701467"/>
              <a:ext cx="2640016" cy="333476"/>
            </a:xfrm>
            <a:custGeom>
              <a:avLst/>
              <a:gdLst>
                <a:gd name="connsiteX0" fmla="*/ 2137904 w 2136217"/>
                <a:gd name="connsiteY0" fmla="*/ 274335 h 269837"/>
                <a:gd name="connsiteX1" fmla="*/ 0 w 2136217"/>
                <a:gd name="connsiteY1" fmla="*/ 274335 h 269837"/>
                <a:gd name="connsiteX2" fmla="*/ 124800 w 2136217"/>
                <a:gd name="connsiteY2" fmla="*/ 37665 h 269837"/>
                <a:gd name="connsiteX3" fmla="*/ 187200 w 2136217"/>
                <a:gd name="connsiteY3" fmla="*/ 0 h 269837"/>
                <a:gd name="connsiteX4" fmla="*/ 1954076 w 2136217"/>
                <a:gd name="connsiteY4" fmla="*/ 8432 h 269837"/>
                <a:gd name="connsiteX5" fmla="*/ 2015914 w 2136217"/>
                <a:gd name="connsiteY5" fmla="*/ 46097 h 269837"/>
                <a:gd name="connsiteX6" fmla="*/ 2137904 w 2136217"/>
                <a:gd name="connsiteY6" fmla="*/ 274335 h 26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36217" h="269837">
                  <a:moveTo>
                    <a:pt x="2137904" y="274335"/>
                  </a:moveTo>
                  <a:lnTo>
                    <a:pt x="0" y="274335"/>
                  </a:lnTo>
                  <a:lnTo>
                    <a:pt x="124800" y="37665"/>
                  </a:lnTo>
                  <a:cubicBezTo>
                    <a:pt x="137168" y="14616"/>
                    <a:pt x="161341" y="0"/>
                    <a:pt x="187200" y="0"/>
                  </a:cubicBezTo>
                  <a:lnTo>
                    <a:pt x="1954076" y="8432"/>
                  </a:lnTo>
                  <a:cubicBezTo>
                    <a:pt x="1979936" y="8432"/>
                    <a:pt x="2003547" y="23049"/>
                    <a:pt x="2015914" y="46097"/>
                  </a:cubicBezTo>
                  <a:lnTo>
                    <a:pt x="2137904" y="2743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615" cap="flat">
              <a:noFill/>
              <a:prstDash val="solid"/>
              <a:miter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22" name="Group 3321">
            <a:extLst>
              <a:ext uri="{FF2B5EF4-FFF2-40B4-BE49-F238E27FC236}">
                <a16:creationId xmlns:a16="http://schemas.microsoft.com/office/drawing/2014/main" id="{C8AF1A54-EA4E-421C-8416-2712087FD263}"/>
              </a:ext>
            </a:extLst>
          </p:cNvPr>
          <p:cNvGrpSpPr/>
          <p:nvPr/>
        </p:nvGrpSpPr>
        <p:grpSpPr>
          <a:xfrm>
            <a:off x="0" y="4518819"/>
            <a:ext cx="12245349" cy="2068408"/>
            <a:chOff x="-10078" y="4825786"/>
            <a:chExt cx="12245349" cy="2068408"/>
          </a:xfrm>
          <a:solidFill>
            <a:schemeClr val="accent4">
              <a:lumMod val="50000"/>
            </a:schemeClr>
          </a:solidFill>
        </p:grpSpPr>
        <p:grpSp>
          <p:nvGrpSpPr>
            <p:cNvPr id="3323" name="Group 3322">
              <a:extLst>
                <a:ext uri="{FF2B5EF4-FFF2-40B4-BE49-F238E27FC236}">
                  <a16:creationId xmlns:a16="http://schemas.microsoft.com/office/drawing/2014/main" id="{27397CB1-C67A-4AB9-A02C-F75FFDF967D5}"/>
                </a:ext>
              </a:extLst>
            </p:cNvPr>
            <p:cNvGrpSpPr/>
            <p:nvPr/>
          </p:nvGrpSpPr>
          <p:grpSpPr>
            <a:xfrm>
              <a:off x="1223206" y="6187601"/>
              <a:ext cx="461573" cy="534553"/>
              <a:chOff x="3902872" y="3694206"/>
              <a:chExt cx="633507" cy="733672"/>
            </a:xfrm>
            <a:grpFill/>
          </p:grpSpPr>
          <p:sp>
            <p:nvSpPr>
              <p:cNvPr id="3486" name="Freeform: Shape 3485">
                <a:extLst>
                  <a:ext uri="{FF2B5EF4-FFF2-40B4-BE49-F238E27FC236}">
                    <a16:creationId xmlns:a16="http://schemas.microsoft.com/office/drawing/2014/main" id="{F3731E63-DBF0-456A-BF9E-3373C47FADBB}"/>
                  </a:ext>
                </a:extLst>
              </p:cNvPr>
              <p:cNvSpPr/>
              <p:nvPr/>
            </p:nvSpPr>
            <p:spPr>
              <a:xfrm>
                <a:off x="3902872" y="3812027"/>
                <a:ext cx="574864" cy="615851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87" name="Freeform: Shape 3486">
                <a:extLst>
                  <a:ext uri="{FF2B5EF4-FFF2-40B4-BE49-F238E27FC236}">
                    <a16:creationId xmlns:a16="http://schemas.microsoft.com/office/drawing/2014/main" id="{0573398F-A775-4AD2-9C08-7FF78413A455}"/>
                  </a:ext>
                </a:extLst>
              </p:cNvPr>
              <p:cNvSpPr/>
              <p:nvPr/>
            </p:nvSpPr>
            <p:spPr>
              <a:xfrm>
                <a:off x="3962566" y="3694206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24" name="Group 3323">
              <a:extLst>
                <a:ext uri="{FF2B5EF4-FFF2-40B4-BE49-F238E27FC236}">
                  <a16:creationId xmlns:a16="http://schemas.microsoft.com/office/drawing/2014/main" id="{E98C25A2-0E32-4639-8586-884009F4B3B4}"/>
                </a:ext>
              </a:extLst>
            </p:cNvPr>
            <p:cNvGrpSpPr/>
            <p:nvPr/>
          </p:nvGrpSpPr>
          <p:grpSpPr>
            <a:xfrm>
              <a:off x="3123722" y="6187601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84" name="Freeform: Shape 3483">
                <a:extLst>
                  <a:ext uri="{FF2B5EF4-FFF2-40B4-BE49-F238E27FC236}">
                    <a16:creationId xmlns:a16="http://schemas.microsoft.com/office/drawing/2014/main" id="{D5E911CE-49AB-417F-9EB5-52E8F0656999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85" name="Freeform: Shape 3484">
                <a:extLst>
                  <a:ext uri="{FF2B5EF4-FFF2-40B4-BE49-F238E27FC236}">
                    <a16:creationId xmlns:a16="http://schemas.microsoft.com/office/drawing/2014/main" id="{746FDB65-F49F-4885-8601-357FAFB86844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25" name="Group 3324">
              <a:extLst>
                <a:ext uri="{FF2B5EF4-FFF2-40B4-BE49-F238E27FC236}">
                  <a16:creationId xmlns:a16="http://schemas.microsoft.com/office/drawing/2014/main" id="{9D6E7F1D-9CA5-4126-ADAE-645005F12BC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68269" y="6416952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482" name="Freeform: Shape 3481">
                <a:extLst>
                  <a:ext uri="{FF2B5EF4-FFF2-40B4-BE49-F238E27FC236}">
                    <a16:creationId xmlns:a16="http://schemas.microsoft.com/office/drawing/2014/main" id="{1B7A99EB-DD87-4E8A-95D9-70B59366348E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83" name="Freeform: Shape 3482">
                <a:extLst>
                  <a:ext uri="{FF2B5EF4-FFF2-40B4-BE49-F238E27FC236}">
                    <a16:creationId xmlns:a16="http://schemas.microsoft.com/office/drawing/2014/main" id="{5711F13F-83B1-4540-9B8F-5EB5DA9E4B84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26" name="Group 3325">
              <a:extLst>
                <a:ext uri="{FF2B5EF4-FFF2-40B4-BE49-F238E27FC236}">
                  <a16:creationId xmlns:a16="http://schemas.microsoft.com/office/drawing/2014/main" id="{4AC12442-047C-4839-B4DE-4E13076905C5}"/>
                </a:ext>
              </a:extLst>
            </p:cNvPr>
            <p:cNvGrpSpPr/>
            <p:nvPr/>
          </p:nvGrpSpPr>
          <p:grpSpPr>
            <a:xfrm rot="20275770">
              <a:off x="3987520" y="6247899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80" name="Freeform: Shape 3479">
                <a:extLst>
                  <a:ext uri="{FF2B5EF4-FFF2-40B4-BE49-F238E27FC236}">
                    <a16:creationId xmlns:a16="http://schemas.microsoft.com/office/drawing/2014/main" id="{974D73E5-B0C4-4378-A182-830932CB5E6E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81" name="Freeform: Shape 3480">
                <a:extLst>
                  <a:ext uri="{FF2B5EF4-FFF2-40B4-BE49-F238E27FC236}">
                    <a16:creationId xmlns:a16="http://schemas.microsoft.com/office/drawing/2014/main" id="{F6B7C90A-1472-45E6-AC93-692A07672560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27" name="Group 3326">
              <a:extLst>
                <a:ext uri="{FF2B5EF4-FFF2-40B4-BE49-F238E27FC236}">
                  <a16:creationId xmlns:a16="http://schemas.microsoft.com/office/drawing/2014/main" id="{F2A798DB-FEE8-416F-AA3C-0B2E834739D1}"/>
                </a:ext>
              </a:extLst>
            </p:cNvPr>
            <p:cNvGrpSpPr/>
            <p:nvPr/>
          </p:nvGrpSpPr>
          <p:grpSpPr>
            <a:xfrm rot="2154424">
              <a:off x="4851318" y="6308197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78" name="Freeform: Shape 3477">
                <a:extLst>
                  <a:ext uri="{FF2B5EF4-FFF2-40B4-BE49-F238E27FC236}">
                    <a16:creationId xmlns:a16="http://schemas.microsoft.com/office/drawing/2014/main" id="{1449B1CD-5BDA-4177-9076-404D5EB47C94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79" name="Freeform: Shape 3478">
                <a:extLst>
                  <a:ext uri="{FF2B5EF4-FFF2-40B4-BE49-F238E27FC236}">
                    <a16:creationId xmlns:a16="http://schemas.microsoft.com/office/drawing/2014/main" id="{B06981CA-ACA1-4CA5-9BB2-7251E5B192CE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28" name="Group 3327">
              <a:extLst>
                <a:ext uri="{FF2B5EF4-FFF2-40B4-BE49-F238E27FC236}">
                  <a16:creationId xmlns:a16="http://schemas.microsoft.com/office/drawing/2014/main" id="{A729DC3B-509A-48DF-BEE4-46D4664EB6B6}"/>
                </a:ext>
              </a:extLst>
            </p:cNvPr>
            <p:cNvGrpSpPr/>
            <p:nvPr/>
          </p:nvGrpSpPr>
          <p:grpSpPr>
            <a:xfrm>
              <a:off x="5779423" y="6187601"/>
              <a:ext cx="461573" cy="534553"/>
              <a:chOff x="3902872" y="3694206"/>
              <a:chExt cx="633507" cy="733672"/>
            </a:xfrm>
            <a:grpFill/>
          </p:grpSpPr>
          <p:sp>
            <p:nvSpPr>
              <p:cNvPr id="3476" name="Freeform: Shape 3475">
                <a:extLst>
                  <a:ext uri="{FF2B5EF4-FFF2-40B4-BE49-F238E27FC236}">
                    <a16:creationId xmlns:a16="http://schemas.microsoft.com/office/drawing/2014/main" id="{BCBF09CE-9325-493D-A740-D65BB20E8CA6}"/>
                  </a:ext>
                </a:extLst>
              </p:cNvPr>
              <p:cNvSpPr/>
              <p:nvPr/>
            </p:nvSpPr>
            <p:spPr>
              <a:xfrm>
                <a:off x="3902872" y="3812027"/>
                <a:ext cx="574864" cy="615851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77" name="Freeform: Shape 3476">
                <a:extLst>
                  <a:ext uri="{FF2B5EF4-FFF2-40B4-BE49-F238E27FC236}">
                    <a16:creationId xmlns:a16="http://schemas.microsoft.com/office/drawing/2014/main" id="{A561E0BD-E290-4178-B61B-B1071B673765}"/>
                  </a:ext>
                </a:extLst>
              </p:cNvPr>
              <p:cNvSpPr/>
              <p:nvPr/>
            </p:nvSpPr>
            <p:spPr>
              <a:xfrm>
                <a:off x="3962566" y="3694206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29" name="Group 3328">
              <a:extLst>
                <a:ext uri="{FF2B5EF4-FFF2-40B4-BE49-F238E27FC236}">
                  <a16:creationId xmlns:a16="http://schemas.microsoft.com/office/drawing/2014/main" id="{7E08ED3F-C88F-4057-BCEB-C3F6DC4C0429}"/>
                </a:ext>
              </a:extLst>
            </p:cNvPr>
            <p:cNvGrpSpPr/>
            <p:nvPr/>
          </p:nvGrpSpPr>
          <p:grpSpPr>
            <a:xfrm>
              <a:off x="7679939" y="6187601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74" name="Freeform: Shape 3473">
                <a:extLst>
                  <a:ext uri="{FF2B5EF4-FFF2-40B4-BE49-F238E27FC236}">
                    <a16:creationId xmlns:a16="http://schemas.microsoft.com/office/drawing/2014/main" id="{A8731F96-2B64-4835-BCAE-455853629AC7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75" name="Freeform: Shape 3474">
                <a:extLst>
                  <a:ext uri="{FF2B5EF4-FFF2-40B4-BE49-F238E27FC236}">
                    <a16:creationId xmlns:a16="http://schemas.microsoft.com/office/drawing/2014/main" id="{839B20F6-52A7-4CD4-B7EC-8BB06CF67338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30" name="Group 3329">
              <a:extLst>
                <a:ext uri="{FF2B5EF4-FFF2-40B4-BE49-F238E27FC236}">
                  <a16:creationId xmlns:a16="http://schemas.microsoft.com/office/drawing/2014/main" id="{84EBEB8A-586C-4EC4-AA00-3427075E2F1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4486" y="6416952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472" name="Freeform: Shape 3471">
                <a:extLst>
                  <a:ext uri="{FF2B5EF4-FFF2-40B4-BE49-F238E27FC236}">
                    <a16:creationId xmlns:a16="http://schemas.microsoft.com/office/drawing/2014/main" id="{0E7AC624-9C2D-4DB0-92DE-54D1554769DE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73" name="Freeform: Shape 3472">
                <a:extLst>
                  <a:ext uri="{FF2B5EF4-FFF2-40B4-BE49-F238E27FC236}">
                    <a16:creationId xmlns:a16="http://schemas.microsoft.com/office/drawing/2014/main" id="{04F8FFFC-4661-49C7-906D-05BB3EC07A04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31" name="Group 3330">
              <a:extLst>
                <a:ext uri="{FF2B5EF4-FFF2-40B4-BE49-F238E27FC236}">
                  <a16:creationId xmlns:a16="http://schemas.microsoft.com/office/drawing/2014/main" id="{618585CC-0143-4B81-B706-A70928AD462A}"/>
                </a:ext>
              </a:extLst>
            </p:cNvPr>
            <p:cNvGrpSpPr/>
            <p:nvPr/>
          </p:nvGrpSpPr>
          <p:grpSpPr>
            <a:xfrm rot="20275770">
              <a:off x="8543737" y="6247899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70" name="Freeform: Shape 3469">
                <a:extLst>
                  <a:ext uri="{FF2B5EF4-FFF2-40B4-BE49-F238E27FC236}">
                    <a16:creationId xmlns:a16="http://schemas.microsoft.com/office/drawing/2014/main" id="{FD3D48B3-C64B-48E6-B2D1-AE3E4D89F34C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71" name="Freeform: Shape 3470">
                <a:extLst>
                  <a:ext uri="{FF2B5EF4-FFF2-40B4-BE49-F238E27FC236}">
                    <a16:creationId xmlns:a16="http://schemas.microsoft.com/office/drawing/2014/main" id="{2265AA98-8924-4E0F-BD97-F9E576D2E46D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32" name="Group 3331">
              <a:extLst>
                <a:ext uri="{FF2B5EF4-FFF2-40B4-BE49-F238E27FC236}">
                  <a16:creationId xmlns:a16="http://schemas.microsoft.com/office/drawing/2014/main" id="{BA7950FE-C7BF-410C-9DD2-A16EBBD7B84C}"/>
                </a:ext>
              </a:extLst>
            </p:cNvPr>
            <p:cNvGrpSpPr/>
            <p:nvPr/>
          </p:nvGrpSpPr>
          <p:grpSpPr>
            <a:xfrm rot="2154424">
              <a:off x="9407535" y="6308197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68" name="Freeform: Shape 3467">
                <a:extLst>
                  <a:ext uri="{FF2B5EF4-FFF2-40B4-BE49-F238E27FC236}">
                    <a16:creationId xmlns:a16="http://schemas.microsoft.com/office/drawing/2014/main" id="{F49DB184-5324-4563-B5BC-3D9BEDC6807E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69" name="Freeform: Shape 3468">
                <a:extLst>
                  <a:ext uri="{FF2B5EF4-FFF2-40B4-BE49-F238E27FC236}">
                    <a16:creationId xmlns:a16="http://schemas.microsoft.com/office/drawing/2014/main" id="{A1BA03C7-1665-4073-BD51-1F663BD87D2F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33" name="Group 3332">
              <a:extLst>
                <a:ext uri="{FF2B5EF4-FFF2-40B4-BE49-F238E27FC236}">
                  <a16:creationId xmlns:a16="http://schemas.microsoft.com/office/drawing/2014/main" id="{76CD77D7-2110-4342-9A00-B5DF7EFB2C33}"/>
                </a:ext>
              </a:extLst>
            </p:cNvPr>
            <p:cNvGrpSpPr/>
            <p:nvPr/>
          </p:nvGrpSpPr>
          <p:grpSpPr>
            <a:xfrm>
              <a:off x="4483427" y="5757276"/>
              <a:ext cx="461573" cy="534553"/>
              <a:chOff x="3902872" y="3694206"/>
              <a:chExt cx="633507" cy="733672"/>
            </a:xfrm>
            <a:grpFill/>
          </p:grpSpPr>
          <p:sp>
            <p:nvSpPr>
              <p:cNvPr id="3466" name="Freeform: Shape 3465">
                <a:extLst>
                  <a:ext uri="{FF2B5EF4-FFF2-40B4-BE49-F238E27FC236}">
                    <a16:creationId xmlns:a16="http://schemas.microsoft.com/office/drawing/2014/main" id="{CD4D962A-A62F-4AE6-891A-C31CB105AB86}"/>
                  </a:ext>
                </a:extLst>
              </p:cNvPr>
              <p:cNvSpPr/>
              <p:nvPr/>
            </p:nvSpPr>
            <p:spPr>
              <a:xfrm>
                <a:off x="3902872" y="3812027"/>
                <a:ext cx="574864" cy="615851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67" name="Freeform: Shape 3466">
                <a:extLst>
                  <a:ext uri="{FF2B5EF4-FFF2-40B4-BE49-F238E27FC236}">
                    <a16:creationId xmlns:a16="http://schemas.microsoft.com/office/drawing/2014/main" id="{7ADF46AA-8A7F-4469-B266-DD4A3BAA059A}"/>
                  </a:ext>
                </a:extLst>
              </p:cNvPr>
              <p:cNvSpPr/>
              <p:nvPr/>
            </p:nvSpPr>
            <p:spPr>
              <a:xfrm>
                <a:off x="3962566" y="3694206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34" name="Group 3333">
              <a:extLst>
                <a:ext uri="{FF2B5EF4-FFF2-40B4-BE49-F238E27FC236}">
                  <a16:creationId xmlns:a16="http://schemas.microsoft.com/office/drawing/2014/main" id="{315411C5-3204-466E-BB66-28DC6F9EB45F}"/>
                </a:ext>
              </a:extLst>
            </p:cNvPr>
            <p:cNvGrpSpPr/>
            <p:nvPr/>
          </p:nvGrpSpPr>
          <p:grpSpPr>
            <a:xfrm>
              <a:off x="6383943" y="5757276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64" name="Freeform: Shape 3463">
                <a:extLst>
                  <a:ext uri="{FF2B5EF4-FFF2-40B4-BE49-F238E27FC236}">
                    <a16:creationId xmlns:a16="http://schemas.microsoft.com/office/drawing/2014/main" id="{9C59775B-C422-499F-A2BE-BCED217C1482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65" name="Freeform: Shape 3464">
                <a:extLst>
                  <a:ext uri="{FF2B5EF4-FFF2-40B4-BE49-F238E27FC236}">
                    <a16:creationId xmlns:a16="http://schemas.microsoft.com/office/drawing/2014/main" id="{ADF30889-3B4A-4EBA-9BDE-6477C2A38EE5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35" name="Group 3334">
              <a:extLst>
                <a:ext uri="{FF2B5EF4-FFF2-40B4-BE49-F238E27FC236}">
                  <a16:creationId xmlns:a16="http://schemas.microsoft.com/office/drawing/2014/main" id="{BDE42A6F-5588-446B-9F41-1563585C3D0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28490" y="5986627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462" name="Freeform: Shape 3461">
                <a:extLst>
                  <a:ext uri="{FF2B5EF4-FFF2-40B4-BE49-F238E27FC236}">
                    <a16:creationId xmlns:a16="http://schemas.microsoft.com/office/drawing/2014/main" id="{5D27C63A-E155-4F31-886E-1334DAC5AA57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63" name="Freeform: Shape 3462">
                <a:extLst>
                  <a:ext uri="{FF2B5EF4-FFF2-40B4-BE49-F238E27FC236}">
                    <a16:creationId xmlns:a16="http://schemas.microsoft.com/office/drawing/2014/main" id="{240A020F-1BCE-4699-9DC6-A472533CA499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36" name="Group 3335">
              <a:extLst>
                <a:ext uri="{FF2B5EF4-FFF2-40B4-BE49-F238E27FC236}">
                  <a16:creationId xmlns:a16="http://schemas.microsoft.com/office/drawing/2014/main" id="{D214DF3B-DE4D-44AF-94BE-476A4255BEA8}"/>
                </a:ext>
              </a:extLst>
            </p:cNvPr>
            <p:cNvGrpSpPr/>
            <p:nvPr/>
          </p:nvGrpSpPr>
          <p:grpSpPr>
            <a:xfrm rot="20275770">
              <a:off x="7247741" y="5817574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60" name="Freeform: Shape 3459">
                <a:extLst>
                  <a:ext uri="{FF2B5EF4-FFF2-40B4-BE49-F238E27FC236}">
                    <a16:creationId xmlns:a16="http://schemas.microsoft.com/office/drawing/2014/main" id="{8ECE6067-58FE-4A70-AC81-E7714DC4499A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61" name="Freeform: Shape 3460">
                <a:extLst>
                  <a:ext uri="{FF2B5EF4-FFF2-40B4-BE49-F238E27FC236}">
                    <a16:creationId xmlns:a16="http://schemas.microsoft.com/office/drawing/2014/main" id="{58A98258-A2B0-4B56-9E12-064447110743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37" name="Group 3336">
              <a:extLst>
                <a:ext uri="{FF2B5EF4-FFF2-40B4-BE49-F238E27FC236}">
                  <a16:creationId xmlns:a16="http://schemas.microsoft.com/office/drawing/2014/main" id="{49618911-303F-4EBD-AFF4-8CB43D3CE897}"/>
                </a:ext>
              </a:extLst>
            </p:cNvPr>
            <p:cNvGrpSpPr/>
            <p:nvPr/>
          </p:nvGrpSpPr>
          <p:grpSpPr>
            <a:xfrm rot="2154424">
              <a:off x="8111539" y="5877872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58" name="Freeform: Shape 3457">
                <a:extLst>
                  <a:ext uri="{FF2B5EF4-FFF2-40B4-BE49-F238E27FC236}">
                    <a16:creationId xmlns:a16="http://schemas.microsoft.com/office/drawing/2014/main" id="{EEEC0FFE-1EA2-4349-B1B4-B258D9F4EF04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59" name="Freeform: Shape 3458">
                <a:extLst>
                  <a:ext uri="{FF2B5EF4-FFF2-40B4-BE49-F238E27FC236}">
                    <a16:creationId xmlns:a16="http://schemas.microsoft.com/office/drawing/2014/main" id="{D8F67629-0632-42C6-968C-23F42B9C18E0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38" name="Group 3337">
              <a:extLst>
                <a:ext uri="{FF2B5EF4-FFF2-40B4-BE49-F238E27FC236}">
                  <a16:creationId xmlns:a16="http://schemas.microsoft.com/office/drawing/2014/main" id="{CBFFDE7D-7623-4924-AE83-9BF62508466F}"/>
                </a:ext>
              </a:extLst>
            </p:cNvPr>
            <p:cNvGrpSpPr/>
            <p:nvPr/>
          </p:nvGrpSpPr>
          <p:grpSpPr>
            <a:xfrm>
              <a:off x="2245606" y="5842493"/>
              <a:ext cx="461573" cy="534553"/>
              <a:chOff x="3902872" y="3694206"/>
              <a:chExt cx="633507" cy="733672"/>
            </a:xfrm>
            <a:grpFill/>
          </p:grpSpPr>
          <p:sp>
            <p:nvSpPr>
              <p:cNvPr id="3456" name="Freeform: Shape 3455">
                <a:extLst>
                  <a:ext uri="{FF2B5EF4-FFF2-40B4-BE49-F238E27FC236}">
                    <a16:creationId xmlns:a16="http://schemas.microsoft.com/office/drawing/2014/main" id="{B8C4D5C5-97B0-4CEC-992B-A31F592EBD2B}"/>
                  </a:ext>
                </a:extLst>
              </p:cNvPr>
              <p:cNvSpPr/>
              <p:nvPr/>
            </p:nvSpPr>
            <p:spPr>
              <a:xfrm>
                <a:off x="3902872" y="3812027"/>
                <a:ext cx="574864" cy="615851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57" name="Freeform: Shape 3456">
                <a:extLst>
                  <a:ext uri="{FF2B5EF4-FFF2-40B4-BE49-F238E27FC236}">
                    <a16:creationId xmlns:a16="http://schemas.microsoft.com/office/drawing/2014/main" id="{1B9935D2-FA51-4A0A-A89A-42ECF76E987A}"/>
                  </a:ext>
                </a:extLst>
              </p:cNvPr>
              <p:cNvSpPr/>
              <p:nvPr/>
            </p:nvSpPr>
            <p:spPr>
              <a:xfrm>
                <a:off x="3962566" y="3694206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39" name="Group 3338">
              <a:extLst>
                <a:ext uri="{FF2B5EF4-FFF2-40B4-BE49-F238E27FC236}">
                  <a16:creationId xmlns:a16="http://schemas.microsoft.com/office/drawing/2014/main" id="{A59D39FE-895B-4979-9231-7E30C4D07EDE}"/>
                </a:ext>
              </a:extLst>
            </p:cNvPr>
            <p:cNvGrpSpPr/>
            <p:nvPr/>
          </p:nvGrpSpPr>
          <p:grpSpPr>
            <a:xfrm>
              <a:off x="4193285" y="5621731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54" name="Freeform: Shape 3453">
                <a:extLst>
                  <a:ext uri="{FF2B5EF4-FFF2-40B4-BE49-F238E27FC236}">
                    <a16:creationId xmlns:a16="http://schemas.microsoft.com/office/drawing/2014/main" id="{47F634BE-3A71-4B96-ADE4-E994FE02D7E3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55" name="Freeform: Shape 3454">
                <a:extLst>
                  <a:ext uri="{FF2B5EF4-FFF2-40B4-BE49-F238E27FC236}">
                    <a16:creationId xmlns:a16="http://schemas.microsoft.com/office/drawing/2014/main" id="{E499B6A6-BF3B-4493-8230-BC5595E33C0A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40" name="Group 3339">
              <a:extLst>
                <a:ext uri="{FF2B5EF4-FFF2-40B4-BE49-F238E27FC236}">
                  <a16:creationId xmlns:a16="http://schemas.microsoft.com/office/drawing/2014/main" id="{61BDBDDA-90EB-43C5-9BEB-7C0C784359B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7832" y="5851082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452" name="Freeform: Shape 3451">
                <a:extLst>
                  <a:ext uri="{FF2B5EF4-FFF2-40B4-BE49-F238E27FC236}">
                    <a16:creationId xmlns:a16="http://schemas.microsoft.com/office/drawing/2014/main" id="{165F3FB5-EFE8-4A04-AA6F-69906A8B0F3F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53" name="Freeform: Shape 3452">
                <a:extLst>
                  <a:ext uri="{FF2B5EF4-FFF2-40B4-BE49-F238E27FC236}">
                    <a16:creationId xmlns:a16="http://schemas.microsoft.com/office/drawing/2014/main" id="{31C39342-81D7-4DFB-BEF9-CDA4C5A581B6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41" name="Group 3340">
              <a:extLst>
                <a:ext uri="{FF2B5EF4-FFF2-40B4-BE49-F238E27FC236}">
                  <a16:creationId xmlns:a16="http://schemas.microsoft.com/office/drawing/2014/main" id="{CA795A73-3AB2-4E19-A954-834F98977B25}"/>
                </a:ext>
              </a:extLst>
            </p:cNvPr>
            <p:cNvGrpSpPr/>
            <p:nvPr/>
          </p:nvGrpSpPr>
          <p:grpSpPr>
            <a:xfrm rot="20275770">
              <a:off x="5057083" y="5682029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50" name="Freeform: Shape 3449">
                <a:extLst>
                  <a:ext uri="{FF2B5EF4-FFF2-40B4-BE49-F238E27FC236}">
                    <a16:creationId xmlns:a16="http://schemas.microsoft.com/office/drawing/2014/main" id="{E60CB719-86BD-4AF2-AC3F-C66C609ACF6D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51" name="Freeform: Shape 3450">
                <a:extLst>
                  <a:ext uri="{FF2B5EF4-FFF2-40B4-BE49-F238E27FC236}">
                    <a16:creationId xmlns:a16="http://schemas.microsoft.com/office/drawing/2014/main" id="{8FC4B493-A816-4227-B661-C37C1ADDD12D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42" name="Group 3341">
              <a:extLst>
                <a:ext uri="{FF2B5EF4-FFF2-40B4-BE49-F238E27FC236}">
                  <a16:creationId xmlns:a16="http://schemas.microsoft.com/office/drawing/2014/main" id="{213107AB-FF6B-40DC-BE46-128D026B0FD6}"/>
                </a:ext>
              </a:extLst>
            </p:cNvPr>
            <p:cNvGrpSpPr/>
            <p:nvPr/>
          </p:nvGrpSpPr>
          <p:grpSpPr>
            <a:xfrm rot="2154424">
              <a:off x="5920881" y="5742327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48" name="Freeform: Shape 3447">
                <a:extLst>
                  <a:ext uri="{FF2B5EF4-FFF2-40B4-BE49-F238E27FC236}">
                    <a16:creationId xmlns:a16="http://schemas.microsoft.com/office/drawing/2014/main" id="{7FC47F86-6FE6-483C-B72B-479958EF20C7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9" name="Freeform: Shape 3448">
                <a:extLst>
                  <a:ext uri="{FF2B5EF4-FFF2-40B4-BE49-F238E27FC236}">
                    <a16:creationId xmlns:a16="http://schemas.microsoft.com/office/drawing/2014/main" id="{2F9D6215-DAF3-4194-A05C-E036EF35B4A2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43" name="Group 3342">
              <a:extLst>
                <a:ext uri="{FF2B5EF4-FFF2-40B4-BE49-F238E27FC236}">
                  <a16:creationId xmlns:a16="http://schemas.microsoft.com/office/drawing/2014/main" id="{01329605-3737-464A-AB6D-6368714CEF27}"/>
                </a:ext>
              </a:extLst>
            </p:cNvPr>
            <p:cNvGrpSpPr/>
            <p:nvPr/>
          </p:nvGrpSpPr>
          <p:grpSpPr>
            <a:xfrm>
              <a:off x="-10078" y="6191237"/>
              <a:ext cx="461573" cy="534553"/>
              <a:chOff x="3902872" y="3694206"/>
              <a:chExt cx="633507" cy="733672"/>
            </a:xfrm>
            <a:grpFill/>
          </p:grpSpPr>
          <p:sp>
            <p:nvSpPr>
              <p:cNvPr id="3446" name="Freeform: Shape 3445">
                <a:extLst>
                  <a:ext uri="{FF2B5EF4-FFF2-40B4-BE49-F238E27FC236}">
                    <a16:creationId xmlns:a16="http://schemas.microsoft.com/office/drawing/2014/main" id="{E6733521-C1D6-47F6-8E85-6B8B4A6924B1}"/>
                  </a:ext>
                </a:extLst>
              </p:cNvPr>
              <p:cNvSpPr/>
              <p:nvPr/>
            </p:nvSpPr>
            <p:spPr>
              <a:xfrm>
                <a:off x="3902872" y="3812027"/>
                <a:ext cx="574864" cy="615851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7" name="Freeform: Shape 3446">
                <a:extLst>
                  <a:ext uri="{FF2B5EF4-FFF2-40B4-BE49-F238E27FC236}">
                    <a16:creationId xmlns:a16="http://schemas.microsoft.com/office/drawing/2014/main" id="{FFECA0AD-67E4-4BD0-9CFB-3DA6AC0ED8D4}"/>
                  </a:ext>
                </a:extLst>
              </p:cNvPr>
              <p:cNvSpPr/>
              <p:nvPr/>
            </p:nvSpPr>
            <p:spPr>
              <a:xfrm>
                <a:off x="3962566" y="3694206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44" name="Group 3343">
              <a:extLst>
                <a:ext uri="{FF2B5EF4-FFF2-40B4-BE49-F238E27FC236}">
                  <a16:creationId xmlns:a16="http://schemas.microsoft.com/office/drawing/2014/main" id="{24BF1CC0-F621-4F8C-8573-9452C7015399}"/>
                </a:ext>
              </a:extLst>
            </p:cNvPr>
            <p:cNvGrpSpPr/>
            <p:nvPr/>
          </p:nvGrpSpPr>
          <p:grpSpPr>
            <a:xfrm>
              <a:off x="1890438" y="6191237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44" name="Freeform: Shape 3443">
                <a:extLst>
                  <a:ext uri="{FF2B5EF4-FFF2-40B4-BE49-F238E27FC236}">
                    <a16:creationId xmlns:a16="http://schemas.microsoft.com/office/drawing/2014/main" id="{4B4EE006-A3BB-44B5-9932-DFA2A25750D1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5" name="Freeform: Shape 3444">
                <a:extLst>
                  <a:ext uri="{FF2B5EF4-FFF2-40B4-BE49-F238E27FC236}">
                    <a16:creationId xmlns:a16="http://schemas.microsoft.com/office/drawing/2014/main" id="{9C742770-7E9A-4B32-9C09-D8C55D5B1100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45" name="Group 3344">
              <a:extLst>
                <a:ext uri="{FF2B5EF4-FFF2-40B4-BE49-F238E27FC236}">
                  <a16:creationId xmlns:a16="http://schemas.microsoft.com/office/drawing/2014/main" id="{0A1F897A-490F-4C73-80A7-F2B98F2ADDC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4985" y="6420588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442" name="Freeform: Shape 3441">
                <a:extLst>
                  <a:ext uri="{FF2B5EF4-FFF2-40B4-BE49-F238E27FC236}">
                    <a16:creationId xmlns:a16="http://schemas.microsoft.com/office/drawing/2014/main" id="{8EC11FF1-9EC8-42DB-90AA-9F671A5188EE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3" name="Freeform: Shape 3442">
                <a:extLst>
                  <a:ext uri="{FF2B5EF4-FFF2-40B4-BE49-F238E27FC236}">
                    <a16:creationId xmlns:a16="http://schemas.microsoft.com/office/drawing/2014/main" id="{C5A9B5E1-E1A5-4EFC-AD81-43F2E7782732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46" name="Group 3345">
              <a:extLst>
                <a:ext uri="{FF2B5EF4-FFF2-40B4-BE49-F238E27FC236}">
                  <a16:creationId xmlns:a16="http://schemas.microsoft.com/office/drawing/2014/main" id="{B822F5E7-03B4-42B7-BF6E-8F9AFCCE9077}"/>
                </a:ext>
              </a:extLst>
            </p:cNvPr>
            <p:cNvGrpSpPr/>
            <p:nvPr/>
          </p:nvGrpSpPr>
          <p:grpSpPr>
            <a:xfrm rot="20275770">
              <a:off x="2754236" y="6251535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40" name="Freeform: Shape 3439">
                <a:extLst>
                  <a:ext uri="{FF2B5EF4-FFF2-40B4-BE49-F238E27FC236}">
                    <a16:creationId xmlns:a16="http://schemas.microsoft.com/office/drawing/2014/main" id="{F289ADB3-951D-4457-B701-3E6193D5A2A1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1" name="Freeform: Shape 3440">
                <a:extLst>
                  <a:ext uri="{FF2B5EF4-FFF2-40B4-BE49-F238E27FC236}">
                    <a16:creationId xmlns:a16="http://schemas.microsoft.com/office/drawing/2014/main" id="{8B1E3A55-3CDB-436D-BE62-73DFBF5EC840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47" name="Group 3346">
              <a:extLst>
                <a:ext uri="{FF2B5EF4-FFF2-40B4-BE49-F238E27FC236}">
                  <a16:creationId xmlns:a16="http://schemas.microsoft.com/office/drawing/2014/main" id="{F0643A4D-5D8B-4B96-B402-DF85149BD6B2}"/>
                </a:ext>
              </a:extLst>
            </p:cNvPr>
            <p:cNvGrpSpPr/>
            <p:nvPr/>
          </p:nvGrpSpPr>
          <p:grpSpPr>
            <a:xfrm rot="2154424">
              <a:off x="3618034" y="6311833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38" name="Freeform: Shape 3437">
                <a:extLst>
                  <a:ext uri="{FF2B5EF4-FFF2-40B4-BE49-F238E27FC236}">
                    <a16:creationId xmlns:a16="http://schemas.microsoft.com/office/drawing/2014/main" id="{BEB76656-51D8-470A-94CD-863564E902A6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9" name="Freeform: Shape 3438">
                <a:extLst>
                  <a:ext uri="{FF2B5EF4-FFF2-40B4-BE49-F238E27FC236}">
                    <a16:creationId xmlns:a16="http://schemas.microsoft.com/office/drawing/2014/main" id="{6D0A95E2-9889-40DE-9A12-C64D3C74740A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48" name="Group 3347">
              <a:extLst>
                <a:ext uri="{FF2B5EF4-FFF2-40B4-BE49-F238E27FC236}">
                  <a16:creationId xmlns:a16="http://schemas.microsoft.com/office/drawing/2014/main" id="{08B5E1DB-6DDE-4D42-BA1C-8D63C7FB19E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153022" y="5986627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436" name="Freeform: Shape 3435">
                <a:extLst>
                  <a:ext uri="{FF2B5EF4-FFF2-40B4-BE49-F238E27FC236}">
                    <a16:creationId xmlns:a16="http://schemas.microsoft.com/office/drawing/2014/main" id="{5BEB9C05-8779-4F4B-95FD-828C5C3E12B5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7" name="Freeform: Shape 3436">
                <a:extLst>
                  <a:ext uri="{FF2B5EF4-FFF2-40B4-BE49-F238E27FC236}">
                    <a16:creationId xmlns:a16="http://schemas.microsoft.com/office/drawing/2014/main" id="{62989B91-AD1E-4532-A317-921F0181E7AB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49" name="Group 3348">
              <a:extLst>
                <a:ext uri="{FF2B5EF4-FFF2-40B4-BE49-F238E27FC236}">
                  <a16:creationId xmlns:a16="http://schemas.microsoft.com/office/drawing/2014/main" id="{EF902A15-14B2-491C-8A95-F7586385D02C}"/>
                </a:ext>
              </a:extLst>
            </p:cNvPr>
            <p:cNvGrpSpPr/>
            <p:nvPr/>
          </p:nvGrpSpPr>
          <p:grpSpPr>
            <a:xfrm>
              <a:off x="11468180" y="5326951"/>
              <a:ext cx="461573" cy="534553"/>
              <a:chOff x="3902872" y="3694206"/>
              <a:chExt cx="633507" cy="733672"/>
            </a:xfrm>
            <a:grpFill/>
          </p:grpSpPr>
          <p:sp>
            <p:nvSpPr>
              <p:cNvPr id="3434" name="Freeform: Shape 3433">
                <a:extLst>
                  <a:ext uri="{FF2B5EF4-FFF2-40B4-BE49-F238E27FC236}">
                    <a16:creationId xmlns:a16="http://schemas.microsoft.com/office/drawing/2014/main" id="{6B2BD73C-18FC-4BD7-BA6C-9E54B7DA876E}"/>
                  </a:ext>
                </a:extLst>
              </p:cNvPr>
              <p:cNvSpPr/>
              <p:nvPr/>
            </p:nvSpPr>
            <p:spPr>
              <a:xfrm>
                <a:off x="3902872" y="3812027"/>
                <a:ext cx="574864" cy="615851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5" name="Freeform: Shape 3434">
                <a:extLst>
                  <a:ext uri="{FF2B5EF4-FFF2-40B4-BE49-F238E27FC236}">
                    <a16:creationId xmlns:a16="http://schemas.microsoft.com/office/drawing/2014/main" id="{854BF41E-47C0-4B0E-95D0-24DA5BBF3564}"/>
                  </a:ext>
                </a:extLst>
              </p:cNvPr>
              <p:cNvSpPr/>
              <p:nvPr/>
            </p:nvSpPr>
            <p:spPr>
              <a:xfrm>
                <a:off x="3962566" y="3694206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50" name="Group 3349">
              <a:extLst>
                <a:ext uri="{FF2B5EF4-FFF2-40B4-BE49-F238E27FC236}">
                  <a16:creationId xmlns:a16="http://schemas.microsoft.com/office/drawing/2014/main" id="{3F9D4CD8-6CBD-4AEC-9C79-F0F4A4557C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520196" y="5557372"/>
              <a:ext cx="406779" cy="455955"/>
              <a:chOff x="4951905" y="4571295"/>
              <a:chExt cx="406779" cy="455955"/>
            </a:xfrm>
            <a:grpFill/>
          </p:grpSpPr>
          <p:sp>
            <p:nvSpPr>
              <p:cNvPr id="3432" name="Freeform: Shape 3431">
                <a:extLst>
                  <a:ext uri="{FF2B5EF4-FFF2-40B4-BE49-F238E27FC236}">
                    <a16:creationId xmlns:a16="http://schemas.microsoft.com/office/drawing/2014/main" id="{EBB30836-D52F-4628-850F-7E7C11FD94A9}"/>
                  </a:ext>
                </a:extLst>
              </p:cNvPr>
              <p:cNvSpPr/>
              <p:nvPr/>
            </p:nvSpPr>
            <p:spPr>
              <a:xfrm>
                <a:off x="5058115" y="4584804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3" name="Freeform: Shape 3432">
                <a:extLst>
                  <a:ext uri="{FF2B5EF4-FFF2-40B4-BE49-F238E27FC236}">
                    <a16:creationId xmlns:a16="http://schemas.microsoft.com/office/drawing/2014/main" id="{C660AA84-2AA5-48F6-8922-1BAE73A4902E}"/>
                  </a:ext>
                </a:extLst>
              </p:cNvPr>
              <p:cNvSpPr/>
              <p:nvPr/>
            </p:nvSpPr>
            <p:spPr>
              <a:xfrm>
                <a:off x="4951905" y="4571295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51" name="Group 3350">
              <a:extLst>
                <a:ext uri="{FF2B5EF4-FFF2-40B4-BE49-F238E27FC236}">
                  <a16:creationId xmlns:a16="http://schemas.microsoft.com/office/drawing/2014/main" id="{7936D03F-DF82-4D74-86CE-50D33E28D85F}"/>
                </a:ext>
              </a:extLst>
            </p:cNvPr>
            <p:cNvGrpSpPr/>
            <p:nvPr/>
          </p:nvGrpSpPr>
          <p:grpSpPr>
            <a:xfrm rot="2154424">
              <a:off x="9822376" y="5911598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30" name="Freeform: Shape 3429">
                <a:extLst>
                  <a:ext uri="{FF2B5EF4-FFF2-40B4-BE49-F238E27FC236}">
                    <a16:creationId xmlns:a16="http://schemas.microsoft.com/office/drawing/2014/main" id="{C2B4CA5A-4E06-4B08-99DB-FFAA5C1401B5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1" name="Freeform: Shape 3430">
                <a:extLst>
                  <a:ext uri="{FF2B5EF4-FFF2-40B4-BE49-F238E27FC236}">
                    <a16:creationId xmlns:a16="http://schemas.microsoft.com/office/drawing/2014/main" id="{31C7F0D5-9C42-4E56-9F6B-162CBE0C9B5F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52" name="Group 3351">
              <a:extLst>
                <a:ext uri="{FF2B5EF4-FFF2-40B4-BE49-F238E27FC236}">
                  <a16:creationId xmlns:a16="http://schemas.microsoft.com/office/drawing/2014/main" id="{3EE1AA47-AD01-4A33-8251-5B71E6AA142A}"/>
                </a:ext>
              </a:extLst>
            </p:cNvPr>
            <p:cNvGrpSpPr>
              <a:grpSpLocks noChangeAspect="1"/>
            </p:cNvGrpSpPr>
            <p:nvPr/>
          </p:nvGrpSpPr>
          <p:grpSpPr>
            <a:xfrm rot="20442647">
              <a:off x="4405590" y="6362508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428" name="Freeform: Shape 3427">
                <a:extLst>
                  <a:ext uri="{FF2B5EF4-FFF2-40B4-BE49-F238E27FC236}">
                    <a16:creationId xmlns:a16="http://schemas.microsoft.com/office/drawing/2014/main" id="{73A20378-5ED2-4B39-9D47-E00B911A262B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9" name="Freeform: Shape 3428">
                <a:extLst>
                  <a:ext uri="{FF2B5EF4-FFF2-40B4-BE49-F238E27FC236}">
                    <a16:creationId xmlns:a16="http://schemas.microsoft.com/office/drawing/2014/main" id="{60AF5F8A-7BA3-4722-AE57-75FD14862915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53" name="Group 3352">
              <a:extLst>
                <a:ext uri="{FF2B5EF4-FFF2-40B4-BE49-F238E27FC236}">
                  <a16:creationId xmlns:a16="http://schemas.microsoft.com/office/drawing/2014/main" id="{1AA89F9F-28DE-499C-92F2-480C300BAACD}"/>
                </a:ext>
              </a:extLst>
            </p:cNvPr>
            <p:cNvGrpSpPr/>
            <p:nvPr/>
          </p:nvGrpSpPr>
          <p:grpSpPr>
            <a:xfrm>
              <a:off x="1695756" y="5703720"/>
              <a:ext cx="461575" cy="534553"/>
              <a:chOff x="4184884" y="3787651"/>
              <a:chExt cx="633510" cy="733673"/>
            </a:xfrm>
            <a:grpFill/>
          </p:grpSpPr>
          <p:sp>
            <p:nvSpPr>
              <p:cNvPr id="3426" name="Freeform: Shape 3425">
                <a:extLst>
                  <a:ext uri="{FF2B5EF4-FFF2-40B4-BE49-F238E27FC236}">
                    <a16:creationId xmlns:a16="http://schemas.microsoft.com/office/drawing/2014/main" id="{0EBCC6EE-AAF1-48AD-89D4-B93ED26D9DAC}"/>
                  </a:ext>
                </a:extLst>
              </p:cNvPr>
              <p:cNvSpPr/>
              <p:nvPr/>
            </p:nvSpPr>
            <p:spPr>
              <a:xfrm>
                <a:off x="4184884" y="3905474"/>
                <a:ext cx="574864" cy="615850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7" name="Freeform: Shape 3426">
                <a:extLst>
                  <a:ext uri="{FF2B5EF4-FFF2-40B4-BE49-F238E27FC236}">
                    <a16:creationId xmlns:a16="http://schemas.microsoft.com/office/drawing/2014/main" id="{61E97EE3-0062-4EC9-82A1-7D16572C5857}"/>
                  </a:ext>
                </a:extLst>
              </p:cNvPr>
              <p:cNvSpPr/>
              <p:nvPr/>
            </p:nvSpPr>
            <p:spPr>
              <a:xfrm>
                <a:off x="4244581" y="3787651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54" name="Group 3353">
              <a:extLst>
                <a:ext uri="{FF2B5EF4-FFF2-40B4-BE49-F238E27FC236}">
                  <a16:creationId xmlns:a16="http://schemas.microsoft.com/office/drawing/2014/main" id="{408A996A-45E5-4AEB-87E4-FFB3BBC825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44688" y="5729446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424" name="Freeform: Shape 3423">
                <a:extLst>
                  <a:ext uri="{FF2B5EF4-FFF2-40B4-BE49-F238E27FC236}">
                    <a16:creationId xmlns:a16="http://schemas.microsoft.com/office/drawing/2014/main" id="{AC2973A4-5817-4FD2-A44F-C37FAED98027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5" name="Freeform: Shape 3424">
                <a:extLst>
                  <a:ext uri="{FF2B5EF4-FFF2-40B4-BE49-F238E27FC236}">
                    <a16:creationId xmlns:a16="http://schemas.microsoft.com/office/drawing/2014/main" id="{2B734997-766D-465E-B495-BD5A0788773B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55" name="Group 3354">
              <a:extLst>
                <a:ext uri="{FF2B5EF4-FFF2-40B4-BE49-F238E27FC236}">
                  <a16:creationId xmlns:a16="http://schemas.microsoft.com/office/drawing/2014/main" id="{BA81ECC2-BF99-4C0F-B9F1-57A4EE00BF16}"/>
                </a:ext>
              </a:extLst>
            </p:cNvPr>
            <p:cNvGrpSpPr/>
            <p:nvPr/>
          </p:nvGrpSpPr>
          <p:grpSpPr>
            <a:xfrm rot="2154424">
              <a:off x="624890" y="6190197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22" name="Freeform: Shape 3421">
                <a:extLst>
                  <a:ext uri="{FF2B5EF4-FFF2-40B4-BE49-F238E27FC236}">
                    <a16:creationId xmlns:a16="http://schemas.microsoft.com/office/drawing/2014/main" id="{A38B9481-10FC-485D-A506-44BFA876D93B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3" name="Freeform: Shape 3422">
                <a:extLst>
                  <a:ext uri="{FF2B5EF4-FFF2-40B4-BE49-F238E27FC236}">
                    <a16:creationId xmlns:a16="http://schemas.microsoft.com/office/drawing/2014/main" id="{EBECB431-E364-466B-8681-83ACE92D70D6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56" name="Group 3355">
              <a:extLst>
                <a:ext uri="{FF2B5EF4-FFF2-40B4-BE49-F238E27FC236}">
                  <a16:creationId xmlns:a16="http://schemas.microsoft.com/office/drawing/2014/main" id="{1F1CE399-4804-49AB-B688-FC0026A68809}"/>
                </a:ext>
              </a:extLst>
            </p:cNvPr>
            <p:cNvGrpSpPr/>
            <p:nvPr/>
          </p:nvGrpSpPr>
          <p:grpSpPr>
            <a:xfrm rot="4347284">
              <a:off x="5400718" y="6375987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20" name="Freeform: Shape 3419">
                <a:extLst>
                  <a:ext uri="{FF2B5EF4-FFF2-40B4-BE49-F238E27FC236}">
                    <a16:creationId xmlns:a16="http://schemas.microsoft.com/office/drawing/2014/main" id="{5C1C77F8-0D33-43C5-918D-BC776F5E6962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1" name="Freeform: Shape 3420">
                <a:extLst>
                  <a:ext uri="{FF2B5EF4-FFF2-40B4-BE49-F238E27FC236}">
                    <a16:creationId xmlns:a16="http://schemas.microsoft.com/office/drawing/2014/main" id="{368CED01-D016-4146-8719-4EAA87FD9DC2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57" name="Group 3356">
              <a:extLst>
                <a:ext uri="{FF2B5EF4-FFF2-40B4-BE49-F238E27FC236}">
                  <a16:creationId xmlns:a16="http://schemas.microsoft.com/office/drawing/2014/main" id="{A4AB3F9C-D9B9-4E0A-A36E-2AF0EF405468}"/>
                </a:ext>
              </a:extLst>
            </p:cNvPr>
            <p:cNvGrpSpPr/>
            <p:nvPr/>
          </p:nvGrpSpPr>
          <p:grpSpPr>
            <a:xfrm rot="4347284">
              <a:off x="835999" y="5813489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18" name="Freeform: Shape 3417">
                <a:extLst>
                  <a:ext uri="{FF2B5EF4-FFF2-40B4-BE49-F238E27FC236}">
                    <a16:creationId xmlns:a16="http://schemas.microsoft.com/office/drawing/2014/main" id="{28738740-A272-4633-9465-88ABCB8188BB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9" name="Freeform: Shape 3418">
                <a:extLst>
                  <a:ext uri="{FF2B5EF4-FFF2-40B4-BE49-F238E27FC236}">
                    <a16:creationId xmlns:a16="http://schemas.microsoft.com/office/drawing/2014/main" id="{6130B3A1-4179-458B-91DC-5A6806956EB1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58" name="Group 3357">
              <a:extLst>
                <a:ext uri="{FF2B5EF4-FFF2-40B4-BE49-F238E27FC236}">
                  <a16:creationId xmlns:a16="http://schemas.microsoft.com/office/drawing/2014/main" id="{207C630B-C8B0-460A-9197-4B79D2C8ACD0}"/>
                </a:ext>
              </a:extLst>
            </p:cNvPr>
            <p:cNvGrpSpPr/>
            <p:nvPr/>
          </p:nvGrpSpPr>
          <p:grpSpPr>
            <a:xfrm rot="4347284">
              <a:off x="6358806" y="6251119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16" name="Freeform: Shape 3415">
                <a:extLst>
                  <a:ext uri="{FF2B5EF4-FFF2-40B4-BE49-F238E27FC236}">
                    <a16:creationId xmlns:a16="http://schemas.microsoft.com/office/drawing/2014/main" id="{E0884AB3-55D4-4E05-99D5-FFE14B79C3FC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7" name="Freeform: Shape 3416">
                <a:extLst>
                  <a:ext uri="{FF2B5EF4-FFF2-40B4-BE49-F238E27FC236}">
                    <a16:creationId xmlns:a16="http://schemas.microsoft.com/office/drawing/2014/main" id="{A67B926D-5D3D-45AC-8DBD-471C29C4A32F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59" name="Group 3358">
              <a:extLst>
                <a:ext uri="{FF2B5EF4-FFF2-40B4-BE49-F238E27FC236}">
                  <a16:creationId xmlns:a16="http://schemas.microsoft.com/office/drawing/2014/main" id="{314696FC-D72F-467C-BAD6-FF308E7E1AA4}"/>
                </a:ext>
              </a:extLst>
            </p:cNvPr>
            <p:cNvGrpSpPr/>
            <p:nvPr/>
          </p:nvGrpSpPr>
          <p:grpSpPr>
            <a:xfrm rot="4347284">
              <a:off x="8909896" y="6402971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14" name="Freeform: Shape 3413">
                <a:extLst>
                  <a:ext uri="{FF2B5EF4-FFF2-40B4-BE49-F238E27FC236}">
                    <a16:creationId xmlns:a16="http://schemas.microsoft.com/office/drawing/2014/main" id="{38A923DC-7A4D-436D-8DC0-CAE4D8F78621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5" name="Freeform: Shape 3414">
                <a:extLst>
                  <a:ext uri="{FF2B5EF4-FFF2-40B4-BE49-F238E27FC236}">
                    <a16:creationId xmlns:a16="http://schemas.microsoft.com/office/drawing/2014/main" id="{CD1FC2AD-0C47-4E63-985B-E4B37381442A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60" name="Group 3359">
              <a:extLst>
                <a:ext uri="{FF2B5EF4-FFF2-40B4-BE49-F238E27FC236}">
                  <a16:creationId xmlns:a16="http://schemas.microsoft.com/office/drawing/2014/main" id="{BF68C71B-899C-4853-BB7D-A459131EC622}"/>
                </a:ext>
              </a:extLst>
            </p:cNvPr>
            <p:cNvGrpSpPr/>
            <p:nvPr/>
          </p:nvGrpSpPr>
          <p:grpSpPr>
            <a:xfrm rot="17654431">
              <a:off x="9935893" y="6334879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12" name="Freeform: Shape 3411">
                <a:extLst>
                  <a:ext uri="{FF2B5EF4-FFF2-40B4-BE49-F238E27FC236}">
                    <a16:creationId xmlns:a16="http://schemas.microsoft.com/office/drawing/2014/main" id="{C6F3767B-0DD8-4D36-B8A4-A49C51DC7C13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3" name="Freeform: Shape 3412">
                <a:extLst>
                  <a:ext uri="{FF2B5EF4-FFF2-40B4-BE49-F238E27FC236}">
                    <a16:creationId xmlns:a16="http://schemas.microsoft.com/office/drawing/2014/main" id="{0C2C1528-2749-4934-BEB7-FA98F5AD2CA4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61" name="Group 3360">
              <a:extLst>
                <a:ext uri="{FF2B5EF4-FFF2-40B4-BE49-F238E27FC236}">
                  <a16:creationId xmlns:a16="http://schemas.microsoft.com/office/drawing/2014/main" id="{169572C8-6F4D-4DB7-8FE8-8FA0F07EA1D6}"/>
                </a:ext>
              </a:extLst>
            </p:cNvPr>
            <p:cNvGrpSpPr/>
            <p:nvPr/>
          </p:nvGrpSpPr>
          <p:grpSpPr>
            <a:xfrm rot="17654431">
              <a:off x="7259506" y="6354384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10" name="Freeform: Shape 3409">
                <a:extLst>
                  <a:ext uri="{FF2B5EF4-FFF2-40B4-BE49-F238E27FC236}">
                    <a16:creationId xmlns:a16="http://schemas.microsoft.com/office/drawing/2014/main" id="{719D5EF9-380A-4AB5-9CF0-FD76EFA3CD10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1" name="Freeform: Shape 3410">
                <a:extLst>
                  <a:ext uri="{FF2B5EF4-FFF2-40B4-BE49-F238E27FC236}">
                    <a16:creationId xmlns:a16="http://schemas.microsoft.com/office/drawing/2014/main" id="{3EB236B9-ABDA-4AA8-9B2A-3D858777E56F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62" name="Group 3361">
              <a:extLst>
                <a:ext uri="{FF2B5EF4-FFF2-40B4-BE49-F238E27FC236}">
                  <a16:creationId xmlns:a16="http://schemas.microsoft.com/office/drawing/2014/main" id="{2C2582F6-B86B-4793-9267-9CA8381CB795}"/>
                </a:ext>
              </a:extLst>
            </p:cNvPr>
            <p:cNvGrpSpPr/>
            <p:nvPr/>
          </p:nvGrpSpPr>
          <p:grpSpPr>
            <a:xfrm rot="17654431">
              <a:off x="3754564" y="5783446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08" name="Freeform: Shape 3407">
                <a:extLst>
                  <a:ext uri="{FF2B5EF4-FFF2-40B4-BE49-F238E27FC236}">
                    <a16:creationId xmlns:a16="http://schemas.microsoft.com/office/drawing/2014/main" id="{43DC5845-B3A6-4E1D-AEA2-D9A60529BD86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9" name="Freeform: Shape 3408">
                <a:extLst>
                  <a:ext uri="{FF2B5EF4-FFF2-40B4-BE49-F238E27FC236}">
                    <a16:creationId xmlns:a16="http://schemas.microsoft.com/office/drawing/2014/main" id="{9C4F2C7E-10C7-4F1C-8652-2DD3210198DC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63" name="Group 3362">
              <a:extLst>
                <a:ext uri="{FF2B5EF4-FFF2-40B4-BE49-F238E27FC236}">
                  <a16:creationId xmlns:a16="http://schemas.microsoft.com/office/drawing/2014/main" id="{82BCC1E2-4BC0-4F08-A470-46D881466407}"/>
                </a:ext>
              </a:extLst>
            </p:cNvPr>
            <p:cNvGrpSpPr/>
            <p:nvPr/>
          </p:nvGrpSpPr>
          <p:grpSpPr>
            <a:xfrm rot="17654431">
              <a:off x="249622" y="5212508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406" name="Freeform: Shape 3405">
                <a:extLst>
                  <a:ext uri="{FF2B5EF4-FFF2-40B4-BE49-F238E27FC236}">
                    <a16:creationId xmlns:a16="http://schemas.microsoft.com/office/drawing/2014/main" id="{8D12C58C-8166-4F42-8638-0890FFABF33F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7" name="Freeform: Shape 3406">
                <a:extLst>
                  <a:ext uri="{FF2B5EF4-FFF2-40B4-BE49-F238E27FC236}">
                    <a16:creationId xmlns:a16="http://schemas.microsoft.com/office/drawing/2014/main" id="{28A601BA-773D-4898-A04E-3BCFE622F6D8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64" name="Group 3363">
              <a:extLst>
                <a:ext uri="{FF2B5EF4-FFF2-40B4-BE49-F238E27FC236}">
                  <a16:creationId xmlns:a16="http://schemas.microsoft.com/office/drawing/2014/main" id="{C05DAD44-64B5-48D7-956A-084E519065D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040012" y="6396612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404" name="Freeform: Shape 3403">
                <a:extLst>
                  <a:ext uri="{FF2B5EF4-FFF2-40B4-BE49-F238E27FC236}">
                    <a16:creationId xmlns:a16="http://schemas.microsoft.com/office/drawing/2014/main" id="{31A448FA-8013-44F3-9EAB-96EE5CF37222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5" name="Freeform: Shape 3404">
                <a:extLst>
                  <a:ext uri="{FF2B5EF4-FFF2-40B4-BE49-F238E27FC236}">
                    <a16:creationId xmlns:a16="http://schemas.microsoft.com/office/drawing/2014/main" id="{C7C13916-BB3C-4854-BB2D-5730F94294FD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65" name="Group 3364">
              <a:extLst>
                <a:ext uri="{FF2B5EF4-FFF2-40B4-BE49-F238E27FC236}">
                  <a16:creationId xmlns:a16="http://schemas.microsoft.com/office/drawing/2014/main" id="{412C7474-790D-405B-8CE7-485021804068}"/>
                </a:ext>
              </a:extLst>
            </p:cNvPr>
            <p:cNvGrpSpPr>
              <a:grpSpLocks noChangeAspect="1"/>
            </p:cNvGrpSpPr>
            <p:nvPr/>
          </p:nvGrpSpPr>
          <p:grpSpPr>
            <a:xfrm rot="1447369">
              <a:off x="6803335" y="5939898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402" name="Freeform: Shape 3401">
                <a:extLst>
                  <a:ext uri="{FF2B5EF4-FFF2-40B4-BE49-F238E27FC236}">
                    <a16:creationId xmlns:a16="http://schemas.microsoft.com/office/drawing/2014/main" id="{255417EF-8503-40D4-8572-5DB590DBC26C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3" name="Freeform: Shape 3402">
                <a:extLst>
                  <a:ext uri="{FF2B5EF4-FFF2-40B4-BE49-F238E27FC236}">
                    <a16:creationId xmlns:a16="http://schemas.microsoft.com/office/drawing/2014/main" id="{E603F32E-8F37-4252-84C5-75D5B013C4E8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66" name="Group 3365">
              <a:extLst>
                <a:ext uri="{FF2B5EF4-FFF2-40B4-BE49-F238E27FC236}">
                  <a16:creationId xmlns:a16="http://schemas.microsoft.com/office/drawing/2014/main" id="{8360B3D7-5926-4EF3-BA73-8227CC1A7289}"/>
                </a:ext>
              </a:extLst>
            </p:cNvPr>
            <p:cNvGrpSpPr/>
            <p:nvPr/>
          </p:nvGrpSpPr>
          <p:grpSpPr>
            <a:xfrm>
              <a:off x="10864459" y="6244864"/>
              <a:ext cx="461573" cy="534553"/>
              <a:chOff x="3902872" y="3694206"/>
              <a:chExt cx="633507" cy="733672"/>
            </a:xfrm>
            <a:grpFill/>
          </p:grpSpPr>
          <p:sp>
            <p:nvSpPr>
              <p:cNvPr id="3400" name="Freeform: Shape 3399">
                <a:extLst>
                  <a:ext uri="{FF2B5EF4-FFF2-40B4-BE49-F238E27FC236}">
                    <a16:creationId xmlns:a16="http://schemas.microsoft.com/office/drawing/2014/main" id="{2C068219-AB9D-41B8-BFC3-BE8F3BF1FF70}"/>
                  </a:ext>
                </a:extLst>
              </p:cNvPr>
              <p:cNvSpPr/>
              <p:nvPr/>
            </p:nvSpPr>
            <p:spPr>
              <a:xfrm>
                <a:off x="3902872" y="3812027"/>
                <a:ext cx="574864" cy="615851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1" name="Freeform: Shape 3400">
                <a:extLst>
                  <a:ext uri="{FF2B5EF4-FFF2-40B4-BE49-F238E27FC236}">
                    <a16:creationId xmlns:a16="http://schemas.microsoft.com/office/drawing/2014/main" id="{23655C09-CEBA-4977-9265-6F46A6F87E94}"/>
                  </a:ext>
                </a:extLst>
              </p:cNvPr>
              <p:cNvSpPr/>
              <p:nvPr/>
            </p:nvSpPr>
            <p:spPr>
              <a:xfrm>
                <a:off x="3962566" y="3694206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67" name="Group 3366">
              <a:extLst>
                <a:ext uri="{FF2B5EF4-FFF2-40B4-BE49-F238E27FC236}">
                  <a16:creationId xmlns:a16="http://schemas.microsoft.com/office/drawing/2014/main" id="{2FD57010-CBC3-486E-8D0C-7785D962E57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513526" y="6043890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398" name="Freeform: Shape 3397">
                <a:extLst>
                  <a:ext uri="{FF2B5EF4-FFF2-40B4-BE49-F238E27FC236}">
                    <a16:creationId xmlns:a16="http://schemas.microsoft.com/office/drawing/2014/main" id="{E329709E-ABE9-4EA5-8F63-D567941575B2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9" name="Freeform: Shape 3398">
                <a:extLst>
                  <a:ext uri="{FF2B5EF4-FFF2-40B4-BE49-F238E27FC236}">
                    <a16:creationId xmlns:a16="http://schemas.microsoft.com/office/drawing/2014/main" id="{9BC09A67-474D-4409-A933-C3656D2C8E12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68" name="Group 3367">
              <a:extLst>
                <a:ext uri="{FF2B5EF4-FFF2-40B4-BE49-F238E27FC236}">
                  <a16:creationId xmlns:a16="http://schemas.microsoft.com/office/drawing/2014/main" id="{766C6C6F-460D-4AC5-A38C-122AD89E2917}"/>
                </a:ext>
              </a:extLst>
            </p:cNvPr>
            <p:cNvGrpSpPr/>
            <p:nvPr/>
          </p:nvGrpSpPr>
          <p:grpSpPr>
            <a:xfrm rot="2154424">
              <a:off x="11005917" y="5799590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396" name="Freeform: Shape 3395">
                <a:extLst>
                  <a:ext uri="{FF2B5EF4-FFF2-40B4-BE49-F238E27FC236}">
                    <a16:creationId xmlns:a16="http://schemas.microsoft.com/office/drawing/2014/main" id="{8F43A145-C92D-40E1-B2BE-FF94E96C590D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7" name="Freeform: Shape 3396">
                <a:extLst>
                  <a:ext uri="{FF2B5EF4-FFF2-40B4-BE49-F238E27FC236}">
                    <a16:creationId xmlns:a16="http://schemas.microsoft.com/office/drawing/2014/main" id="{5DADFDBF-519C-4586-A5CF-ED1C3396D834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69" name="Group 3368">
              <a:extLst>
                <a:ext uri="{FF2B5EF4-FFF2-40B4-BE49-F238E27FC236}">
                  <a16:creationId xmlns:a16="http://schemas.microsoft.com/office/drawing/2014/main" id="{AA9C1B27-755A-49BF-B171-CD4ECD30CADD}"/>
                </a:ext>
              </a:extLst>
            </p:cNvPr>
            <p:cNvGrpSpPr/>
            <p:nvPr/>
          </p:nvGrpSpPr>
          <p:grpSpPr>
            <a:xfrm rot="4347284">
              <a:off x="10485754" y="6433250"/>
              <a:ext cx="381478" cy="540410"/>
              <a:chOff x="4739210" y="3546527"/>
              <a:chExt cx="467997" cy="662974"/>
            </a:xfrm>
            <a:grpFill/>
          </p:grpSpPr>
          <p:sp>
            <p:nvSpPr>
              <p:cNvPr id="3394" name="Freeform: Shape 3393">
                <a:extLst>
                  <a:ext uri="{FF2B5EF4-FFF2-40B4-BE49-F238E27FC236}">
                    <a16:creationId xmlns:a16="http://schemas.microsoft.com/office/drawing/2014/main" id="{2F29F906-377A-4E11-99BF-9DBE222122E9}"/>
                  </a:ext>
                </a:extLst>
              </p:cNvPr>
              <p:cNvSpPr/>
              <p:nvPr/>
            </p:nvSpPr>
            <p:spPr>
              <a:xfrm>
                <a:off x="4739210" y="355686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5" name="Freeform: Shape 3394">
                <a:extLst>
                  <a:ext uri="{FF2B5EF4-FFF2-40B4-BE49-F238E27FC236}">
                    <a16:creationId xmlns:a16="http://schemas.microsoft.com/office/drawing/2014/main" id="{BF7304C9-762D-4D93-8F94-CDBDEB7A625F}"/>
                  </a:ext>
                </a:extLst>
              </p:cNvPr>
              <p:cNvSpPr/>
              <p:nvPr/>
            </p:nvSpPr>
            <p:spPr>
              <a:xfrm>
                <a:off x="4942370" y="354652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70" name="Group 3369">
              <a:extLst>
                <a:ext uri="{FF2B5EF4-FFF2-40B4-BE49-F238E27FC236}">
                  <a16:creationId xmlns:a16="http://schemas.microsoft.com/office/drawing/2014/main" id="{74CC9753-C55D-4231-AC94-6D78137A1E50}"/>
                </a:ext>
              </a:extLst>
            </p:cNvPr>
            <p:cNvGrpSpPr>
              <a:grpSpLocks noChangeAspect="1"/>
            </p:cNvGrpSpPr>
            <p:nvPr/>
          </p:nvGrpSpPr>
          <p:grpSpPr>
            <a:xfrm rot="1447369">
              <a:off x="11452249" y="6398208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392" name="Freeform: Shape 3391">
                <a:extLst>
                  <a:ext uri="{FF2B5EF4-FFF2-40B4-BE49-F238E27FC236}">
                    <a16:creationId xmlns:a16="http://schemas.microsoft.com/office/drawing/2014/main" id="{217B3920-E5CF-4474-A5A0-DFE0E47A9D6C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3" name="Freeform: Shape 3392">
                <a:extLst>
                  <a:ext uri="{FF2B5EF4-FFF2-40B4-BE49-F238E27FC236}">
                    <a16:creationId xmlns:a16="http://schemas.microsoft.com/office/drawing/2014/main" id="{6BEEE12D-D736-462C-BCD9-408E624502B4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71" name="Group 3370">
              <a:extLst>
                <a:ext uri="{FF2B5EF4-FFF2-40B4-BE49-F238E27FC236}">
                  <a16:creationId xmlns:a16="http://schemas.microsoft.com/office/drawing/2014/main" id="{0818A92E-6BA2-42D0-9853-24F4ED121673}"/>
                </a:ext>
              </a:extLst>
            </p:cNvPr>
            <p:cNvGrpSpPr>
              <a:grpSpLocks noChangeAspect="1"/>
            </p:cNvGrpSpPr>
            <p:nvPr/>
          </p:nvGrpSpPr>
          <p:grpSpPr>
            <a:xfrm rot="21320338">
              <a:off x="11412916" y="6016886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390" name="Freeform: Shape 3389">
                <a:extLst>
                  <a:ext uri="{FF2B5EF4-FFF2-40B4-BE49-F238E27FC236}">
                    <a16:creationId xmlns:a16="http://schemas.microsoft.com/office/drawing/2014/main" id="{4B789A08-7732-4413-8FBF-A496358E4572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1" name="Freeform: Shape 3390">
                <a:extLst>
                  <a:ext uri="{FF2B5EF4-FFF2-40B4-BE49-F238E27FC236}">
                    <a16:creationId xmlns:a16="http://schemas.microsoft.com/office/drawing/2014/main" id="{B5A8ACBB-5937-4324-A545-CDC2C20757F3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72" name="Group 3371">
              <a:extLst>
                <a:ext uri="{FF2B5EF4-FFF2-40B4-BE49-F238E27FC236}">
                  <a16:creationId xmlns:a16="http://schemas.microsoft.com/office/drawing/2014/main" id="{3CAFD42D-5126-47CE-9470-01F5838761F2}"/>
                </a:ext>
              </a:extLst>
            </p:cNvPr>
            <p:cNvGrpSpPr>
              <a:grpSpLocks noChangeAspect="1"/>
            </p:cNvGrpSpPr>
            <p:nvPr/>
          </p:nvGrpSpPr>
          <p:grpSpPr>
            <a:xfrm rot="19798675">
              <a:off x="11828492" y="6362814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388" name="Freeform: Shape 3387">
                <a:extLst>
                  <a:ext uri="{FF2B5EF4-FFF2-40B4-BE49-F238E27FC236}">
                    <a16:creationId xmlns:a16="http://schemas.microsoft.com/office/drawing/2014/main" id="{1D4A3110-C65D-421E-B60F-F87D55DE0E34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9" name="Freeform: Shape 3388">
                <a:extLst>
                  <a:ext uri="{FF2B5EF4-FFF2-40B4-BE49-F238E27FC236}">
                    <a16:creationId xmlns:a16="http://schemas.microsoft.com/office/drawing/2014/main" id="{1E1EAD2E-FBC5-439C-86DA-904ACC9D5D57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73" name="Group 3372">
              <a:extLst>
                <a:ext uri="{FF2B5EF4-FFF2-40B4-BE49-F238E27FC236}">
                  <a16:creationId xmlns:a16="http://schemas.microsoft.com/office/drawing/2014/main" id="{1B40A691-AEBD-4567-BA76-91425C176866}"/>
                </a:ext>
              </a:extLst>
            </p:cNvPr>
            <p:cNvGrpSpPr>
              <a:grpSpLocks noChangeAspect="1"/>
            </p:cNvGrpSpPr>
            <p:nvPr/>
          </p:nvGrpSpPr>
          <p:grpSpPr>
            <a:xfrm rot="19798675">
              <a:off x="8767930" y="5803717"/>
              <a:ext cx="406779" cy="455955"/>
              <a:chOff x="4654294" y="4434680"/>
              <a:chExt cx="406779" cy="455955"/>
            </a:xfrm>
            <a:grpFill/>
          </p:grpSpPr>
          <p:sp>
            <p:nvSpPr>
              <p:cNvPr id="3386" name="Freeform: Shape 3385">
                <a:extLst>
                  <a:ext uri="{FF2B5EF4-FFF2-40B4-BE49-F238E27FC236}">
                    <a16:creationId xmlns:a16="http://schemas.microsoft.com/office/drawing/2014/main" id="{DFAE17FD-98C8-4307-A0AD-D96EEA89D610}"/>
                  </a:ext>
                </a:extLst>
              </p:cNvPr>
              <p:cNvSpPr/>
              <p:nvPr/>
            </p:nvSpPr>
            <p:spPr>
              <a:xfrm>
                <a:off x="4760504" y="444818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7" name="Freeform: Shape 3386">
                <a:extLst>
                  <a:ext uri="{FF2B5EF4-FFF2-40B4-BE49-F238E27FC236}">
                    <a16:creationId xmlns:a16="http://schemas.microsoft.com/office/drawing/2014/main" id="{3E81EF55-EB95-4535-ACFA-6BFDFFF99696}"/>
                  </a:ext>
                </a:extLst>
              </p:cNvPr>
              <p:cNvSpPr/>
              <p:nvPr/>
            </p:nvSpPr>
            <p:spPr>
              <a:xfrm>
                <a:off x="4654294" y="443468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74" name="Group 3373">
              <a:extLst>
                <a:ext uri="{FF2B5EF4-FFF2-40B4-BE49-F238E27FC236}">
                  <a16:creationId xmlns:a16="http://schemas.microsoft.com/office/drawing/2014/main" id="{F0ABBF28-0BE5-4184-81D8-848F7595E747}"/>
                </a:ext>
              </a:extLst>
            </p:cNvPr>
            <p:cNvGrpSpPr/>
            <p:nvPr/>
          </p:nvGrpSpPr>
          <p:grpSpPr>
            <a:xfrm rot="2338273">
              <a:off x="2778969" y="5670691"/>
              <a:ext cx="461573" cy="534553"/>
              <a:chOff x="3902872" y="3694206"/>
              <a:chExt cx="633507" cy="733672"/>
            </a:xfrm>
            <a:grpFill/>
          </p:grpSpPr>
          <p:sp>
            <p:nvSpPr>
              <p:cNvPr id="3384" name="Freeform: Shape 3383">
                <a:extLst>
                  <a:ext uri="{FF2B5EF4-FFF2-40B4-BE49-F238E27FC236}">
                    <a16:creationId xmlns:a16="http://schemas.microsoft.com/office/drawing/2014/main" id="{3DAED8B4-AB94-425B-8EC4-1D34D072C41B}"/>
                  </a:ext>
                </a:extLst>
              </p:cNvPr>
              <p:cNvSpPr/>
              <p:nvPr/>
            </p:nvSpPr>
            <p:spPr>
              <a:xfrm>
                <a:off x="3902872" y="3812027"/>
                <a:ext cx="574864" cy="615851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5" name="Freeform: Shape 3384">
                <a:extLst>
                  <a:ext uri="{FF2B5EF4-FFF2-40B4-BE49-F238E27FC236}">
                    <a16:creationId xmlns:a16="http://schemas.microsoft.com/office/drawing/2014/main" id="{EAA10E73-B14D-47D8-8FFC-137A7CBEA68C}"/>
                  </a:ext>
                </a:extLst>
              </p:cNvPr>
              <p:cNvSpPr/>
              <p:nvPr/>
            </p:nvSpPr>
            <p:spPr>
              <a:xfrm>
                <a:off x="3962566" y="3694206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75" name="Group 3374">
              <a:extLst>
                <a:ext uri="{FF2B5EF4-FFF2-40B4-BE49-F238E27FC236}">
                  <a16:creationId xmlns:a16="http://schemas.microsoft.com/office/drawing/2014/main" id="{C14FB091-2521-40E6-B811-17D423E42654}"/>
                </a:ext>
              </a:extLst>
            </p:cNvPr>
            <p:cNvGrpSpPr/>
            <p:nvPr/>
          </p:nvGrpSpPr>
          <p:grpSpPr>
            <a:xfrm rot="2338273">
              <a:off x="1234556" y="5548983"/>
              <a:ext cx="461576" cy="534553"/>
              <a:chOff x="4426109" y="3949094"/>
              <a:chExt cx="633511" cy="733672"/>
            </a:xfrm>
            <a:grpFill/>
          </p:grpSpPr>
          <p:sp>
            <p:nvSpPr>
              <p:cNvPr id="3382" name="Freeform: Shape 3381">
                <a:extLst>
                  <a:ext uri="{FF2B5EF4-FFF2-40B4-BE49-F238E27FC236}">
                    <a16:creationId xmlns:a16="http://schemas.microsoft.com/office/drawing/2014/main" id="{196AD9B0-5D1C-472C-BF9A-3D8004A14BFD}"/>
                  </a:ext>
                </a:extLst>
              </p:cNvPr>
              <p:cNvSpPr/>
              <p:nvPr/>
            </p:nvSpPr>
            <p:spPr>
              <a:xfrm>
                <a:off x="4426109" y="4066915"/>
                <a:ext cx="574864" cy="615851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3" name="Freeform: Shape 3382">
                <a:extLst>
                  <a:ext uri="{FF2B5EF4-FFF2-40B4-BE49-F238E27FC236}">
                    <a16:creationId xmlns:a16="http://schemas.microsoft.com/office/drawing/2014/main" id="{D80BF3CD-D622-4CE7-B3A5-A2065698B3B4}"/>
                  </a:ext>
                </a:extLst>
              </p:cNvPr>
              <p:cNvSpPr/>
              <p:nvPr/>
            </p:nvSpPr>
            <p:spPr>
              <a:xfrm>
                <a:off x="4485807" y="3949094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76" name="Group 3375">
              <a:extLst>
                <a:ext uri="{FF2B5EF4-FFF2-40B4-BE49-F238E27FC236}">
                  <a16:creationId xmlns:a16="http://schemas.microsoft.com/office/drawing/2014/main" id="{DB8EEF33-97AB-44F5-921F-4231B35D09D1}"/>
                </a:ext>
              </a:extLst>
            </p:cNvPr>
            <p:cNvGrpSpPr/>
            <p:nvPr/>
          </p:nvGrpSpPr>
          <p:grpSpPr>
            <a:xfrm rot="2338273">
              <a:off x="7636327" y="5536060"/>
              <a:ext cx="461573" cy="534553"/>
              <a:chOff x="3902872" y="3694206"/>
              <a:chExt cx="633507" cy="733672"/>
            </a:xfrm>
            <a:grpFill/>
          </p:grpSpPr>
          <p:sp>
            <p:nvSpPr>
              <p:cNvPr id="3380" name="Freeform: Shape 3379">
                <a:extLst>
                  <a:ext uri="{FF2B5EF4-FFF2-40B4-BE49-F238E27FC236}">
                    <a16:creationId xmlns:a16="http://schemas.microsoft.com/office/drawing/2014/main" id="{654CD306-08CE-4456-B9F6-DD5CAD3484DD}"/>
                  </a:ext>
                </a:extLst>
              </p:cNvPr>
              <p:cNvSpPr/>
              <p:nvPr/>
            </p:nvSpPr>
            <p:spPr>
              <a:xfrm>
                <a:off x="3902872" y="3812027"/>
                <a:ext cx="574864" cy="615851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1" name="Freeform: Shape 3380">
                <a:extLst>
                  <a:ext uri="{FF2B5EF4-FFF2-40B4-BE49-F238E27FC236}">
                    <a16:creationId xmlns:a16="http://schemas.microsoft.com/office/drawing/2014/main" id="{EFE9B928-DD6B-4AB0-95EC-F6BB72A55572}"/>
                  </a:ext>
                </a:extLst>
              </p:cNvPr>
              <p:cNvSpPr/>
              <p:nvPr/>
            </p:nvSpPr>
            <p:spPr>
              <a:xfrm>
                <a:off x="3962566" y="3694206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77" name="Group 3376">
              <a:extLst>
                <a:ext uri="{FF2B5EF4-FFF2-40B4-BE49-F238E27FC236}">
                  <a16:creationId xmlns:a16="http://schemas.microsoft.com/office/drawing/2014/main" id="{F0DD3932-F771-4776-99BB-528EFDA2F313}"/>
                </a:ext>
              </a:extLst>
            </p:cNvPr>
            <p:cNvGrpSpPr/>
            <p:nvPr/>
          </p:nvGrpSpPr>
          <p:grpSpPr>
            <a:xfrm rot="2338273">
              <a:off x="10942515" y="4825786"/>
              <a:ext cx="461571" cy="534553"/>
              <a:chOff x="4285547" y="3535254"/>
              <a:chExt cx="633505" cy="733673"/>
            </a:xfrm>
            <a:grpFill/>
          </p:grpSpPr>
          <p:sp>
            <p:nvSpPr>
              <p:cNvPr id="3378" name="Freeform: Shape 3377">
                <a:extLst>
                  <a:ext uri="{FF2B5EF4-FFF2-40B4-BE49-F238E27FC236}">
                    <a16:creationId xmlns:a16="http://schemas.microsoft.com/office/drawing/2014/main" id="{784E72A5-F4A3-4AA7-8374-67C9A8C38F40}"/>
                  </a:ext>
                </a:extLst>
              </p:cNvPr>
              <p:cNvSpPr/>
              <p:nvPr/>
            </p:nvSpPr>
            <p:spPr>
              <a:xfrm>
                <a:off x="4285547" y="3653077"/>
                <a:ext cx="574863" cy="615850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9" name="Freeform: Shape 3378">
                <a:extLst>
                  <a:ext uri="{FF2B5EF4-FFF2-40B4-BE49-F238E27FC236}">
                    <a16:creationId xmlns:a16="http://schemas.microsoft.com/office/drawing/2014/main" id="{8B0FBFBB-9431-47A7-8B7C-C4A5243AC746}"/>
                  </a:ext>
                </a:extLst>
              </p:cNvPr>
              <p:cNvSpPr/>
              <p:nvPr/>
            </p:nvSpPr>
            <p:spPr>
              <a:xfrm>
                <a:off x="4345239" y="3535254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3492" name="Text Placeholder 10">
            <a:extLst>
              <a:ext uri="{FF2B5EF4-FFF2-40B4-BE49-F238E27FC236}">
                <a16:creationId xmlns:a16="http://schemas.microsoft.com/office/drawing/2014/main" id="{866E6D93-1174-4940-806E-4B98D273DDA9}"/>
              </a:ext>
            </a:extLst>
          </p:cNvPr>
          <p:cNvSpPr txBox="1">
            <a:spLocks/>
          </p:cNvSpPr>
          <p:nvPr/>
        </p:nvSpPr>
        <p:spPr>
          <a:xfrm>
            <a:off x="9153798" y="4511631"/>
            <a:ext cx="1624234" cy="36004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2800" b="1" spc="300" dirty="0">
                <a:solidFill>
                  <a:schemeClr val="bg1"/>
                </a:solidFill>
                <a:cs typeface="Arial" pitchFamily="34" charset="0"/>
              </a:rPr>
              <a:t>Coffee</a:t>
            </a:r>
          </a:p>
        </p:txBody>
      </p:sp>
      <p:grpSp>
        <p:nvGrpSpPr>
          <p:cNvPr id="3493" name="Group 3492">
            <a:extLst>
              <a:ext uri="{FF2B5EF4-FFF2-40B4-BE49-F238E27FC236}">
                <a16:creationId xmlns:a16="http://schemas.microsoft.com/office/drawing/2014/main" id="{AE3B5A60-5417-49B2-B66F-3A5D95588EA9}"/>
              </a:ext>
            </a:extLst>
          </p:cNvPr>
          <p:cNvGrpSpPr/>
          <p:nvPr/>
        </p:nvGrpSpPr>
        <p:grpSpPr>
          <a:xfrm>
            <a:off x="9610890" y="4176761"/>
            <a:ext cx="867574" cy="417474"/>
            <a:chOff x="8346474" y="3763675"/>
            <a:chExt cx="1869930" cy="899805"/>
          </a:xfrm>
        </p:grpSpPr>
        <p:grpSp>
          <p:nvGrpSpPr>
            <p:cNvPr id="3494" name="Group 3493">
              <a:extLst>
                <a:ext uri="{FF2B5EF4-FFF2-40B4-BE49-F238E27FC236}">
                  <a16:creationId xmlns:a16="http://schemas.microsoft.com/office/drawing/2014/main" id="{7C7FC879-2285-486D-8936-49BFE86C1E9A}"/>
                </a:ext>
              </a:extLst>
            </p:cNvPr>
            <p:cNvGrpSpPr/>
            <p:nvPr/>
          </p:nvGrpSpPr>
          <p:grpSpPr>
            <a:xfrm>
              <a:off x="8346474" y="3821918"/>
              <a:ext cx="633507" cy="733672"/>
              <a:chOff x="5515874" y="3035026"/>
              <a:chExt cx="633507" cy="733672"/>
            </a:xfrm>
            <a:solidFill>
              <a:schemeClr val="bg1"/>
            </a:solidFill>
          </p:grpSpPr>
          <p:sp>
            <p:nvSpPr>
              <p:cNvPr id="3501" name="Freeform: Shape 3500">
                <a:extLst>
                  <a:ext uri="{FF2B5EF4-FFF2-40B4-BE49-F238E27FC236}">
                    <a16:creationId xmlns:a16="http://schemas.microsoft.com/office/drawing/2014/main" id="{11A1D7A8-AD16-47B4-9B93-3DB0DE2066A9}"/>
                  </a:ext>
                </a:extLst>
              </p:cNvPr>
              <p:cNvSpPr/>
              <p:nvPr/>
            </p:nvSpPr>
            <p:spPr>
              <a:xfrm>
                <a:off x="5515874" y="3152847"/>
                <a:ext cx="574864" cy="615851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02" name="Freeform: Shape 3501">
                <a:extLst>
                  <a:ext uri="{FF2B5EF4-FFF2-40B4-BE49-F238E27FC236}">
                    <a16:creationId xmlns:a16="http://schemas.microsoft.com/office/drawing/2014/main" id="{44AB187E-B5BC-4C3E-BC71-8932A7D9FE4A}"/>
                  </a:ext>
                </a:extLst>
              </p:cNvPr>
              <p:cNvSpPr/>
              <p:nvPr/>
            </p:nvSpPr>
            <p:spPr>
              <a:xfrm>
                <a:off x="5575568" y="3035026"/>
                <a:ext cx="573813" cy="623208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495" name="Group 3494">
              <a:extLst>
                <a:ext uri="{FF2B5EF4-FFF2-40B4-BE49-F238E27FC236}">
                  <a16:creationId xmlns:a16="http://schemas.microsoft.com/office/drawing/2014/main" id="{2A9BE2F6-CEF2-4BF9-8CAA-68C80006EB34}"/>
                </a:ext>
              </a:extLst>
            </p:cNvPr>
            <p:cNvGrpSpPr/>
            <p:nvPr/>
          </p:nvGrpSpPr>
          <p:grpSpPr>
            <a:xfrm>
              <a:off x="9208031" y="3763675"/>
              <a:ext cx="467997" cy="662974"/>
              <a:chOff x="6352212" y="2887347"/>
              <a:chExt cx="467997" cy="662974"/>
            </a:xfrm>
            <a:solidFill>
              <a:schemeClr val="bg1"/>
            </a:solidFill>
          </p:grpSpPr>
          <p:sp>
            <p:nvSpPr>
              <p:cNvPr id="3499" name="Freeform: Shape 3498">
                <a:extLst>
                  <a:ext uri="{FF2B5EF4-FFF2-40B4-BE49-F238E27FC236}">
                    <a16:creationId xmlns:a16="http://schemas.microsoft.com/office/drawing/2014/main" id="{3F9853EA-85D2-4C44-9A19-5F1F0111B6A7}"/>
                  </a:ext>
                </a:extLst>
              </p:cNvPr>
              <p:cNvSpPr/>
              <p:nvPr/>
            </p:nvSpPr>
            <p:spPr>
              <a:xfrm>
                <a:off x="6352212" y="2897687"/>
                <a:ext cx="265888" cy="652634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00" name="Freeform: Shape 3499">
                <a:extLst>
                  <a:ext uri="{FF2B5EF4-FFF2-40B4-BE49-F238E27FC236}">
                    <a16:creationId xmlns:a16="http://schemas.microsoft.com/office/drawing/2014/main" id="{37EED400-CDE9-4A9E-ABBB-067D0BEEF482}"/>
                  </a:ext>
                </a:extLst>
              </p:cNvPr>
              <p:cNvSpPr/>
              <p:nvPr/>
            </p:nvSpPr>
            <p:spPr>
              <a:xfrm>
                <a:off x="6555372" y="2887347"/>
                <a:ext cx="264837" cy="655787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496" name="Group 3495">
              <a:extLst>
                <a:ext uri="{FF2B5EF4-FFF2-40B4-BE49-F238E27FC236}">
                  <a16:creationId xmlns:a16="http://schemas.microsoft.com/office/drawing/2014/main" id="{35E0B46C-F228-49E8-A3D4-A4299F74AE5A}"/>
                </a:ext>
              </a:extLst>
            </p:cNvPr>
            <p:cNvGrpSpPr/>
            <p:nvPr/>
          </p:nvGrpSpPr>
          <p:grpSpPr>
            <a:xfrm>
              <a:off x="9809625" y="4207525"/>
              <a:ext cx="406779" cy="455955"/>
              <a:chOff x="6267296" y="3775500"/>
              <a:chExt cx="406779" cy="455955"/>
            </a:xfrm>
            <a:solidFill>
              <a:schemeClr val="bg1"/>
            </a:solidFill>
          </p:grpSpPr>
          <p:sp>
            <p:nvSpPr>
              <p:cNvPr id="3497" name="Freeform: Shape 3496">
                <a:extLst>
                  <a:ext uri="{FF2B5EF4-FFF2-40B4-BE49-F238E27FC236}">
                    <a16:creationId xmlns:a16="http://schemas.microsoft.com/office/drawing/2014/main" id="{EC0FECF6-60D2-4DFD-89A9-7A1F356F1020}"/>
                  </a:ext>
                </a:extLst>
              </p:cNvPr>
              <p:cNvSpPr/>
              <p:nvPr/>
            </p:nvSpPr>
            <p:spPr>
              <a:xfrm>
                <a:off x="6373506" y="3789009"/>
                <a:ext cx="300569" cy="442446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98" name="Freeform: Shape 3497">
                <a:extLst>
                  <a:ext uri="{FF2B5EF4-FFF2-40B4-BE49-F238E27FC236}">
                    <a16:creationId xmlns:a16="http://schemas.microsoft.com/office/drawing/2014/main" id="{BC67F54D-76F8-4929-933E-7D58EA373473}"/>
                  </a:ext>
                </a:extLst>
              </p:cNvPr>
              <p:cNvSpPr/>
              <p:nvPr/>
            </p:nvSpPr>
            <p:spPr>
              <a:xfrm>
                <a:off x="6267296" y="3775500"/>
                <a:ext cx="298467" cy="443497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3573" name="TextBox 3572">
            <a:extLst>
              <a:ext uri="{FF2B5EF4-FFF2-40B4-BE49-F238E27FC236}">
                <a16:creationId xmlns:a16="http://schemas.microsoft.com/office/drawing/2014/main" id="{55C8F880-A160-48CB-A5BE-FE4E23B76C28}"/>
              </a:ext>
            </a:extLst>
          </p:cNvPr>
          <p:cNvSpPr txBox="1"/>
          <p:nvPr/>
        </p:nvSpPr>
        <p:spPr>
          <a:xfrm>
            <a:off x="898343" y="4008420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74" name="TextBox 3573">
            <a:extLst>
              <a:ext uri="{FF2B5EF4-FFF2-40B4-BE49-F238E27FC236}">
                <a16:creationId xmlns:a16="http://schemas.microsoft.com/office/drawing/2014/main" id="{32BFCE5F-1E12-4BBA-A62E-2600C93AC247}"/>
              </a:ext>
            </a:extLst>
          </p:cNvPr>
          <p:cNvSpPr txBox="1"/>
          <p:nvPr/>
        </p:nvSpPr>
        <p:spPr>
          <a:xfrm>
            <a:off x="2419196" y="4008420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75" name="TextBox 3574">
            <a:extLst>
              <a:ext uri="{FF2B5EF4-FFF2-40B4-BE49-F238E27FC236}">
                <a16:creationId xmlns:a16="http://schemas.microsoft.com/office/drawing/2014/main" id="{34AD78AE-9D98-4DD2-922B-8FCBC8C07F87}"/>
              </a:ext>
            </a:extLst>
          </p:cNvPr>
          <p:cNvSpPr txBox="1"/>
          <p:nvPr/>
        </p:nvSpPr>
        <p:spPr>
          <a:xfrm>
            <a:off x="3940049" y="4008420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76" name="TextBox 3575">
            <a:extLst>
              <a:ext uri="{FF2B5EF4-FFF2-40B4-BE49-F238E27FC236}">
                <a16:creationId xmlns:a16="http://schemas.microsoft.com/office/drawing/2014/main" id="{76DDB17D-2E1A-4A8B-9ED5-1E7DB348F523}"/>
              </a:ext>
            </a:extLst>
          </p:cNvPr>
          <p:cNvSpPr txBox="1"/>
          <p:nvPr/>
        </p:nvSpPr>
        <p:spPr>
          <a:xfrm>
            <a:off x="5460902" y="4008420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77" name="TextBox 3576">
            <a:extLst>
              <a:ext uri="{FF2B5EF4-FFF2-40B4-BE49-F238E27FC236}">
                <a16:creationId xmlns:a16="http://schemas.microsoft.com/office/drawing/2014/main" id="{1503BC2C-7FBF-4938-A83A-64DE2FE39AFE}"/>
              </a:ext>
            </a:extLst>
          </p:cNvPr>
          <p:cNvSpPr txBox="1"/>
          <p:nvPr/>
        </p:nvSpPr>
        <p:spPr>
          <a:xfrm>
            <a:off x="6981755" y="4008420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78" name="Rounded Rectangle 32">
            <a:extLst>
              <a:ext uri="{FF2B5EF4-FFF2-40B4-BE49-F238E27FC236}">
                <a16:creationId xmlns:a16="http://schemas.microsoft.com/office/drawing/2014/main" id="{3CA96569-A405-4FF1-8ED7-C8969B63EB45}"/>
              </a:ext>
            </a:extLst>
          </p:cNvPr>
          <p:cNvSpPr/>
          <p:nvPr/>
        </p:nvSpPr>
        <p:spPr>
          <a:xfrm>
            <a:off x="1200769" y="3225464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79" name="Round Same Side Corner Rectangle 11">
            <a:extLst>
              <a:ext uri="{FF2B5EF4-FFF2-40B4-BE49-F238E27FC236}">
                <a16:creationId xmlns:a16="http://schemas.microsoft.com/office/drawing/2014/main" id="{A3DB3036-C3C4-4125-AE6D-05AD688C0364}"/>
              </a:ext>
            </a:extLst>
          </p:cNvPr>
          <p:cNvSpPr/>
          <p:nvPr/>
        </p:nvSpPr>
        <p:spPr>
          <a:xfrm rot="9900000">
            <a:off x="7309194" y="2853293"/>
            <a:ext cx="364907" cy="30991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80" name="Rectangle 36">
            <a:extLst>
              <a:ext uri="{FF2B5EF4-FFF2-40B4-BE49-F238E27FC236}">
                <a16:creationId xmlns:a16="http://schemas.microsoft.com/office/drawing/2014/main" id="{B43FDDCC-60C1-451B-B782-F8A53235141C}"/>
              </a:ext>
            </a:extLst>
          </p:cNvPr>
          <p:cNvSpPr/>
          <p:nvPr/>
        </p:nvSpPr>
        <p:spPr>
          <a:xfrm>
            <a:off x="2737657" y="3168754"/>
            <a:ext cx="330836" cy="27655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81" name="Rectangle 16">
            <a:extLst>
              <a:ext uri="{FF2B5EF4-FFF2-40B4-BE49-F238E27FC236}">
                <a16:creationId xmlns:a16="http://schemas.microsoft.com/office/drawing/2014/main" id="{84D59CE9-0E02-4722-AEC5-E9FB02637F09}"/>
              </a:ext>
            </a:extLst>
          </p:cNvPr>
          <p:cNvSpPr/>
          <p:nvPr/>
        </p:nvSpPr>
        <p:spPr>
          <a:xfrm>
            <a:off x="4223037" y="3052364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82" name="Round Same Side Corner Rectangle 36">
            <a:extLst>
              <a:ext uri="{FF2B5EF4-FFF2-40B4-BE49-F238E27FC236}">
                <a16:creationId xmlns:a16="http://schemas.microsoft.com/office/drawing/2014/main" id="{B86034DD-0FB5-411C-9B38-1582D7057A0B}"/>
              </a:ext>
            </a:extLst>
          </p:cNvPr>
          <p:cNvSpPr/>
          <p:nvPr/>
        </p:nvSpPr>
        <p:spPr>
          <a:xfrm>
            <a:off x="5736675" y="2932400"/>
            <a:ext cx="358521" cy="28345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583" name="Group 3582">
            <a:extLst>
              <a:ext uri="{FF2B5EF4-FFF2-40B4-BE49-F238E27FC236}">
                <a16:creationId xmlns:a16="http://schemas.microsoft.com/office/drawing/2014/main" id="{BB56202F-2C74-4BFF-AA58-15A71F63AC5E}"/>
              </a:ext>
            </a:extLst>
          </p:cNvPr>
          <p:cNvGrpSpPr/>
          <p:nvPr/>
        </p:nvGrpSpPr>
        <p:grpSpPr>
          <a:xfrm>
            <a:off x="566524" y="4497082"/>
            <a:ext cx="1564416" cy="671989"/>
            <a:chOff x="3119131" y="4283314"/>
            <a:chExt cx="2510927" cy="671989"/>
          </a:xfrm>
        </p:grpSpPr>
        <p:sp>
          <p:nvSpPr>
            <p:cNvPr id="3584" name="TextBox 3583">
              <a:extLst>
                <a:ext uri="{FF2B5EF4-FFF2-40B4-BE49-F238E27FC236}">
                  <a16:creationId xmlns:a16="http://schemas.microsoft.com/office/drawing/2014/main" id="{CFEC8B6D-4158-41A4-BA85-C8301D6E1059}"/>
                </a:ext>
              </a:extLst>
            </p:cNvPr>
            <p:cNvSpPr txBox="1"/>
            <p:nvPr/>
          </p:nvSpPr>
          <p:spPr>
            <a:xfrm>
              <a:off x="3121166" y="4493638"/>
              <a:ext cx="250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85" name="TextBox 3584">
              <a:extLst>
                <a:ext uri="{FF2B5EF4-FFF2-40B4-BE49-F238E27FC236}">
                  <a16:creationId xmlns:a16="http://schemas.microsoft.com/office/drawing/2014/main" id="{4CD81116-12E8-4BEB-BE4F-3DC57BB8C1CB}"/>
                </a:ext>
              </a:extLst>
            </p:cNvPr>
            <p:cNvSpPr txBox="1"/>
            <p:nvPr/>
          </p:nvSpPr>
          <p:spPr>
            <a:xfrm>
              <a:off x="3119131" y="4283314"/>
              <a:ext cx="25109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86" name="Group 3585">
            <a:extLst>
              <a:ext uri="{FF2B5EF4-FFF2-40B4-BE49-F238E27FC236}">
                <a16:creationId xmlns:a16="http://schemas.microsoft.com/office/drawing/2014/main" id="{132B6E4E-B38C-47D8-A068-97C1AE6F2CD3}"/>
              </a:ext>
            </a:extLst>
          </p:cNvPr>
          <p:cNvGrpSpPr/>
          <p:nvPr/>
        </p:nvGrpSpPr>
        <p:grpSpPr>
          <a:xfrm>
            <a:off x="2089968" y="4497082"/>
            <a:ext cx="1564416" cy="671989"/>
            <a:chOff x="3119131" y="4283314"/>
            <a:chExt cx="2510927" cy="671989"/>
          </a:xfrm>
        </p:grpSpPr>
        <p:sp>
          <p:nvSpPr>
            <p:cNvPr id="3587" name="TextBox 3586">
              <a:extLst>
                <a:ext uri="{FF2B5EF4-FFF2-40B4-BE49-F238E27FC236}">
                  <a16:creationId xmlns:a16="http://schemas.microsoft.com/office/drawing/2014/main" id="{D9ABAD06-2F18-4588-85E3-85559BFD940B}"/>
                </a:ext>
              </a:extLst>
            </p:cNvPr>
            <p:cNvSpPr txBox="1"/>
            <p:nvPr/>
          </p:nvSpPr>
          <p:spPr>
            <a:xfrm>
              <a:off x="3121166" y="4493638"/>
              <a:ext cx="250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88" name="TextBox 3587">
              <a:extLst>
                <a:ext uri="{FF2B5EF4-FFF2-40B4-BE49-F238E27FC236}">
                  <a16:creationId xmlns:a16="http://schemas.microsoft.com/office/drawing/2014/main" id="{7CC022D7-7179-463E-8B1E-C8FB2E328562}"/>
                </a:ext>
              </a:extLst>
            </p:cNvPr>
            <p:cNvSpPr txBox="1"/>
            <p:nvPr/>
          </p:nvSpPr>
          <p:spPr>
            <a:xfrm>
              <a:off x="3119131" y="4283314"/>
              <a:ext cx="25109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89" name="Group 3588">
            <a:extLst>
              <a:ext uri="{FF2B5EF4-FFF2-40B4-BE49-F238E27FC236}">
                <a16:creationId xmlns:a16="http://schemas.microsoft.com/office/drawing/2014/main" id="{FB8B1D8C-A9E1-4CE2-8130-0F2EFD14B9C0}"/>
              </a:ext>
            </a:extLst>
          </p:cNvPr>
          <p:cNvGrpSpPr/>
          <p:nvPr/>
        </p:nvGrpSpPr>
        <p:grpSpPr>
          <a:xfrm>
            <a:off x="3613412" y="4497082"/>
            <a:ext cx="1564416" cy="671989"/>
            <a:chOff x="3119131" y="4283314"/>
            <a:chExt cx="2510927" cy="671989"/>
          </a:xfrm>
        </p:grpSpPr>
        <p:sp>
          <p:nvSpPr>
            <p:cNvPr id="3590" name="TextBox 3589">
              <a:extLst>
                <a:ext uri="{FF2B5EF4-FFF2-40B4-BE49-F238E27FC236}">
                  <a16:creationId xmlns:a16="http://schemas.microsoft.com/office/drawing/2014/main" id="{E125A096-BF65-45AF-93DA-6B751D5A7903}"/>
                </a:ext>
              </a:extLst>
            </p:cNvPr>
            <p:cNvSpPr txBox="1"/>
            <p:nvPr/>
          </p:nvSpPr>
          <p:spPr>
            <a:xfrm>
              <a:off x="3121166" y="4493638"/>
              <a:ext cx="250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91" name="TextBox 3590">
              <a:extLst>
                <a:ext uri="{FF2B5EF4-FFF2-40B4-BE49-F238E27FC236}">
                  <a16:creationId xmlns:a16="http://schemas.microsoft.com/office/drawing/2014/main" id="{44DBE32C-7D13-45B3-BFF7-28ED13C21FB3}"/>
                </a:ext>
              </a:extLst>
            </p:cNvPr>
            <p:cNvSpPr txBox="1"/>
            <p:nvPr/>
          </p:nvSpPr>
          <p:spPr>
            <a:xfrm>
              <a:off x="3119131" y="4283314"/>
              <a:ext cx="25109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92" name="Group 3591">
            <a:extLst>
              <a:ext uri="{FF2B5EF4-FFF2-40B4-BE49-F238E27FC236}">
                <a16:creationId xmlns:a16="http://schemas.microsoft.com/office/drawing/2014/main" id="{692B4689-9880-44FA-97CF-83303745BBC3}"/>
              </a:ext>
            </a:extLst>
          </p:cNvPr>
          <p:cNvGrpSpPr/>
          <p:nvPr/>
        </p:nvGrpSpPr>
        <p:grpSpPr>
          <a:xfrm>
            <a:off x="5136856" y="4497082"/>
            <a:ext cx="1564416" cy="671989"/>
            <a:chOff x="3119131" y="4283314"/>
            <a:chExt cx="2510927" cy="671989"/>
          </a:xfrm>
        </p:grpSpPr>
        <p:sp>
          <p:nvSpPr>
            <p:cNvPr id="3593" name="TextBox 3592">
              <a:extLst>
                <a:ext uri="{FF2B5EF4-FFF2-40B4-BE49-F238E27FC236}">
                  <a16:creationId xmlns:a16="http://schemas.microsoft.com/office/drawing/2014/main" id="{6ABEA174-AF17-4700-8258-EFA174EB21BE}"/>
                </a:ext>
              </a:extLst>
            </p:cNvPr>
            <p:cNvSpPr txBox="1"/>
            <p:nvPr/>
          </p:nvSpPr>
          <p:spPr>
            <a:xfrm>
              <a:off x="3121166" y="4493638"/>
              <a:ext cx="250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94" name="TextBox 3593">
              <a:extLst>
                <a:ext uri="{FF2B5EF4-FFF2-40B4-BE49-F238E27FC236}">
                  <a16:creationId xmlns:a16="http://schemas.microsoft.com/office/drawing/2014/main" id="{82256E50-0E6F-4424-9E4B-A3A0B3937960}"/>
                </a:ext>
              </a:extLst>
            </p:cNvPr>
            <p:cNvSpPr txBox="1"/>
            <p:nvPr/>
          </p:nvSpPr>
          <p:spPr>
            <a:xfrm>
              <a:off x="3119131" y="4283314"/>
              <a:ext cx="25109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95" name="Group 3594">
            <a:extLst>
              <a:ext uri="{FF2B5EF4-FFF2-40B4-BE49-F238E27FC236}">
                <a16:creationId xmlns:a16="http://schemas.microsoft.com/office/drawing/2014/main" id="{6CC81912-18A2-42CC-8DA2-293F045CB683}"/>
              </a:ext>
            </a:extLst>
          </p:cNvPr>
          <p:cNvGrpSpPr/>
          <p:nvPr/>
        </p:nvGrpSpPr>
        <p:grpSpPr>
          <a:xfrm>
            <a:off x="6660302" y="4497082"/>
            <a:ext cx="1564416" cy="671989"/>
            <a:chOff x="3119131" y="4283314"/>
            <a:chExt cx="2510927" cy="671989"/>
          </a:xfrm>
        </p:grpSpPr>
        <p:sp>
          <p:nvSpPr>
            <p:cNvPr id="3596" name="TextBox 3595">
              <a:extLst>
                <a:ext uri="{FF2B5EF4-FFF2-40B4-BE49-F238E27FC236}">
                  <a16:creationId xmlns:a16="http://schemas.microsoft.com/office/drawing/2014/main" id="{DB59EDED-819E-4870-AED2-F8442755F258}"/>
                </a:ext>
              </a:extLst>
            </p:cNvPr>
            <p:cNvSpPr txBox="1"/>
            <p:nvPr/>
          </p:nvSpPr>
          <p:spPr>
            <a:xfrm>
              <a:off x="3121166" y="4493638"/>
              <a:ext cx="250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97" name="TextBox 3596">
              <a:extLst>
                <a:ext uri="{FF2B5EF4-FFF2-40B4-BE49-F238E27FC236}">
                  <a16:creationId xmlns:a16="http://schemas.microsoft.com/office/drawing/2014/main" id="{568203A1-6EBB-43A7-A1E6-6581C749850E}"/>
                </a:ext>
              </a:extLst>
            </p:cNvPr>
            <p:cNvSpPr txBox="1"/>
            <p:nvPr/>
          </p:nvSpPr>
          <p:spPr>
            <a:xfrm>
              <a:off x="3119131" y="4283314"/>
              <a:ext cx="25109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11359</TotalTime>
  <Words>81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86</cp:revision>
  <dcterms:created xsi:type="dcterms:W3CDTF">2018-02-18T19:39:47Z</dcterms:created>
  <dcterms:modified xsi:type="dcterms:W3CDTF">2019-04-25T05:52:22Z</dcterms:modified>
</cp:coreProperties>
</file>