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12" d="100"/>
          <a:sy n="112" d="100"/>
        </p:scale>
        <p:origin x="1494" y="-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8" name="Rectangle 6">
            <a:extLst>
              <a:ext uri="{FF2B5EF4-FFF2-40B4-BE49-F238E27FC236}">
                <a16:creationId xmlns:a16="http://schemas.microsoft.com/office/drawing/2014/main" id="{ADBDE621-A139-4F7D-94CD-6CA4277D9B7B}"/>
              </a:ext>
            </a:extLst>
          </p:cNvPr>
          <p:cNvSpPr/>
          <p:nvPr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1999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1999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3178" name="Graphic 43">
            <a:extLst>
              <a:ext uri="{FF2B5EF4-FFF2-40B4-BE49-F238E27FC236}">
                <a16:creationId xmlns:a16="http://schemas.microsoft.com/office/drawing/2014/main" id="{476DCB5C-B68F-4528-A44A-0F0567B95540}"/>
              </a:ext>
            </a:extLst>
          </p:cNvPr>
          <p:cNvGrpSpPr/>
          <p:nvPr/>
        </p:nvGrpSpPr>
        <p:grpSpPr>
          <a:xfrm rot="17100000">
            <a:off x="4327201" y="1962084"/>
            <a:ext cx="3639515" cy="3870608"/>
            <a:chOff x="5870740" y="500467"/>
            <a:chExt cx="2270868" cy="2415058"/>
          </a:xfrm>
          <a:solidFill>
            <a:schemeClr val="accent4"/>
          </a:solidFill>
        </p:grpSpPr>
        <p:sp>
          <p:nvSpPr>
            <p:cNvPr id="3179" name="Freeform: Shape 3178">
              <a:extLst>
                <a:ext uri="{FF2B5EF4-FFF2-40B4-BE49-F238E27FC236}">
                  <a16:creationId xmlns:a16="http://schemas.microsoft.com/office/drawing/2014/main" id="{52DB8FD7-ABAF-4350-911B-B8C79A7C9694}"/>
                </a:ext>
              </a:extLst>
            </p:cNvPr>
            <p:cNvSpPr/>
            <p:nvPr/>
          </p:nvSpPr>
          <p:spPr>
            <a:xfrm>
              <a:off x="5877852" y="500467"/>
              <a:ext cx="2263756" cy="2227159"/>
            </a:xfrm>
            <a:custGeom>
              <a:avLst/>
              <a:gdLst>
                <a:gd name="connsiteX0" fmla="*/ 173118 w 2263755"/>
                <a:gd name="connsiteY0" fmla="*/ 1305181 h 2227159"/>
                <a:gd name="connsiteX1" fmla="*/ 151160 w 2263755"/>
                <a:gd name="connsiteY1" fmla="*/ 1317728 h 2227159"/>
                <a:gd name="connsiteX2" fmla="*/ 146977 w 2263755"/>
                <a:gd name="connsiteY2" fmla="*/ 1331321 h 2227159"/>
                <a:gd name="connsiteX3" fmla="*/ 142272 w 2263755"/>
                <a:gd name="connsiteY3" fmla="*/ 1338640 h 2227159"/>
                <a:gd name="connsiteX4" fmla="*/ 152728 w 2263755"/>
                <a:gd name="connsiteY4" fmla="*/ 1343345 h 2227159"/>
                <a:gd name="connsiteX5" fmla="*/ 153774 w 2263755"/>
                <a:gd name="connsiteY5" fmla="*/ 1345959 h 2227159"/>
                <a:gd name="connsiteX6" fmla="*/ 102539 w 2263755"/>
                <a:gd name="connsiteY6" fmla="*/ 1397717 h 2227159"/>
                <a:gd name="connsiteX7" fmla="*/ 124497 w 2263755"/>
                <a:gd name="connsiteY7" fmla="*/ 1404514 h 2227159"/>
                <a:gd name="connsiteX8" fmla="*/ 111426 w 2263755"/>
                <a:gd name="connsiteY8" fmla="*/ 1410265 h 2227159"/>
                <a:gd name="connsiteX9" fmla="*/ 97311 w 2263755"/>
                <a:gd name="connsiteY9" fmla="*/ 1429609 h 2227159"/>
                <a:gd name="connsiteX10" fmla="*/ 92082 w 2263755"/>
                <a:gd name="connsiteY10" fmla="*/ 1441633 h 2227159"/>
                <a:gd name="connsiteX11" fmla="*/ 69602 w 2263755"/>
                <a:gd name="connsiteY11" fmla="*/ 1465682 h 2227159"/>
                <a:gd name="connsiteX12" fmla="*/ 41893 w 2263755"/>
                <a:gd name="connsiteY12" fmla="*/ 1476138 h 2227159"/>
                <a:gd name="connsiteX13" fmla="*/ 48689 w 2263755"/>
                <a:gd name="connsiteY13" fmla="*/ 1459932 h 2227159"/>
                <a:gd name="connsiteX14" fmla="*/ 46075 w 2263755"/>
                <a:gd name="connsiteY14" fmla="*/ 1430654 h 2227159"/>
                <a:gd name="connsiteX15" fmla="*/ 35619 w 2263755"/>
                <a:gd name="connsiteY15" fmla="*/ 1426995 h 2227159"/>
                <a:gd name="connsiteX16" fmla="*/ 33005 w 2263755"/>
                <a:gd name="connsiteY16" fmla="*/ 1436405 h 2227159"/>
                <a:gd name="connsiteX17" fmla="*/ 32482 w 2263755"/>
                <a:gd name="connsiteY17" fmla="*/ 1442679 h 2227159"/>
                <a:gd name="connsiteX18" fmla="*/ 15230 w 2263755"/>
                <a:gd name="connsiteY18" fmla="*/ 1423335 h 2227159"/>
                <a:gd name="connsiteX19" fmla="*/ 12616 w 2263755"/>
                <a:gd name="connsiteY19" fmla="*/ 1396672 h 2227159"/>
                <a:gd name="connsiteX20" fmla="*/ 7388 w 2263755"/>
                <a:gd name="connsiteY20" fmla="*/ 1302044 h 2227159"/>
                <a:gd name="connsiteX21" fmla="*/ 68 w 2263755"/>
                <a:gd name="connsiteY21" fmla="*/ 1139973 h 2227159"/>
                <a:gd name="connsiteX22" fmla="*/ 3205 w 2263755"/>
                <a:gd name="connsiteY22" fmla="*/ 1049005 h 2227159"/>
                <a:gd name="connsiteX23" fmla="*/ 12616 w 2263755"/>
                <a:gd name="connsiteY23" fmla="*/ 1029661 h 2227159"/>
                <a:gd name="connsiteX24" fmla="*/ 31960 w 2263755"/>
                <a:gd name="connsiteY24" fmla="*/ 1025479 h 2227159"/>
                <a:gd name="connsiteX25" fmla="*/ 37188 w 2263755"/>
                <a:gd name="connsiteY25" fmla="*/ 1024433 h 2227159"/>
                <a:gd name="connsiteX26" fmla="*/ 36665 w 2263755"/>
                <a:gd name="connsiteY26" fmla="*/ 1007703 h 2227159"/>
                <a:gd name="connsiteX27" fmla="*/ 53395 w 2263755"/>
                <a:gd name="connsiteY27" fmla="*/ 964833 h 2227159"/>
                <a:gd name="connsiteX28" fmla="*/ 86332 w 2263755"/>
                <a:gd name="connsiteY28" fmla="*/ 918303 h 2227159"/>
                <a:gd name="connsiteX29" fmla="*/ 90514 w 2263755"/>
                <a:gd name="connsiteY29" fmla="*/ 906801 h 2227159"/>
                <a:gd name="connsiteX30" fmla="*/ 95219 w 2263755"/>
                <a:gd name="connsiteY30" fmla="*/ 847201 h 2227159"/>
                <a:gd name="connsiteX31" fmla="*/ 101493 w 2263755"/>
                <a:gd name="connsiteY31" fmla="*/ 836745 h 2227159"/>
                <a:gd name="connsiteX32" fmla="*/ 107244 w 2263755"/>
                <a:gd name="connsiteY32" fmla="*/ 812696 h 2227159"/>
                <a:gd name="connsiteX33" fmla="*/ 110381 w 2263755"/>
                <a:gd name="connsiteY33" fmla="*/ 803285 h 2227159"/>
                <a:gd name="connsiteX34" fmla="*/ 133384 w 2263755"/>
                <a:gd name="connsiteY34" fmla="*/ 770871 h 2227159"/>
                <a:gd name="connsiteX35" fmla="*/ 135998 w 2263755"/>
                <a:gd name="connsiteY35" fmla="*/ 688268 h 2227159"/>
                <a:gd name="connsiteX36" fmla="*/ 191416 w 2263755"/>
                <a:gd name="connsiteY36" fmla="*/ 640692 h 2227159"/>
                <a:gd name="connsiteX37" fmla="*/ 216511 w 2263755"/>
                <a:gd name="connsiteY37" fmla="*/ 576387 h 2227159"/>
                <a:gd name="connsiteX38" fmla="*/ 228535 w 2263755"/>
                <a:gd name="connsiteY38" fmla="*/ 553383 h 2227159"/>
                <a:gd name="connsiteX39" fmla="*/ 225398 w 2263755"/>
                <a:gd name="connsiteY39" fmla="*/ 524629 h 2227159"/>
                <a:gd name="connsiteX40" fmla="*/ 248402 w 2263755"/>
                <a:gd name="connsiteY40" fmla="*/ 474440 h 2227159"/>
                <a:gd name="connsiteX41" fmla="*/ 281339 w 2263755"/>
                <a:gd name="connsiteY41" fmla="*/ 439411 h 2227159"/>
                <a:gd name="connsiteX42" fmla="*/ 287090 w 2263755"/>
                <a:gd name="connsiteY42" fmla="*/ 426864 h 2227159"/>
                <a:gd name="connsiteX43" fmla="*/ 290226 w 2263755"/>
                <a:gd name="connsiteY43" fmla="*/ 416931 h 2227159"/>
                <a:gd name="connsiteX44" fmla="*/ 439749 w 2263755"/>
                <a:gd name="connsiteY44" fmla="*/ 281001 h 2227159"/>
                <a:gd name="connsiteX45" fmla="*/ 585090 w 2263755"/>
                <a:gd name="connsiteY45" fmla="*/ 174871 h 2227159"/>
                <a:gd name="connsiteX46" fmla="*/ 611230 w 2263755"/>
                <a:gd name="connsiteY46" fmla="*/ 157095 h 2227159"/>
                <a:gd name="connsiteX47" fmla="*/ 625346 w 2263755"/>
                <a:gd name="connsiteY47" fmla="*/ 152913 h 2227159"/>
                <a:gd name="connsiteX48" fmla="*/ 632665 w 2263755"/>
                <a:gd name="connsiteY48" fmla="*/ 150822 h 2227159"/>
                <a:gd name="connsiteX49" fmla="*/ 807806 w 2263755"/>
                <a:gd name="connsiteY49" fmla="*/ 66127 h 2227159"/>
                <a:gd name="connsiteX50" fmla="*/ 840743 w 2263755"/>
                <a:gd name="connsiteY50" fmla="*/ 53580 h 2227159"/>
                <a:gd name="connsiteX51" fmla="*/ 905048 w 2263755"/>
                <a:gd name="connsiteY51" fmla="*/ 37895 h 2227159"/>
                <a:gd name="connsiteX52" fmla="*/ 939030 w 2263755"/>
                <a:gd name="connsiteY52" fmla="*/ 30053 h 2227159"/>
                <a:gd name="connsiteX53" fmla="*/ 1063981 w 2263755"/>
                <a:gd name="connsiteY53" fmla="*/ 4436 h 2227159"/>
                <a:gd name="connsiteX54" fmla="*/ 1238599 w 2263755"/>
                <a:gd name="connsiteY54" fmla="*/ 3913 h 2227159"/>
                <a:gd name="connsiteX55" fmla="*/ 1744154 w 2263755"/>
                <a:gd name="connsiteY55" fmla="*/ 166506 h 2227159"/>
                <a:gd name="connsiteX56" fmla="*/ 1895245 w 2263755"/>
                <a:gd name="connsiteY56" fmla="*/ 289889 h 2227159"/>
                <a:gd name="connsiteX57" fmla="*/ 1901519 w 2263755"/>
                <a:gd name="connsiteY57" fmla="*/ 306618 h 2227159"/>
                <a:gd name="connsiteX58" fmla="*/ 1905178 w 2263755"/>
                <a:gd name="connsiteY58" fmla="*/ 321780 h 2227159"/>
                <a:gd name="connsiteX59" fmla="*/ 1858126 w 2263755"/>
                <a:gd name="connsiteY59" fmla="*/ 316552 h 2227159"/>
                <a:gd name="connsiteX60" fmla="*/ 1883743 w 2263755"/>
                <a:gd name="connsiteY60" fmla="*/ 332236 h 2227159"/>
                <a:gd name="connsiteX61" fmla="*/ 1891586 w 2263755"/>
                <a:gd name="connsiteY61" fmla="*/ 349489 h 2227159"/>
                <a:gd name="connsiteX62" fmla="*/ 1931842 w 2263755"/>
                <a:gd name="connsiteY62" fmla="*/ 343215 h 2227159"/>
                <a:gd name="connsiteX63" fmla="*/ 1945435 w 2263755"/>
                <a:gd name="connsiteY63" fmla="*/ 347920 h 2227159"/>
                <a:gd name="connsiteX64" fmla="*/ 2151944 w 2263755"/>
                <a:gd name="connsiteY64" fmla="*/ 684608 h 2227159"/>
                <a:gd name="connsiteX65" fmla="*/ 2163968 w 2263755"/>
                <a:gd name="connsiteY65" fmla="*/ 700292 h 2227159"/>
                <a:gd name="connsiteX66" fmla="*/ 2179652 w 2263755"/>
                <a:gd name="connsiteY66" fmla="*/ 723819 h 2227159"/>
                <a:gd name="connsiteX67" fmla="*/ 2216772 w 2263755"/>
                <a:gd name="connsiteY67" fmla="*/ 843019 h 2227159"/>
                <a:gd name="connsiteX68" fmla="*/ 2263824 w 2263755"/>
                <a:gd name="connsiteY68" fmla="*/ 1086647 h 2227159"/>
                <a:gd name="connsiteX69" fmla="*/ 2236116 w 2263755"/>
                <a:gd name="connsiteY69" fmla="*/ 1208461 h 2227159"/>
                <a:gd name="connsiteX70" fmla="*/ 2235070 w 2263755"/>
                <a:gd name="connsiteY70" fmla="*/ 1218917 h 2227159"/>
                <a:gd name="connsiteX71" fmla="*/ 2235593 w 2263755"/>
                <a:gd name="connsiteY71" fmla="*/ 1286359 h 2227159"/>
                <a:gd name="connsiteX72" fmla="*/ 2211544 w 2263755"/>
                <a:gd name="connsiteY72" fmla="*/ 1347528 h 2227159"/>
                <a:gd name="connsiteX73" fmla="*/ 2208407 w 2263755"/>
                <a:gd name="connsiteY73" fmla="*/ 1420721 h 2227159"/>
                <a:gd name="connsiteX74" fmla="*/ 2208407 w 2263755"/>
                <a:gd name="connsiteY74" fmla="*/ 1462023 h 2227159"/>
                <a:gd name="connsiteX75" fmla="*/ 2203701 w 2263755"/>
                <a:gd name="connsiteY75" fmla="*/ 1501233 h 2227159"/>
                <a:gd name="connsiteX76" fmla="*/ 2195859 w 2263755"/>
                <a:gd name="connsiteY76" fmla="*/ 1666963 h 2227159"/>
                <a:gd name="connsiteX77" fmla="*/ 2177561 w 2263755"/>
                <a:gd name="connsiteY77" fmla="*/ 1785640 h 2227159"/>
                <a:gd name="connsiteX78" fmla="*/ 2138351 w 2263755"/>
                <a:gd name="connsiteY78" fmla="*/ 1844195 h 2227159"/>
                <a:gd name="connsiteX79" fmla="*/ 2133122 w 2263755"/>
                <a:gd name="connsiteY79" fmla="*/ 1824328 h 2227159"/>
                <a:gd name="connsiteX80" fmla="*/ 2125803 w 2263755"/>
                <a:gd name="connsiteY80" fmla="*/ 1733883 h 2227159"/>
                <a:gd name="connsiteX81" fmla="*/ 2123712 w 2263755"/>
                <a:gd name="connsiteY81" fmla="*/ 1687353 h 2227159"/>
                <a:gd name="connsiteX82" fmla="*/ 2120575 w 2263755"/>
                <a:gd name="connsiteY82" fmla="*/ 1651279 h 2227159"/>
                <a:gd name="connsiteX83" fmla="*/ 2096526 w 2263755"/>
                <a:gd name="connsiteY83" fmla="*/ 1631412 h 2227159"/>
                <a:gd name="connsiteX84" fmla="*/ 2075614 w 2263755"/>
                <a:gd name="connsiteY84" fmla="*/ 1651279 h 2227159"/>
                <a:gd name="connsiteX85" fmla="*/ 2070386 w 2263755"/>
                <a:gd name="connsiteY85" fmla="*/ 1684739 h 2227159"/>
                <a:gd name="connsiteX86" fmla="*/ 2066726 w 2263755"/>
                <a:gd name="connsiteY86" fmla="*/ 1697809 h 2227159"/>
                <a:gd name="connsiteX87" fmla="*/ 2042154 w 2263755"/>
                <a:gd name="connsiteY87" fmla="*/ 1703037 h 2227159"/>
                <a:gd name="connsiteX88" fmla="*/ 2034835 w 2263755"/>
                <a:gd name="connsiteY88" fmla="*/ 1697286 h 2227159"/>
                <a:gd name="connsiteX89" fmla="*/ 1967393 w 2263755"/>
                <a:gd name="connsiteY89" fmla="*/ 1776753 h 2227159"/>
                <a:gd name="connsiteX90" fmla="*/ 1960596 w 2263755"/>
                <a:gd name="connsiteY90" fmla="*/ 1787209 h 2227159"/>
                <a:gd name="connsiteX91" fmla="*/ 1801663 w 2263755"/>
                <a:gd name="connsiteY91" fmla="*/ 1969669 h 2227159"/>
                <a:gd name="connsiteX92" fmla="*/ 1691350 w 2263755"/>
                <a:gd name="connsiteY92" fmla="*/ 2082595 h 2227159"/>
                <a:gd name="connsiteX93" fmla="*/ 1667301 w 2263755"/>
                <a:gd name="connsiteY93" fmla="*/ 2099325 h 2227159"/>
                <a:gd name="connsiteX94" fmla="*/ 1591494 w 2263755"/>
                <a:gd name="connsiteY94" fmla="*/ 2146900 h 2227159"/>
                <a:gd name="connsiteX95" fmla="*/ 1489024 w 2263755"/>
                <a:gd name="connsiteY95" fmla="*/ 2186111 h 2227159"/>
                <a:gd name="connsiteX96" fmla="*/ 1482750 w 2263755"/>
                <a:gd name="connsiteY96" fmla="*/ 2188202 h 2227159"/>
                <a:gd name="connsiteX97" fmla="*/ 1428378 w 2263755"/>
                <a:gd name="connsiteY97" fmla="*/ 2203886 h 2227159"/>
                <a:gd name="connsiteX98" fmla="*/ 1407989 w 2263755"/>
                <a:gd name="connsiteY98" fmla="*/ 2203886 h 2227159"/>
                <a:gd name="connsiteX99" fmla="*/ 1407466 w 2263755"/>
                <a:gd name="connsiteY99" fmla="*/ 2199181 h 2227159"/>
                <a:gd name="connsiteX100" fmla="*/ 1406943 w 2263755"/>
                <a:gd name="connsiteY100" fmla="*/ 2171472 h 2227159"/>
                <a:gd name="connsiteX101" fmla="*/ 1379757 w 2263755"/>
                <a:gd name="connsiteY101" fmla="*/ 2175132 h 2227159"/>
                <a:gd name="connsiteX102" fmla="*/ 1367210 w 2263755"/>
                <a:gd name="connsiteY102" fmla="*/ 2182974 h 2227159"/>
                <a:gd name="connsiteX103" fmla="*/ 1344729 w 2263755"/>
                <a:gd name="connsiteY103" fmla="*/ 2171472 h 2227159"/>
                <a:gd name="connsiteX104" fmla="*/ 1330090 w 2263755"/>
                <a:gd name="connsiteY104" fmla="*/ 2162062 h 2227159"/>
                <a:gd name="connsiteX105" fmla="*/ 1231803 w 2263755"/>
                <a:gd name="connsiteY105" fmla="*/ 2174086 h 2227159"/>
                <a:gd name="connsiteX106" fmla="*/ 1216118 w 2263755"/>
                <a:gd name="connsiteY106" fmla="*/ 2146378 h 2227159"/>
                <a:gd name="connsiteX107" fmla="*/ 1207231 w 2263755"/>
                <a:gd name="connsiteY107" fmla="*/ 2144809 h 2227159"/>
                <a:gd name="connsiteX108" fmla="*/ 1148153 w 2263755"/>
                <a:gd name="connsiteY108" fmla="*/ 2161539 h 2227159"/>
                <a:gd name="connsiteX109" fmla="*/ 1126195 w 2263755"/>
                <a:gd name="connsiteY109" fmla="*/ 2195521 h 2227159"/>
                <a:gd name="connsiteX110" fmla="*/ 1101624 w 2263755"/>
                <a:gd name="connsiteY110" fmla="*/ 2185588 h 2227159"/>
                <a:gd name="connsiteX111" fmla="*/ 1097441 w 2263755"/>
                <a:gd name="connsiteY111" fmla="*/ 2155788 h 2227159"/>
                <a:gd name="connsiteX112" fmla="*/ 1053525 w 2263755"/>
                <a:gd name="connsiteY112" fmla="*/ 2181928 h 2227159"/>
                <a:gd name="connsiteX113" fmla="*/ 1042023 w 2263755"/>
                <a:gd name="connsiteY113" fmla="*/ 2187156 h 2227159"/>
                <a:gd name="connsiteX114" fmla="*/ 981901 w 2263755"/>
                <a:gd name="connsiteY114" fmla="*/ 2187156 h 2227159"/>
                <a:gd name="connsiteX115" fmla="*/ 901388 w 2263755"/>
                <a:gd name="connsiteY115" fmla="*/ 2190293 h 2227159"/>
                <a:gd name="connsiteX116" fmla="*/ 897206 w 2263755"/>
                <a:gd name="connsiteY116" fmla="*/ 2191339 h 2227159"/>
                <a:gd name="connsiteX117" fmla="*/ 854858 w 2263755"/>
                <a:gd name="connsiteY117" fmla="*/ 2213297 h 2227159"/>
                <a:gd name="connsiteX118" fmla="*/ 809374 w 2263755"/>
                <a:gd name="connsiteY118" fmla="*/ 2223230 h 2227159"/>
                <a:gd name="connsiteX119" fmla="*/ 792122 w 2263755"/>
                <a:gd name="connsiteY119" fmla="*/ 2228458 h 2227159"/>
                <a:gd name="connsiteX120" fmla="*/ 773300 w 2263755"/>
                <a:gd name="connsiteY120" fmla="*/ 2214865 h 2227159"/>
                <a:gd name="connsiteX121" fmla="*/ 762844 w 2263755"/>
                <a:gd name="connsiteY121" fmla="*/ 2205978 h 2227159"/>
                <a:gd name="connsiteX122" fmla="*/ 729385 w 2263755"/>
                <a:gd name="connsiteY122" fmla="*/ 2174086 h 2227159"/>
                <a:gd name="connsiteX123" fmla="*/ 711086 w 2263755"/>
                <a:gd name="connsiteY123" fmla="*/ 2130171 h 2227159"/>
                <a:gd name="connsiteX124" fmla="*/ 677627 w 2263755"/>
                <a:gd name="connsiteY124" fmla="*/ 2110304 h 2227159"/>
                <a:gd name="connsiteX125" fmla="*/ 632143 w 2263755"/>
                <a:gd name="connsiteY125" fmla="*/ 2089914 h 2227159"/>
                <a:gd name="connsiteX126" fmla="*/ 629528 w 2263755"/>
                <a:gd name="connsiteY126" fmla="*/ 2078935 h 2227159"/>
                <a:gd name="connsiteX127" fmla="*/ 644690 w 2263755"/>
                <a:gd name="connsiteY127" fmla="*/ 2044953 h 2227159"/>
                <a:gd name="connsiteX128" fmla="*/ 643121 w 2263755"/>
                <a:gd name="connsiteY128" fmla="*/ 2013062 h 2227159"/>
                <a:gd name="connsiteX129" fmla="*/ 622209 w 2263755"/>
                <a:gd name="connsiteY129" fmla="*/ 1976988 h 2227159"/>
                <a:gd name="connsiteX130" fmla="*/ 601297 w 2263755"/>
                <a:gd name="connsiteY130" fmla="*/ 1950848 h 2227159"/>
                <a:gd name="connsiteX131" fmla="*/ 596069 w 2263755"/>
                <a:gd name="connsiteY131" fmla="*/ 1952416 h 2227159"/>
                <a:gd name="connsiteX132" fmla="*/ 596069 w 2263755"/>
                <a:gd name="connsiteY132" fmla="*/ 1974374 h 2227159"/>
                <a:gd name="connsiteX133" fmla="*/ 592409 w 2263755"/>
                <a:gd name="connsiteY133" fmla="*/ 2041816 h 2227159"/>
                <a:gd name="connsiteX134" fmla="*/ 603911 w 2263755"/>
                <a:gd name="connsiteY134" fmla="*/ 2065342 h 2227159"/>
                <a:gd name="connsiteX135" fmla="*/ 588227 w 2263755"/>
                <a:gd name="connsiteY135" fmla="*/ 2090960 h 2227159"/>
                <a:gd name="connsiteX136" fmla="*/ 560518 w 2263755"/>
                <a:gd name="connsiteY136" fmla="*/ 2075799 h 2227159"/>
                <a:gd name="connsiteX137" fmla="*/ 535946 w 2263755"/>
                <a:gd name="connsiteY137" fmla="*/ 2057500 h 2227159"/>
                <a:gd name="connsiteX138" fmla="*/ 506669 w 2263755"/>
                <a:gd name="connsiteY138" fmla="*/ 2084163 h 2227159"/>
                <a:gd name="connsiteX139" fmla="*/ 478437 w 2263755"/>
                <a:gd name="connsiteY139" fmla="*/ 2039725 h 2227159"/>
                <a:gd name="connsiteX140" fmla="*/ 451774 w 2263755"/>
                <a:gd name="connsiteY140" fmla="*/ 2005742 h 2227159"/>
                <a:gd name="connsiteX141" fmla="*/ 430339 w 2263755"/>
                <a:gd name="connsiteY141" fmla="*/ 1983262 h 2227159"/>
                <a:gd name="connsiteX142" fmla="*/ 418314 w 2263755"/>
                <a:gd name="connsiteY142" fmla="*/ 1966009 h 2227159"/>
                <a:gd name="connsiteX143" fmla="*/ 418314 w 2263755"/>
                <a:gd name="connsiteY143" fmla="*/ 1964963 h 2227159"/>
                <a:gd name="connsiteX144" fmla="*/ 387991 w 2263755"/>
                <a:gd name="connsiteY144" fmla="*/ 1941960 h 2227159"/>
                <a:gd name="connsiteX145" fmla="*/ 374921 w 2263755"/>
                <a:gd name="connsiteY145" fmla="*/ 1948234 h 2227159"/>
                <a:gd name="connsiteX146" fmla="*/ 356100 w 2263755"/>
                <a:gd name="connsiteY146" fmla="*/ 1943528 h 2227159"/>
                <a:gd name="connsiteX147" fmla="*/ 347212 w 2263755"/>
                <a:gd name="connsiteY147" fmla="*/ 1909546 h 2227159"/>
                <a:gd name="connsiteX148" fmla="*/ 337802 w 2263755"/>
                <a:gd name="connsiteY148" fmla="*/ 1884974 h 2227159"/>
                <a:gd name="connsiteX149" fmla="*/ 328391 w 2263755"/>
                <a:gd name="connsiteY149" fmla="*/ 1897521 h 2227159"/>
                <a:gd name="connsiteX150" fmla="*/ 308525 w 2263755"/>
                <a:gd name="connsiteY150" fmla="*/ 1902226 h 2227159"/>
                <a:gd name="connsiteX151" fmla="*/ 304342 w 2263755"/>
                <a:gd name="connsiteY151" fmla="*/ 1890202 h 2227159"/>
                <a:gd name="connsiteX152" fmla="*/ 294409 w 2263755"/>
                <a:gd name="connsiteY152" fmla="*/ 1858833 h 2227159"/>
                <a:gd name="connsiteX153" fmla="*/ 283430 w 2263755"/>
                <a:gd name="connsiteY153" fmla="*/ 1831647 h 2227159"/>
                <a:gd name="connsiteX154" fmla="*/ 289704 w 2263755"/>
                <a:gd name="connsiteY154" fmla="*/ 1807598 h 2227159"/>
                <a:gd name="connsiteX155" fmla="*/ 298591 w 2263755"/>
                <a:gd name="connsiteY155" fmla="*/ 1780412 h 2227159"/>
                <a:gd name="connsiteX156" fmla="*/ 286567 w 2263755"/>
                <a:gd name="connsiteY156" fmla="*/ 1757932 h 2227159"/>
                <a:gd name="connsiteX157" fmla="*/ 275065 w 2263755"/>
                <a:gd name="connsiteY157" fmla="*/ 1724472 h 2227159"/>
                <a:gd name="connsiteX158" fmla="*/ 257812 w 2263755"/>
                <a:gd name="connsiteY158" fmla="*/ 1617296 h 2227159"/>
                <a:gd name="connsiteX159" fmla="*/ 258858 w 2263755"/>
                <a:gd name="connsiteY159" fmla="*/ 1603181 h 2227159"/>
                <a:gd name="connsiteX160" fmla="*/ 261995 w 2263755"/>
                <a:gd name="connsiteY160" fmla="*/ 1573381 h 2227159"/>
                <a:gd name="connsiteX161" fmla="*/ 257290 w 2263755"/>
                <a:gd name="connsiteY161" fmla="*/ 1551423 h 2227159"/>
                <a:gd name="connsiteX162" fmla="*/ 257290 w 2263755"/>
                <a:gd name="connsiteY162" fmla="*/ 1528942 h 2227159"/>
                <a:gd name="connsiteX163" fmla="*/ 260949 w 2263755"/>
                <a:gd name="connsiteY163" fmla="*/ 1527896 h 2227159"/>
                <a:gd name="connsiteX164" fmla="*/ 281862 w 2263755"/>
                <a:gd name="connsiteY164" fmla="*/ 1552468 h 2227159"/>
                <a:gd name="connsiteX165" fmla="*/ 343553 w 2263755"/>
                <a:gd name="connsiteY165" fmla="*/ 1643437 h 2227159"/>
                <a:gd name="connsiteX166" fmla="*/ 420928 w 2263755"/>
                <a:gd name="connsiteY166" fmla="*/ 1722381 h 2227159"/>
                <a:gd name="connsiteX167" fmla="*/ 425634 w 2263755"/>
                <a:gd name="connsiteY167" fmla="*/ 1727086 h 2227159"/>
                <a:gd name="connsiteX168" fmla="*/ 506146 w 2263755"/>
                <a:gd name="connsiteY168" fmla="*/ 1813872 h 2227159"/>
                <a:gd name="connsiteX169" fmla="*/ 574634 w 2263755"/>
                <a:gd name="connsiteY169" fmla="*/ 1889156 h 2227159"/>
                <a:gd name="connsiteX170" fmla="*/ 585090 w 2263755"/>
                <a:gd name="connsiteY170" fmla="*/ 1896998 h 2227159"/>
                <a:gd name="connsiteX171" fmla="*/ 698539 w 2263755"/>
                <a:gd name="connsiteY171" fmla="*/ 1961304 h 2227159"/>
                <a:gd name="connsiteX172" fmla="*/ 721543 w 2263755"/>
                <a:gd name="connsiteY172" fmla="*/ 1964441 h 2227159"/>
                <a:gd name="connsiteX173" fmla="*/ 730430 w 2263755"/>
                <a:gd name="connsiteY173" fmla="*/ 1967577 h 2227159"/>
                <a:gd name="connsiteX174" fmla="*/ 766504 w 2263755"/>
                <a:gd name="connsiteY174" fmla="*/ 1992149 h 2227159"/>
                <a:gd name="connsiteX175" fmla="*/ 865837 w 2263755"/>
                <a:gd name="connsiteY175" fmla="*/ 2025609 h 2227159"/>
                <a:gd name="connsiteX176" fmla="*/ 991834 w 2263755"/>
                <a:gd name="connsiteY176" fmla="*/ 2059069 h 2227159"/>
                <a:gd name="connsiteX177" fmla="*/ 1188410 w 2263755"/>
                <a:gd name="connsiteY177" fmla="*/ 2077890 h 2227159"/>
                <a:gd name="connsiteX178" fmla="*/ 1333750 w 2263755"/>
                <a:gd name="connsiteY178" fmla="*/ 2069002 h 2227159"/>
                <a:gd name="connsiteX179" fmla="*/ 1377666 w 2263755"/>
                <a:gd name="connsiteY179" fmla="*/ 2055409 h 2227159"/>
                <a:gd name="connsiteX180" fmla="*/ 1439357 w 2263755"/>
                <a:gd name="connsiteY180" fmla="*/ 2039725 h 2227159"/>
                <a:gd name="connsiteX181" fmla="*/ 1467589 w 2263755"/>
                <a:gd name="connsiteY181" fmla="*/ 2022995 h 2227159"/>
                <a:gd name="connsiteX182" fmla="*/ 1496343 w 2263755"/>
                <a:gd name="connsiteY182" fmla="*/ 2010970 h 2227159"/>
                <a:gd name="connsiteX183" fmla="*/ 1584175 w 2263755"/>
                <a:gd name="connsiteY183" fmla="*/ 1986398 h 2227159"/>
                <a:gd name="connsiteX184" fmla="*/ 1682985 w 2263755"/>
                <a:gd name="connsiteY184" fmla="*/ 1933072 h 2227159"/>
                <a:gd name="connsiteX185" fmla="*/ 1698669 w 2263755"/>
                <a:gd name="connsiteY185" fmla="*/ 1914251 h 2227159"/>
                <a:gd name="connsiteX186" fmla="*/ 1704943 w 2263755"/>
                <a:gd name="connsiteY186" fmla="*/ 1906409 h 2227159"/>
                <a:gd name="connsiteX187" fmla="*/ 1795389 w 2263755"/>
                <a:gd name="connsiteY187" fmla="*/ 1827988 h 2227159"/>
                <a:gd name="connsiteX188" fmla="*/ 1860740 w 2263755"/>
                <a:gd name="connsiteY188" fmla="*/ 1763682 h 2227159"/>
                <a:gd name="connsiteX189" fmla="*/ 1866491 w 2263755"/>
                <a:gd name="connsiteY189" fmla="*/ 1756886 h 2227159"/>
                <a:gd name="connsiteX190" fmla="*/ 1918249 w 2263755"/>
                <a:gd name="connsiteY190" fmla="*/ 1667486 h 2227159"/>
                <a:gd name="connsiteX191" fmla="*/ 1960073 w 2263755"/>
                <a:gd name="connsiteY191" fmla="*/ 1560310 h 2227159"/>
                <a:gd name="connsiteX192" fmla="*/ 1953800 w 2263755"/>
                <a:gd name="connsiteY192" fmla="*/ 1491823 h 2227159"/>
                <a:gd name="connsiteX193" fmla="*/ 1951708 w 2263755"/>
                <a:gd name="connsiteY193" fmla="*/ 1387784 h 2227159"/>
                <a:gd name="connsiteX194" fmla="*/ 1954845 w 2263755"/>
                <a:gd name="connsiteY194" fmla="*/ 1365303 h 2227159"/>
                <a:gd name="connsiteX195" fmla="*/ 1980463 w 2263755"/>
                <a:gd name="connsiteY195" fmla="*/ 1267538 h 2227159"/>
                <a:gd name="connsiteX196" fmla="*/ 1983599 w 2263755"/>
                <a:gd name="connsiteY196" fmla="*/ 1218394 h 2227159"/>
                <a:gd name="connsiteX197" fmla="*/ 1954845 w 2263755"/>
                <a:gd name="connsiteY197" fmla="*/ 1158272 h 2227159"/>
                <a:gd name="connsiteX198" fmla="*/ 1912498 w 2263755"/>
                <a:gd name="connsiteY198" fmla="*/ 1081942 h 2227159"/>
                <a:gd name="connsiteX199" fmla="*/ 1896291 w 2263755"/>
                <a:gd name="connsiteY199" fmla="*/ 1063121 h 2227159"/>
                <a:gd name="connsiteX200" fmla="*/ 1780750 w 2263755"/>
                <a:gd name="connsiteY200" fmla="*/ 919871 h 2227159"/>
                <a:gd name="connsiteX201" fmla="*/ 1697101 w 2263755"/>
                <a:gd name="connsiteY201" fmla="*/ 828380 h 2227159"/>
                <a:gd name="connsiteX202" fmla="*/ 1692396 w 2263755"/>
                <a:gd name="connsiteY202" fmla="*/ 816356 h 2227159"/>
                <a:gd name="connsiteX203" fmla="*/ 1687691 w 2263755"/>
                <a:gd name="connsiteY203" fmla="*/ 807468 h 2227159"/>
                <a:gd name="connsiteX204" fmla="*/ 1667824 w 2263755"/>
                <a:gd name="connsiteY204" fmla="*/ 799626 h 2227159"/>
                <a:gd name="connsiteX205" fmla="*/ 1641161 w 2263755"/>
                <a:gd name="connsiteY205" fmla="*/ 770871 h 2227159"/>
                <a:gd name="connsiteX206" fmla="*/ 1633319 w 2263755"/>
                <a:gd name="connsiteY206" fmla="*/ 761984 h 2227159"/>
                <a:gd name="connsiteX207" fmla="*/ 1571627 w 2263755"/>
                <a:gd name="connsiteY207" fmla="*/ 723296 h 2227159"/>
                <a:gd name="connsiteX208" fmla="*/ 1512550 w 2263755"/>
                <a:gd name="connsiteY208" fmla="*/ 668401 h 2227159"/>
                <a:gd name="connsiteX209" fmla="*/ 1561171 w 2263755"/>
                <a:gd name="connsiteY209" fmla="*/ 678334 h 2227159"/>
                <a:gd name="connsiteX210" fmla="*/ 1730038 w 2263755"/>
                <a:gd name="connsiteY210" fmla="*/ 775054 h 2227159"/>
                <a:gd name="connsiteX211" fmla="*/ 1747291 w 2263755"/>
                <a:gd name="connsiteY211" fmla="*/ 783941 h 2227159"/>
                <a:gd name="connsiteX212" fmla="*/ 1762452 w 2263755"/>
                <a:gd name="connsiteY212" fmla="*/ 791261 h 2227159"/>
                <a:gd name="connsiteX213" fmla="*/ 1841396 w 2263755"/>
                <a:gd name="connsiteY213" fmla="*/ 861840 h 2227159"/>
                <a:gd name="connsiteX214" fmla="*/ 1899428 w 2263755"/>
                <a:gd name="connsiteY214" fmla="*/ 931373 h 2227159"/>
                <a:gd name="connsiteX215" fmla="*/ 1953800 w 2263755"/>
                <a:gd name="connsiteY215" fmla="*/ 1005089 h 2227159"/>
                <a:gd name="connsiteX216" fmla="*/ 1974189 w 2263755"/>
                <a:gd name="connsiteY216" fmla="*/ 1023387 h 2227159"/>
                <a:gd name="connsiteX217" fmla="*/ 1979417 w 2263755"/>
                <a:gd name="connsiteY217" fmla="*/ 1003521 h 2227159"/>
                <a:gd name="connsiteX218" fmla="*/ 1956936 w 2263755"/>
                <a:gd name="connsiteY218" fmla="*/ 955422 h 2227159"/>
                <a:gd name="connsiteX219" fmla="*/ 1884789 w 2263755"/>
                <a:gd name="connsiteY219" fmla="*/ 880661 h 2227159"/>
                <a:gd name="connsiteX220" fmla="*/ 1840350 w 2263755"/>
                <a:gd name="connsiteY220" fmla="*/ 827857 h 2227159"/>
                <a:gd name="connsiteX221" fmla="*/ 1821007 w 2263755"/>
                <a:gd name="connsiteY221" fmla="*/ 802240 h 2227159"/>
                <a:gd name="connsiteX222" fmla="*/ 1782319 w 2263755"/>
                <a:gd name="connsiteY222" fmla="*/ 771917 h 2227159"/>
                <a:gd name="connsiteX223" fmla="*/ 1734743 w 2263755"/>
                <a:gd name="connsiteY223" fmla="*/ 729570 h 2227159"/>
                <a:gd name="connsiteX224" fmla="*/ 1664687 w 2263755"/>
                <a:gd name="connsiteY224" fmla="*/ 654808 h 2227159"/>
                <a:gd name="connsiteX225" fmla="*/ 1612406 w 2263755"/>
                <a:gd name="connsiteY225" fmla="*/ 612983 h 2227159"/>
                <a:gd name="connsiteX226" fmla="*/ 1597245 w 2263755"/>
                <a:gd name="connsiteY226" fmla="*/ 590503 h 2227159"/>
                <a:gd name="connsiteX227" fmla="*/ 1571105 w 2263755"/>
                <a:gd name="connsiteY227" fmla="*/ 555998 h 2227159"/>
                <a:gd name="connsiteX228" fmla="*/ 1547578 w 2263755"/>
                <a:gd name="connsiteY228" fmla="*/ 536131 h 2227159"/>
                <a:gd name="connsiteX229" fmla="*/ 1546010 w 2263755"/>
                <a:gd name="connsiteY229" fmla="*/ 515741 h 2227159"/>
                <a:gd name="connsiteX230" fmla="*/ 1548101 w 2263755"/>
                <a:gd name="connsiteY230" fmla="*/ 509990 h 2227159"/>
                <a:gd name="connsiteX231" fmla="*/ 1522483 w 2263755"/>
                <a:gd name="connsiteY231" fmla="*/ 495352 h 2227159"/>
                <a:gd name="connsiteX232" fmla="*/ 1524575 w 2263755"/>
                <a:gd name="connsiteY232" fmla="*/ 491169 h 2227159"/>
                <a:gd name="connsiteX233" fmla="*/ 1553329 w 2263755"/>
                <a:gd name="connsiteY233" fmla="*/ 506854 h 2227159"/>
                <a:gd name="connsiteX234" fmla="*/ 1647957 w 2263755"/>
                <a:gd name="connsiteY234" fmla="*/ 561226 h 2227159"/>
                <a:gd name="connsiteX235" fmla="*/ 1703898 w 2263755"/>
                <a:gd name="connsiteY235" fmla="*/ 598345 h 2227159"/>
                <a:gd name="connsiteX236" fmla="*/ 1712262 w 2263755"/>
                <a:gd name="connsiteY236" fmla="*/ 603573 h 2227159"/>
                <a:gd name="connsiteX237" fmla="*/ 1778659 w 2263755"/>
                <a:gd name="connsiteY237" fmla="*/ 649580 h 2227159"/>
                <a:gd name="connsiteX238" fmla="*/ 1795389 w 2263755"/>
                <a:gd name="connsiteY238" fmla="*/ 657945 h 2227159"/>
                <a:gd name="connsiteX239" fmla="*/ 1805322 w 2263755"/>
                <a:gd name="connsiteY239" fmla="*/ 665787 h 2227159"/>
                <a:gd name="connsiteX240" fmla="*/ 1839827 w 2263755"/>
                <a:gd name="connsiteY240" fmla="*/ 700815 h 2227159"/>
                <a:gd name="connsiteX241" fmla="*/ 1844533 w 2263755"/>
                <a:gd name="connsiteY241" fmla="*/ 697678 h 2227159"/>
                <a:gd name="connsiteX242" fmla="*/ 1835645 w 2263755"/>
                <a:gd name="connsiteY242" fmla="*/ 677289 h 2227159"/>
                <a:gd name="connsiteX243" fmla="*/ 1774477 w 2263755"/>
                <a:gd name="connsiteY243" fmla="*/ 548155 h 2227159"/>
                <a:gd name="connsiteX244" fmla="*/ 1751473 w 2263755"/>
                <a:gd name="connsiteY244" fmla="*/ 492738 h 2227159"/>
                <a:gd name="connsiteX245" fmla="*/ 1602996 w 2263755"/>
                <a:gd name="connsiteY245" fmla="*/ 337464 h 2227159"/>
                <a:gd name="connsiteX246" fmla="*/ 1512027 w 2263755"/>
                <a:gd name="connsiteY246" fmla="*/ 298776 h 2227159"/>
                <a:gd name="connsiteX247" fmla="*/ 1333750 w 2263755"/>
                <a:gd name="connsiteY247" fmla="*/ 222446 h 2227159"/>
                <a:gd name="connsiteX248" fmla="*/ 1214027 w 2263755"/>
                <a:gd name="connsiteY248" fmla="*/ 178008 h 2227159"/>
                <a:gd name="connsiteX249" fmla="*/ 1158087 w 2263755"/>
                <a:gd name="connsiteY249" fmla="*/ 151867 h 2227159"/>
                <a:gd name="connsiteX250" fmla="*/ 1147631 w 2263755"/>
                <a:gd name="connsiteY250" fmla="*/ 147685 h 2227159"/>
                <a:gd name="connsiteX251" fmla="*/ 1100055 w 2263755"/>
                <a:gd name="connsiteY251" fmla="*/ 136706 h 2227159"/>
                <a:gd name="connsiteX252" fmla="*/ 1090645 w 2263755"/>
                <a:gd name="connsiteY252" fmla="*/ 129909 h 2227159"/>
                <a:gd name="connsiteX253" fmla="*/ 1068687 w 2263755"/>
                <a:gd name="connsiteY253" fmla="*/ 118408 h 2227159"/>
                <a:gd name="connsiteX254" fmla="*/ 680241 w 2263755"/>
                <a:gd name="connsiteY254" fmla="*/ 181145 h 2227159"/>
                <a:gd name="connsiteX255" fmla="*/ 474255 w 2263755"/>
                <a:gd name="connsiteY255" fmla="*/ 292503 h 2227159"/>
                <a:gd name="connsiteX256" fmla="*/ 462753 w 2263755"/>
                <a:gd name="connsiteY256" fmla="*/ 304527 h 2227159"/>
                <a:gd name="connsiteX257" fmla="*/ 441318 w 2263755"/>
                <a:gd name="connsiteY257" fmla="*/ 320211 h 2227159"/>
                <a:gd name="connsiteX258" fmla="*/ 435567 w 2263755"/>
                <a:gd name="connsiteY258" fmla="*/ 324917 h 2227159"/>
                <a:gd name="connsiteX259" fmla="*/ 368648 w 2263755"/>
                <a:gd name="connsiteY259" fmla="*/ 407520 h 2227159"/>
                <a:gd name="connsiteX260" fmla="*/ 324209 w 2263755"/>
                <a:gd name="connsiteY260" fmla="*/ 461892 h 2227159"/>
                <a:gd name="connsiteX261" fmla="*/ 324732 w 2263755"/>
                <a:gd name="connsiteY261" fmla="*/ 488033 h 2227159"/>
                <a:gd name="connsiteX262" fmla="*/ 325255 w 2263755"/>
                <a:gd name="connsiteY262" fmla="*/ 489078 h 2227159"/>
                <a:gd name="connsiteX263" fmla="*/ 312184 w 2263755"/>
                <a:gd name="connsiteY263" fmla="*/ 527766 h 2227159"/>
                <a:gd name="connsiteX264" fmla="*/ 292318 w 2263755"/>
                <a:gd name="connsiteY264" fmla="*/ 531948 h 2227159"/>
                <a:gd name="connsiteX265" fmla="*/ 272974 w 2263755"/>
                <a:gd name="connsiteY265" fmla="*/ 531948 h 2227159"/>
                <a:gd name="connsiteX266" fmla="*/ 269314 w 2263755"/>
                <a:gd name="connsiteY266" fmla="*/ 555475 h 2227159"/>
                <a:gd name="connsiteX267" fmla="*/ 243697 w 2263755"/>
                <a:gd name="connsiteY267" fmla="*/ 604096 h 2227159"/>
                <a:gd name="connsiteX268" fmla="*/ 240037 w 2263755"/>
                <a:gd name="connsiteY268" fmla="*/ 613506 h 2227159"/>
                <a:gd name="connsiteX269" fmla="*/ 225398 w 2263755"/>
                <a:gd name="connsiteY269" fmla="*/ 675720 h 2227159"/>
                <a:gd name="connsiteX270" fmla="*/ 215988 w 2263755"/>
                <a:gd name="connsiteY270" fmla="*/ 694019 h 2227159"/>
                <a:gd name="connsiteX271" fmla="*/ 189847 w 2263755"/>
                <a:gd name="connsiteY271" fmla="*/ 787078 h 2227159"/>
                <a:gd name="connsiteX272" fmla="*/ 171026 w 2263755"/>
                <a:gd name="connsiteY272" fmla="*/ 895299 h 2227159"/>
                <a:gd name="connsiteX273" fmla="*/ 159525 w 2263755"/>
                <a:gd name="connsiteY273" fmla="*/ 912552 h 2227159"/>
                <a:gd name="connsiteX274" fmla="*/ 161093 w 2263755"/>
                <a:gd name="connsiteY274" fmla="*/ 931373 h 2227159"/>
                <a:gd name="connsiteX275" fmla="*/ 168935 w 2263755"/>
                <a:gd name="connsiteY275" fmla="*/ 948103 h 2227159"/>
                <a:gd name="connsiteX276" fmla="*/ 167890 w 2263755"/>
                <a:gd name="connsiteY276" fmla="*/ 1066780 h 2227159"/>
                <a:gd name="connsiteX277" fmla="*/ 173118 w 2263755"/>
                <a:gd name="connsiteY277" fmla="*/ 1132654 h 2227159"/>
                <a:gd name="connsiteX278" fmla="*/ 169981 w 2263755"/>
                <a:gd name="connsiteY278" fmla="*/ 1143633 h 2227159"/>
                <a:gd name="connsiteX279" fmla="*/ 156388 w 2263755"/>
                <a:gd name="connsiteY279" fmla="*/ 1189117 h 2227159"/>
                <a:gd name="connsiteX280" fmla="*/ 167367 w 2263755"/>
                <a:gd name="connsiteY280" fmla="*/ 1247149 h 2227159"/>
                <a:gd name="connsiteX281" fmla="*/ 168935 w 2263755"/>
                <a:gd name="connsiteY281" fmla="*/ 1282177 h 2227159"/>
                <a:gd name="connsiteX282" fmla="*/ 173118 w 2263755"/>
                <a:gd name="connsiteY282" fmla="*/ 1305181 h 2227159"/>
                <a:gd name="connsiteX283" fmla="*/ 604434 w 2263755"/>
                <a:gd name="connsiteY283" fmla="*/ 1950325 h 2227159"/>
                <a:gd name="connsiteX284" fmla="*/ 599728 w 2263755"/>
                <a:gd name="connsiteY284" fmla="*/ 1933072 h 2227159"/>
                <a:gd name="connsiteX285" fmla="*/ 592932 w 2263755"/>
                <a:gd name="connsiteY285" fmla="*/ 1923139 h 2227159"/>
                <a:gd name="connsiteX286" fmla="*/ 569406 w 2263755"/>
                <a:gd name="connsiteY286" fmla="*/ 1910591 h 2227159"/>
                <a:gd name="connsiteX287" fmla="*/ 586135 w 2263755"/>
                <a:gd name="connsiteY287" fmla="*/ 1943005 h 2227159"/>
                <a:gd name="connsiteX288" fmla="*/ 604434 w 2263755"/>
                <a:gd name="connsiteY288" fmla="*/ 1950325 h 2227159"/>
                <a:gd name="connsiteX289" fmla="*/ 302774 w 2263755"/>
                <a:gd name="connsiteY289" fmla="*/ 1825897 h 2227159"/>
                <a:gd name="connsiteX290" fmla="*/ 314798 w 2263755"/>
                <a:gd name="connsiteY290" fmla="*/ 1850469 h 2227159"/>
                <a:gd name="connsiteX291" fmla="*/ 328914 w 2263755"/>
                <a:gd name="connsiteY291" fmla="*/ 1840535 h 2227159"/>
                <a:gd name="connsiteX292" fmla="*/ 331528 w 2263755"/>
                <a:gd name="connsiteY292" fmla="*/ 1826419 h 2227159"/>
                <a:gd name="connsiteX293" fmla="*/ 302774 w 2263755"/>
                <a:gd name="connsiteY293" fmla="*/ 1825897 h 2227159"/>
                <a:gd name="connsiteX294" fmla="*/ 916550 w 2263755"/>
                <a:gd name="connsiteY294" fmla="*/ 2147423 h 2227159"/>
                <a:gd name="connsiteX295" fmla="*/ 933802 w 2263755"/>
                <a:gd name="connsiteY295" fmla="*/ 2131216 h 2227159"/>
                <a:gd name="connsiteX296" fmla="*/ 918118 w 2263755"/>
                <a:gd name="connsiteY296" fmla="*/ 2121806 h 2227159"/>
                <a:gd name="connsiteX297" fmla="*/ 916550 w 2263755"/>
                <a:gd name="connsiteY297" fmla="*/ 2147423 h 2227159"/>
                <a:gd name="connsiteX298" fmla="*/ 980332 w 2263755"/>
                <a:gd name="connsiteY298" fmla="*/ 2151083 h 2227159"/>
                <a:gd name="connsiteX299" fmla="*/ 991834 w 2263755"/>
                <a:gd name="connsiteY299" fmla="*/ 2138013 h 2227159"/>
                <a:gd name="connsiteX300" fmla="*/ 989743 w 2263755"/>
                <a:gd name="connsiteY300" fmla="*/ 2134876 h 2227159"/>
                <a:gd name="connsiteX301" fmla="*/ 975104 w 2263755"/>
                <a:gd name="connsiteY301" fmla="*/ 2133830 h 2227159"/>
                <a:gd name="connsiteX302" fmla="*/ 980332 w 2263755"/>
                <a:gd name="connsiteY302" fmla="*/ 2151083 h 22271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</a:cxnLst>
              <a:rect l="l" t="t" r="r" b="b"/>
              <a:pathLst>
                <a:path w="2263755" h="2227159">
                  <a:moveTo>
                    <a:pt x="173118" y="1305181"/>
                  </a:moveTo>
                  <a:cubicBezTo>
                    <a:pt x="167367" y="1308317"/>
                    <a:pt x="158479" y="1312500"/>
                    <a:pt x="151160" y="1317728"/>
                  </a:cubicBezTo>
                  <a:cubicBezTo>
                    <a:pt x="147500" y="1320342"/>
                    <a:pt x="138612" y="1324002"/>
                    <a:pt x="146977" y="1331321"/>
                  </a:cubicBezTo>
                  <a:cubicBezTo>
                    <a:pt x="147500" y="1331844"/>
                    <a:pt x="143840" y="1336026"/>
                    <a:pt x="142272" y="1338640"/>
                  </a:cubicBezTo>
                  <a:cubicBezTo>
                    <a:pt x="145932" y="1340209"/>
                    <a:pt x="149068" y="1341777"/>
                    <a:pt x="152728" y="1343345"/>
                  </a:cubicBezTo>
                  <a:cubicBezTo>
                    <a:pt x="153251" y="1344391"/>
                    <a:pt x="153251" y="1344914"/>
                    <a:pt x="153774" y="1345959"/>
                  </a:cubicBezTo>
                  <a:cubicBezTo>
                    <a:pt x="120837" y="1347528"/>
                    <a:pt x="114563" y="1374191"/>
                    <a:pt x="102539" y="1397717"/>
                  </a:cubicBezTo>
                  <a:cubicBezTo>
                    <a:pt x="109858" y="1399809"/>
                    <a:pt x="116132" y="1401900"/>
                    <a:pt x="124497" y="1404514"/>
                  </a:cubicBezTo>
                  <a:cubicBezTo>
                    <a:pt x="119268" y="1407128"/>
                    <a:pt x="115609" y="1409219"/>
                    <a:pt x="111426" y="1410265"/>
                  </a:cubicBezTo>
                  <a:cubicBezTo>
                    <a:pt x="101493" y="1412879"/>
                    <a:pt x="97311" y="1419152"/>
                    <a:pt x="97311" y="1429609"/>
                  </a:cubicBezTo>
                  <a:cubicBezTo>
                    <a:pt x="97311" y="1433791"/>
                    <a:pt x="94697" y="1438496"/>
                    <a:pt x="92082" y="1441633"/>
                  </a:cubicBezTo>
                  <a:cubicBezTo>
                    <a:pt x="84763" y="1449998"/>
                    <a:pt x="76921" y="1457840"/>
                    <a:pt x="69602" y="1465682"/>
                  </a:cubicBezTo>
                  <a:cubicBezTo>
                    <a:pt x="62805" y="1473002"/>
                    <a:pt x="55486" y="1478230"/>
                    <a:pt x="41893" y="1476138"/>
                  </a:cubicBezTo>
                  <a:cubicBezTo>
                    <a:pt x="44507" y="1469865"/>
                    <a:pt x="45553" y="1464114"/>
                    <a:pt x="48689" y="1459932"/>
                  </a:cubicBezTo>
                  <a:cubicBezTo>
                    <a:pt x="55486" y="1450521"/>
                    <a:pt x="54963" y="1437451"/>
                    <a:pt x="46075" y="1430654"/>
                  </a:cubicBezTo>
                  <a:cubicBezTo>
                    <a:pt x="43461" y="1428563"/>
                    <a:pt x="39279" y="1428563"/>
                    <a:pt x="35619" y="1426995"/>
                  </a:cubicBezTo>
                  <a:cubicBezTo>
                    <a:pt x="34574" y="1430131"/>
                    <a:pt x="34051" y="1433268"/>
                    <a:pt x="33005" y="1436405"/>
                  </a:cubicBezTo>
                  <a:cubicBezTo>
                    <a:pt x="32482" y="1437974"/>
                    <a:pt x="32482" y="1440065"/>
                    <a:pt x="32482" y="1442679"/>
                  </a:cubicBezTo>
                  <a:cubicBezTo>
                    <a:pt x="22026" y="1439542"/>
                    <a:pt x="17321" y="1431700"/>
                    <a:pt x="15230" y="1423335"/>
                  </a:cubicBezTo>
                  <a:cubicBezTo>
                    <a:pt x="13139" y="1414447"/>
                    <a:pt x="11570" y="1405037"/>
                    <a:pt x="12616" y="1396672"/>
                  </a:cubicBezTo>
                  <a:cubicBezTo>
                    <a:pt x="17321" y="1364781"/>
                    <a:pt x="10002" y="1333412"/>
                    <a:pt x="7388" y="1302044"/>
                  </a:cubicBezTo>
                  <a:cubicBezTo>
                    <a:pt x="2682" y="1248194"/>
                    <a:pt x="1114" y="1193823"/>
                    <a:pt x="68" y="1139973"/>
                  </a:cubicBezTo>
                  <a:cubicBezTo>
                    <a:pt x="-454" y="1109651"/>
                    <a:pt x="2160" y="1079328"/>
                    <a:pt x="3205" y="1049005"/>
                  </a:cubicBezTo>
                  <a:cubicBezTo>
                    <a:pt x="3728" y="1041163"/>
                    <a:pt x="7388" y="1035935"/>
                    <a:pt x="12616" y="1029661"/>
                  </a:cubicBezTo>
                  <a:cubicBezTo>
                    <a:pt x="19412" y="1021296"/>
                    <a:pt x="24640" y="1023910"/>
                    <a:pt x="31960" y="1025479"/>
                  </a:cubicBezTo>
                  <a:cubicBezTo>
                    <a:pt x="33528" y="1026001"/>
                    <a:pt x="35096" y="1024956"/>
                    <a:pt x="37188" y="1024433"/>
                  </a:cubicBezTo>
                  <a:cubicBezTo>
                    <a:pt x="36665" y="1018682"/>
                    <a:pt x="36142" y="1012931"/>
                    <a:pt x="36665" y="1007703"/>
                  </a:cubicBezTo>
                  <a:cubicBezTo>
                    <a:pt x="37188" y="991496"/>
                    <a:pt x="43984" y="977903"/>
                    <a:pt x="53395" y="964833"/>
                  </a:cubicBezTo>
                  <a:cubicBezTo>
                    <a:pt x="64374" y="949671"/>
                    <a:pt x="75353" y="933987"/>
                    <a:pt x="86332" y="918303"/>
                  </a:cubicBezTo>
                  <a:cubicBezTo>
                    <a:pt x="88423" y="915166"/>
                    <a:pt x="89991" y="910984"/>
                    <a:pt x="90514" y="906801"/>
                  </a:cubicBezTo>
                  <a:cubicBezTo>
                    <a:pt x="92082" y="886935"/>
                    <a:pt x="93128" y="867068"/>
                    <a:pt x="95219" y="847201"/>
                  </a:cubicBezTo>
                  <a:cubicBezTo>
                    <a:pt x="95742" y="843542"/>
                    <a:pt x="98879" y="839882"/>
                    <a:pt x="101493" y="836745"/>
                  </a:cubicBezTo>
                  <a:cubicBezTo>
                    <a:pt x="106721" y="829426"/>
                    <a:pt x="110904" y="822106"/>
                    <a:pt x="107244" y="812696"/>
                  </a:cubicBezTo>
                  <a:cubicBezTo>
                    <a:pt x="106198" y="810082"/>
                    <a:pt x="108812" y="805899"/>
                    <a:pt x="110381" y="803285"/>
                  </a:cubicBezTo>
                  <a:cubicBezTo>
                    <a:pt x="117700" y="792306"/>
                    <a:pt x="126588" y="782373"/>
                    <a:pt x="133384" y="770871"/>
                  </a:cubicBezTo>
                  <a:cubicBezTo>
                    <a:pt x="149068" y="744208"/>
                    <a:pt x="156388" y="717022"/>
                    <a:pt x="135998" y="688268"/>
                  </a:cubicBezTo>
                  <a:cubicBezTo>
                    <a:pt x="165798" y="684085"/>
                    <a:pt x="180960" y="664741"/>
                    <a:pt x="191416" y="640692"/>
                  </a:cubicBezTo>
                  <a:cubicBezTo>
                    <a:pt x="200304" y="619257"/>
                    <a:pt x="208146" y="597822"/>
                    <a:pt x="216511" y="576387"/>
                  </a:cubicBezTo>
                  <a:cubicBezTo>
                    <a:pt x="219647" y="568545"/>
                    <a:pt x="223830" y="560703"/>
                    <a:pt x="228535" y="553383"/>
                  </a:cubicBezTo>
                  <a:cubicBezTo>
                    <a:pt x="237423" y="539268"/>
                    <a:pt x="237423" y="537176"/>
                    <a:pt x="225398" y="524629"/>
                  </a:cubicBezTo>
                  <a:cubicBezTo>
                    <a:pt x="233240" y="507899"/>
                    <a:pt x="240560" y="490647"/>
                    <a:pt x="248402" y="474440"/>
                  </a:cubicBezTo>
                  <a:cubicBezTo>
                    <a:pt x="255721" y="459278"/>
                    <a:pt x="266177" y="447254"/>
                    <a:pt x="281339" y="439411"/>
                  </a:cubicBezTo>
                  <a:cubicBezTo>
                    <a:pt x="286567" y="436797"/>
                    <a:pt x="289704" y="433661"/>
                    <a:pt x="287090" y="426864"/>
                  </a:cubicBezTo>
                  <a:cubicBezTo>
                    <a:pt x="286044" y="424250"/>
                    <a:pt x="288135" y="419022"/>
                    <a:pt x="290226" y="416931"/>
                  </a:cubicBezTo>
                  <a:cubicBezTo>
                    <a:pt x="339893" y="370924"/>
                    <a:pt x="387469" y="323348"/>
                    <a:pt x="439749" y="281001"/>
                  </a:cubicBezTo>
                  <a:cubicBezTo>
                    <a:pt x="486279" y="243359"/>
                    <a:pt x="531763" y="203625"/>
                    <a:pt x="585090" y="174871"/>
                  </a:cubicBezTo>
                  <a:cubicBezTo>
                    <a:pt x="594500" y="169643"/>
                    <a:pt x="602342" y="162324"/>
                    <a:pt x="611230" y="157095"/>
                  </a:cubicBezTo>
                  <a:cubicBezTo>
                    <a:pt x="615413" y="154481"/>
                    <a:pt x="620641" y="153959"/>
                    <a:pt x="625346" y="152913"/>
                  </a:cubicBezTo>
                  <a:cubicBezTo>
                    <a:pt x="627960" y="152390"/>
                    <a:pt x="630574" y="151867"/>
                    <a:pt x="632665" y="150822"/>
                  </a:cubicBezTo>
                  <a:cubicBezTo>
                    <a:pt x="685992" y="111611"/>
                    <a:pt x="747160" y="89653"/>
                    <a:pt x="807806" y="66127"/>
                  </a:cubicBezTo>
                  <a:cubicBezTo>
                    <a:pt x="818785" y="61945"/>
                    <a:pt x="829764" y="57762"/>
                    <a:pt x="840743" y="53580"/>
                  </a:cubicBezTo>
                  <a:cubicBezTo>
                    <a:pt x="861655" y="45215"/>
                    <a:pt x="881522" y="36850"/>
                    <a:pt x="905048" y="37895"/>
                  </a:cubicBezTo>
                  <a:cubicBezTo>
                    <a:pt x="916550" y="38418"/>
                    <a:pt x="928574" y="34759"/>
                    <a:pt x="939030" y="30053"/>
                  </a:cubicBezTo>
                  <a:cubicBezTo>
                    <a:pt x="979287" y="12801"/>
                    <a:pt x="1021634" y="8095"/>
                    <a:pt x="1063981" y="4436"/>
                  </a:cubicBezTo>
                  <a:cubicBezTo>
                    <a:pt x="1122013" y="-270"/>
                    <a:pt x="1180567" y="-2361"/>
                    <a:pt x="1238599" y="3913"/>
                  </a:cubicBezTo>
                  <a:cubicBezTo>
                    <a:pt x="1417922" y="24302"/>
                    <a:pt x="1590448" y="66650"/>
                    <a:pt x="1744154" y="166506"/>
                  </a:cubicBezTo>
                  <a:cubicBezTo>
                    <a:pt x="1799049" y="202057"/>
                    <a:pt x="1849761" y="242313"/>
                    <a:pt x="1895245" y="289889"/>
                  </a:cubicBezTo>
                  <a:cubicBezTo>
                    <a:pt x="1899950" y="294594"/>
                    <a:pt x="1902564" y="299299"/>
                    <a:pt x="1901519" y="306618"/>
                  </a:cubicBezTo>
                  <a:cubicBezTo>
                    <a:pt x="1900996" y="311324"/>
                    <a:pt x="1903610" y="316552"/>
                    <a:pt x="1905178" y="321780"/>
                  </a:cubicBezTo>
                  <a:cubicBezTo>
                    <a:pt x="1890017" y="320211"/>
                    <a:pt x="1873810" y="318120"/>
                    <a:pt x="1858126" y="316552"/>
                  </a:cubicBezTo>
                  <a:cubicBezTo>
                    <a:pt x="1857603" y="331713"/>
                    <a:pt x="1860217" y="333282"/>
                    <a:pt x="1883743" y="332236"/>
                  </a:cubicBezTo>
                  <a:cubicBezTo>
                    <a:pt x="1886357" y="338510"/>
                    <a:pt x="1888971" y="344261"/>
                    <a:pt x="1891586" y="349489"/>
                  </a:cubicBezTo>
                  <a:cubicBezTo>
                    <a:pt x="1906224" y="346875"/>
                    <a:pt x="1919294" y="344261"/>
                    <a:pt x="1931842" y="343215"/>
                  </a:cubicBezTo>
                  <a:cubicBezTo>
                    <a:pt x="1936547" y="342692"/>
                    <a:pt x="1942298" y="344783"/>
                    <a:pt x="1945435" y="347920"/>
                  </a:cubicBezTo>
                  <a:cubicBezTo>
                    <a:pt x="2043200" y="442548"/>
                    <a:pt x="2115870" y="552338"/>
                    <a:pt x="2151944" y="684608"/>
                  </a:cubicBezTo>
                  <a:cubicBezTo>
                    <a:pt x="2153512" y="690359"/>
                    <a:pt x="2158740" y="696633"/>
                    <a:pt x="2163968" y="700292"/>
                  </a:cubicBezTo>
                  <a:cubicBezTo>
                    <a:pt x="2172856" y="706043"/>
                    <a:pt x="2177038" y="713362"/>
                    <a:pt x="2179652" y="723819"/>
                  </a:cubicBezTo>
                  <a:cubicBezTo>
                    <a:pt x="2191154" y="763552"/>
                    <a:pt x="2205270" y="802763"/>
                    <a:pt x="2216772" y="843019"/>
                  </a:cubicBezTo>
                  <a:cubicBezTo>
                    <a:pt x="2239775" y="923008"/>
                    <a:pt x="2257028" y="1004043"/>
                    <a:pt x="2263824" y="1086647"/>
                  </a:cubicBezTo>
                  <a:cubicBezTo>
                    <a:pt x="2267484" y="1129517"/>
                    <a:pt x="2261210" y="1171342"/>
                    <a:pt x="2236116" y="1208461"/>
                  </a:cubicBezTo>
                  <a:cubicBezTo>
                    <a:pt x="2234547" y="1211075"/>
                    <a:pt x="2234024" y="1215780"/>
                    <a:pt x="2235070" y="1218917"/>
                  </a:cubicBezTo>
                  <a:cubicBezTo>
                    <a:pt x="2244481" y="1241398"/>
                    <a:pt x="2243958" y="1263879"/>
                    <a:pt x="2235593" y="1286359"/>
                  </a:cubicBezTo>
                  <a:cubicBezTo>
                    <a:pt x="2228273" y="1306749"/>
                    <a:pt x="2219386" y="1327138"/>
                    <a:pt x="2211544" y="1347528"/>
                  </a:cubicBezTo>
                  <a:cubicBezTo>
                    <a:pt x="2202133" y="1371577"/>
                    <a:pt x="2199519" y="1395626"/>
                    <a:pt x="2208407" y="1420721"/>
                  </a:cubicBezTo>
                  <a:cubicBezTo>
                    <a:pt x="2213112" y="1434314"/>
                    <a:pt x="2212589" y="1447384"/>
                    <a:pt x="2208407" y="1462023"/>
                  </a:cubicBezTo>
                  <a:cubicBezTo>
                    <a:pt x="2204747" y="1474570"/>
                    <a:pt x="2204224" y="1488163"/>
                    <a:pt x="2203701" y="1501233"/>
                  </a:cubicBezTo>
                  <a:cubicBezTo>
                    <a:pt x="2201087" y="1556651"/>
                    <a:pt x="2200565" y="1612068"/>
                    <a:pt x="2195859" y="1666963"/>
                  </a:cubicBezTo>
                  <a:cubicBezTo>
                    <a:pt x="2192722" y="1706696"/>
                    <a:pt x="2185403" y="1746430"/>
                    <a:pt x="2177561" y="1785640"/>
                  </a:cubicBezTo>
                  <a:cubicBezTo>
                    <a:pt x="2172856" y="1808644"/>
                    <a:pt x="2162923" y="1829556"/>
                    <a:pt x="2138351" y="1844195"/>
                  </a:cubicBezTo>
                  <a:cubicBezTo>
                    <a:pt x="2136259" y="1836875"/>
                    <a:pt x="2131554" y="1830079"/>
                    <a:pt x="2133122" y="1824328"/>
                  </a:cubicBezTo>
                  <a:cubicBezTo>
                    <a:pt x="2140442" y="1793483"/>
                    <a:pt x="2134691" y="1763682"/>
                    <a:pt x="2125803" y="1733883"/>
                  </a:cubicBezTo>
                  <a:cubicBezTo>
                    <a:pt x="2121621" y="1719244"/>
                    <a:pt x="2124758" y="1703037"/>
                    <a:pt x="2123712" y="1687353"/>
                  </a:cubicBezTo>
                  <a:cubicBezTo>
                    <a:pt x="2123189" y="1675328"/>
                    <a:pt x="2122666" y="1663304"/>
                    <a:pt x="2120575" y="1651279"/>
                  </a:cubicBezTo>
                  <a:cubicBezTo>
                    <a:pt x="2117961" y="1637686"/>
                    <a:pt x="2108551" y="1631412"/>
                    <a:pt x="2096526" y="1631412"/>
                  </a:cubicBezTo>
                  <a:cubicBezTo>
                    <a:pt x="2085547" y="1631412"/>
                    <a:pt x="2078750" y="1637163"/>
                    <a:pt x="2075614" y="1651279"/>
                  </a:cubicBezTo>
                  <a:cubicBezTo>
                    <a:pt x="2073000" y="1662258"/>
                    <a:pt x="2071954" y="1673760"/>
                    <a:pt x="2070386" y="1684739"/>
                  </a:cubicBezTo>
                  <a:cubicBezTo>
                    <a:pt x="2069863" y="1689444"/>
                    <a:pt x="2068817" y="1693626"/>
                    <a:pt x="2066726" y="1697809"/>
                  </a:cubicBezTo>
                  <a:cubicBezTo>
                    <a:pt x="2060975" y="1713493"/>
                    <a:pt x="2053656" y="1714539"/>
                    <a:pt x="2042154" y="1703037"/>
                  </a:cubicBezTo>
                  <a:cubicBezTo>
                    <a:pt x="2040586" y="1700946"/>
                    <a:pt x="2037972" y="1699900"/>
                    <a:pt x="2034835" y="1697286"/>
                  </a:cubicBezTo>
                  <a:cubicBezTo>
                    <a:pt x="2011308" y="1723426"/>
                    <a:pt x="1983599" y="1744862"/>
                    <a:pt x="1967393" y="1776753"/>
                  </a:cubicBezTo>
                  <a:cubicBezTo>
                    <a:pt x="1965301" y="1780412"/>
                    <a:pt x="1963733" y="1784072"/>
                    <a:pt x="1960596" y="1787209"/>
                  </a:cubicBezTo>
                  <a:cubicBezTo>
                    <a:pt x="1907792" y="1848377"/>
                    <a:pt x="1855512" y="1909546"/>
                    <a:pt x="1801663" y="1969669"/>
                  </a:cubicBezTo>
                  <a:cubicBezTo>
                    <a:pt x="1766634" y="2008879"/>
                    <a:pt x="1728470" y="2045476"/>
                    <a:pt x="1691350" y="2082595"/>
                  </a:cubicBezTo>
                  <a:cubicBezTo>
                    <a:pt x="1684554" y="2089392"/>
                    <a:pt x="1675666" y="2094097"/>
                    <a:pt x="1667301" y="2099325"/>
                  </a:cubicBezTo>
                  <a:cubicBezTo>
                    <a:pt x="1642206" y="2115009"/>
                    <a:pt x="1616066" y="2130171"/>
                    <a:pt x="1591494" y="2146900"/>
                  </a:cubicBezTo>
                  <a:cubicBezTo>
                    <a:pt x="1560126" y="2167813"/>
                    <a:pt x="1527712" y="2184542"/>
                    <a:pt x="1489024" y="2186111"/>
                  </a:cubicBezTo>
                  <a:cubicBezTo>
                    <a:pt x="1486932" y="2186111"/>
                    <a:pt x="1484318" y="2186634"/>
                    <a:pt x="1482750" y="2188202"/>
                  </a:cubicBezTo>
                  <a:cubicBezTo>
                    <a:pt x="1467066" y="2201272"/>
                    <a:pt x="1446676" y="2199181"/>
                    <a:pt x="1428378" y="2203886"/>
                  </a:cubicBezTo>
                  <a:cubicBezTo>
                    <a:pt x="1422104" y="2205455"/>
                    <a:pt x="1414785" y="2203886"/>
                    <a:pt x="1407989" y="2203886"/>
                  </a:cubicBezTo>
                  <a:cubicBezTo>
                    <a:pt x="1407466" y="2200227"/>
                    <a:pt x="1407466" y="2199704"/>
                    <a:pt x="1407466" y="2199181"/>
                  </a:cubicBezTo>
                  <a:cubicBezTo>
                    <a:pt x="1412171" y="2189771"/>
                    <a:pt x="1415308" y="2178792"/>
                    <a:pt x="1406943" y="2171472"/>
                  </a:cubicBezTo>
                  <a:cubicBezTo>
                    <a:pt x="1398578" y="2164153"/>
                    <a:pt x="1388122" y="2169904"/>
                    <a:pt x="1379757" y="2175132"/>
                  </a:cubicBezTo>
                  <a:cubicBezTo>
                    <a:pt x="1375575" y="2177746"/>
                    <a:pt x="1371392" y="2180883"/>
                    <a:pt x="1367210" y="2182974"/>
                  </a:cubicBezTo>
                  <a:cubicBezTo>
                    <a:pt x="1355708" y="2188202"/>
                    <a:pt x="1346297" y="2183497"/>
                    <a:pt x="1344729" y="2171472"/>
                  </a:cubicBezTo>
                  <a:cubicBezTo>
                    <a:pt x="1343683" y="2161016"/>
                    <a:pt x="1338978" y="2161016"/>
                    <a:pt x="1330090" y="2162062"/>
                  </a:cubicBezTo>
                  <a:cubicBezTo>
                    <a:pt x="1296108" y="2166767"/>
                    <a:pt x="1261603" y="2170427"/>
                    <a:pt x="1231803" y="2174086"/>
                  </a:cubicBezTo>
                  <a:cubicBezTo>
                    <a:pt x="1225529" y="2162585"/>
                    <a:pt x="1221346" y="2154220"/>
                    <a:pt x="1216118" y="2146378"/>
                  </a:cubicBezTo>
                  <a:cubicBezTo>
                    <a:pt x="1215073" y="2144809"/>
                    <a:pt x="1209845" y="2143764"/>
                    <a:pt x="1207231" y="2144809"/>
                  </a:cubicBezTo>
                  <a:cubicBezTo>
                    <a:pt x="1187364" y="2150037"/>
                    <a:pt x="1168020" y="2155788"/>
                    <a:pt x="1148153" y="2161539"/>
                  </a:cubicBezTo>
                  <a:cubicBezTo>
                    <a:pt x="1155473" y="2177223"/>
                    <a:pt x="1147631" y="2190293"/>
                    <a:pt x="1126195" y="2195521"/>
                  </a:cubicBezTo>
                  <a:cubicBezTo>
                    <a:pt x="1118876" y="2197090"/>
                    <a:pt x="1106329" y="2191862"/>
                    <a:pt x="1101624" y="2185588"/>
                  </a:cubicBezTo>
                  <a:cubicBezTo>
                    <a:pt x="1096918" y="2179314"/>
                    <a:pt x="1099010" y="2167813"/>
                    <a:pt x="1097441" y="2155788"/>
                  </a:cubicBezTo>
                  <a:cubicBezTo>
                    <a:pt x="1081757" y="2164676"/>
                    <a:pt x="1060322" y="2159971"/>
                    <a:pt x="1053525" y="2181928"/>
                  </a:cubicBezTo>
                  <a:cubicBezTo>
                    <a:pt x="1052480" y="2184542"/>
                    <a:pt x="1046206" y="2187156"/>
                    <a:pt x="1042023" y="2187156"/>
                  </a:cubicBezTo>
                  <a:cubicBezTo>
                    <a:pt x="1022157" y="2187679"/>
                    <a:pt x="1001767" y="2186634"/>
                    <a:pt x="981901" y="2187156"/>
                  </a:cubicBezTo>
                  <a:cubicBezTo>
                    <a:pt x="955237" y="2187679"/>
                    <a:pt x="928574" y="2189248"/>
                    <a:pt x="901388" y="2190293"/>
                  </a:cubicBezTo>
                  <a:cubicBezTo>
                    <a:pt x="899820" y="2190293"/>
                    <a:pt x="898251" y="2190816"/>
                    <a:pt x="897206" y="2191339"/>
                  </a:cubicBezTo>
                  <a:cubicBezTo>
                    <a:pt x="883090" y="2199181"/>
                    <a:pt x="869497" y="2211728"/>
                    <a:pt x="854858" y="2213297"/>
                  </a:cubicBezTo>
                  <a:cubicBezTo>
                    <a:pt x="838651" y="2214865"/>
                    <a:pt x="824013" y="2215911"/>
                    <a:pt x="809374" y="2223230"/>
                  </a:cubicBezTo>
                  <a:cubicBezTo>
                    <a:pt x="804146" y="2225844"/>
                    <a:pt x="797872" y="2227413"/>
                    <a:pt x="792122" y="2228458"/>
                  </a:cubicBezTo>
                  <a:cubicBezTo>
                    <a:pt x="777483" y="2231072"/>
                    <a:pt x="776437" y="2229504"/>
                    <a:pt x="773300" y="2214865"/>
                  </a:cubicBezTo>
                  <a:cubicBezTo>
                    <a:pt x="772255" y="2211206"/>
                    <a:pt x="766504" y="2205978"/>
                    <a:pt x="762844" y="2205978"/>
                  </a:cubicBezTo>
                  <a:cubicBezTo>
                    <a:pt x="739841" y="2207023"/>
                    <a:pt x="735136" y="2190816"/>
                    <a:pt x="729385" y="2174086"/>
                  </a:cubicBezTo>
                  <a:cubicBezTo>
                    <a:pt x="724679" y="2158925"/>
                    <a:pt x="718406" y="2144286"/>
                    <a:pt x="711086" y="2130171"/>
                  </a:cubicBezTo>
                  <a:cubicBezTo>
                    <a:pt x="704290" y="2117623"/>
                    <a:pt x="694879" y="2108735"/>
                    <a:pt x="677627" y="2110304"/>
                  </a:cubicBezTo>
                  <a:cubicBezTo>
                    <a:pt x="659851" y="2111872"/>
                    <a:pt x="645213" y="2101939"/>
                    <a:pt x="632143" y="2089914"/>
                  </a:cubicBezTo>
                  <a:cubicBezTo>
                    <a:pt x="630051" y="2087823"/>
                    <a:pt x="628483" y="2082072"/>
                    <a:pt x="629528" y="2078935"/>
                  </a:cubicBezTo>
                  <a:cubicBezTo>
                    <a:pt x="633711" y="2067434"/>
                    <a:pt x="638939" y="2055932"/>
                    <a:pt x="644690" y="2044953"/>
                  </a:cubicBezTo>
                  <a:cubicBezTo>
                    <a:pt x="650441" y="2033974"/>
                    <a:pt x="652532" y="2024563"/>
                    <a:pt x="643121" y="2013062"/>
                  </a:cubicBezTo>
                  <a:cubicBezTo>
                    <a:pt x="634234" y="2002605"/>
                    <a:pt x="629528" y="1988490"/>
                    <a:pt x="622209" y="1976988"/>
                  </a:cubicBezTo>
                  <a:cubicBezTo>
                    <a:pt x="616458" y="1967577"/>
                    <a:pt x="608616" y="1959735"/>
                    <a:pt x="601297" y="1950848"/>
                  </a:cubicBezTo>
                  <a:cubicBezTo>
                    <a:pt x="599728" y="1951370"/>
                    <a:pt x="598160" y="1951893"/>
                    <a:pt x="596069" y="1952416"/>
                  </a:cubicBezTo>
                  <a:cubicBezTo>
                    <a:pt x="596069" y="1959735"/>
                    <a:pt x="595546" y="1967055"/>
                    <a:pt x="596069" y="1974374"/>
                  </a:cubicBezTo>
                  <a:cubicBezTo>
                    <a:pt x="597637" y="1996855"/>
                    <a:pt x="599206" y="2019335"/>
                    <a:pt x="592409" y="2041816"/>
                  </a:cubicBezTo>
                  <a:cubicBezTo>
                    <a:pt x="590841" y="2047044"/>
                    <a:pt x="598683" y="2055409"/>
                    <a:pt x="603911" y="2065342"/>
                  </a:cubicBezTo>
                  <a:cubicBezTo>
                    <a:pt x="600251" y="2071616"/>
                    <a:pt x="593978" y="2081549"/>
                    <a:pt x="588227" y="2090960"/>
                  </a:cubicBezTo>
                  <a:cubicBezTo>
                    <a:pt x="578293" y="2085732"/>
                    <a:pt x="568883" y="2081549"/>
                    <a:pt x="560518" y="2075799"/>
                  </a:cubicBezTo>
                  <a:cubicBezTo>
                    <a:pt x="552153" y="2070570"/>
                    <a:pt x="544834" y="2064297"/>
                    <a:pt x="535946" y="2057500"/>
                  </a:cubicBezTo>
                  <a:cubicBezTo>
                    <a:pt x="524967" y="2062728"/>
                    <a:pt x="524967" y="2083118"/>
                    <a:pt x="506669" y="2084163"/>
                  </a:cubicBezTo>
                  <a:cubicBezTo>
                    <a:pt x="508760" y="2062205"/>
                    <a:pt x="494121" y="2050704"/>
                    <a:pt x="478437" y="2039725"/>
                  </a:cubicBezTo>
                  <a:cubicBezTo>
                    <a:pt x="465890" y="2030837"/>
                    <a:pt x="457002" y="2020904"/>
                    <a:pt x="451774" y="2005742"/>
                  </a:cubicBezTo>
                  <a:cubicBezTo>
                    <a:pt x="448637" y="1996855"/>
                    <a:pt x="438704" y="1989012"/>
                    <a:pt x="430339" y="1983262"/>
                  </a:cubicBezTo>
                  <a:cubicBezTo>
                    <a:pt x="423542" y="1978556"/>
                    <a:pt x="417269" y="1975419"/>
                    <a:pt x="418314" y="1966009"/>
                  </a:cubicBezTo>
                  <a:cubicBezTo>
                    <a:pt x="418314" y="1965486"/>
                    <a:pt x="418314" y="1964963"/>
                    <a:pt x="418314" y="1964963"/>
                  </a:cubicBezTo>
                  <a:cubicBezTo>
                    <a:pt x="408381" y="1957121"/>
                    <a:pt x="398970" y="1948756"/>
                    <a:pt x="387991" y="1941960"/>
                  </a:cubicBezTo>
                  <a:cubicBezTo>
                    <a:pt x="385900" y="1940391"/>
                    <a:pt x="378581" y="1945097"/>
                    <a:pt x="374921" y="1948234"/>
                  </a:cubicBezTo>
                  <a:cubicBezTo>
                    <a:pt x="364465" y="1957121"/>
                    <a:pt x="359760" y="1956076"/>
                    <a:pt x="356100" y="1943528"/>
                  </a:cubicBezTo>
                  <a:cubicBezTo>
                    <a:pt x="352963" y="1932026"/>
                    <a:pt x="350872" y="1920525"/>
                    <a:pt x="347212" y="1909546"/>
                  </a:cubicBezTo>
                  <a:cubicBezTo>
                    <a:pt x="345121" y="1901704"/>
                    <a:pt x="341462" y="1894384"/>
                    <a:pt x="337802" y="1884974"/>
                  </a:cubicBezTo>
                  <a:cubicBezTo>
                    <a:pt x="333619" y="1890725"/>
                    <a:pt x="332051" y="1895430"/>
                    <a:pt x="328391" y="1897521"/>
                  </a:cubicBezTo>
                  <a:cubicBezTo>
                    <a:pt x="322118" y="1900135"/>
                    <a:pt x="315321" y="1901704"/>
                    <a:pt x="308525" y="1902226"/>
                  </a:cubicBezTo>
                  <a:cubicBezTo>
                    <a:pt x="307479" y="1902226"/>
                    <a:pt x="305388" y="1894384"/>
                    <a:pt x="304342" y="1890202"/>
                  </a:cubicBezTo>
                  <a:cubicBezTo>
                    <a:pt x="301205" y="1879746"/>
                    <a:pt x="298069" y="1869290"/>
                    <a:pt x="294409" y="1858833"/>
                  </a:cubicBezTo>
                  <a:cubicBezTo>
                    <a:pt x="291272" y="1849423"/>
                    <a:pt x="287090" y="1840535"/>
                    <a:pt x="283430" y="1831647"/>
                  </a:cubicBezTo>
                  <a:cubicBezTo>
                    <a:pt x="279770" y="1822237"/>
                    <a:pt x="278725" y="1814395"/>
                    <a:pt x="289704" y="1807598"/>
                  </a:cubicBezTo>
                  <a:cubicBezTo>
                    <a:pt x="299114" y="1801847"/>
                    <a:pt x="301728" y="1790869"/>
                    <a:pt x="298591" y="1780412"/>
                  </a:cubicBezTo>
                  <a:cubicBezTo>
                    <a:pt x="296500" y="1772047"/>
                    <a:pt x="292841" y="1762114"/>
                    <a:pt x="286567" y="1757932"/>
                  </a:cubicBezTo>
                  <a:cubicBezTo>
                    <a:pt x="272974" y="1749044"/>
                    <a:pt x="274542" y="1737542"/>
                    <a:pt x="275065" y="1724472"/>
                  </a:cubicBezTo>
                  <a:cubicBezTo>
                    <a:pt x="276111" y="1687875"/>
                    <a:pt x="269314" y="1652325"/>
                    <a:pt x="257812" y="1617296"/>
                  </a:cubicBezTo>
                  <a:cubicBezTo>
                    <a:pt x="256244" y="1613114"/>
                    <a:pt x="258335" y="1607886"/>
                    <a:pt x="258858" y="1603181"/>
                  </a:cubicBezTo>
                  <a:cubicBezTo>
                    <a:pt x="259904" y="1593247"/>
                    <a:pt x="261995" y="1583314"/>
                    <a:pt x="261995" y="1573381"/>
                  </a:cubicBezTo>
                  <a:cubicBezTo>
                    <a:pt x="261995" y="1566061"/>
                    <a:pt x="258335" y="1558742"/>
                    <a:pt x="257290" y="1551423"/>
                  </a:cubicBezTo>
                  <a:cubicBezTo>
                    <a:pt x="256244" y="1544103"/>
                    <a:pt x="257290" y="1536261"/>
                    <a:pt x="257290" y="1528942"/>
                  </a:cubicBezTo>
                  <a:cubicBezTo>
                    <a:pt x="258335" y="1528419"/>
                    <a:pt x="259904" y="1527896"/>
                    <a:pt x="260949" y="1527896"/>
                  </a:cubicBezTo>
                  <a:cubicBezTo>
                    <a:pt x="267746" y="1536261"/>
                    <a:pt x="275588" y="1543581"/>
                    <a:pt x="281862" y="1552468"/>
                  </a:cubicBezTo>
                  <a:cubicBezTo>
                    <a:pt x="302774" y="1582791"/>
                    <a:pt x="323163" y="1613114"/>
                    <a:pt x="343553" y="1643437"/>
                  </a:cubicBezTo>
                  <a:cubicBezTo>
                    <a:pt x="364465" y="1674283"/>
                    <a:pt x="387991" y="1703037"/>
                    <a:pt x="420928" y="1722381"/>
                  </a:cubicBezTo>
                  <a:cubicBezTo>
                    <a:pt x="423020" y="1723426"/>
                    <a:pt x="424588" y="1724995"/>
                    <a:pt x="425634" y="1727086"/>
                  </a:cubicBezTo>
                  <a:cubicBezTo>
                    <a:pt x="444977" y="1763160"/>
                    <a:pt x="476346" y="1788254"/>
                    <a:pt x="506146" y="1813872"/>
                  </a:cubicBezTo>
                  <a:cubicBezTo>
                    <a:pt x="532286" y="1835830"/>
                    <a:pt x="557381" y="1858833"/>
                    <a:pt x="574634" y="1889156"/>
                  </a:cubicBezTo>
                  <a:cubicBezTo>
                    <a:pt x="576725" y="1892816"/>
                    <a:pt x="581430" y="1894907"/>
                    <a:pt x="585090" y="1896998"/>
                  </a:cubicBezTo>
                  <a:cubicBezTo>
                    <a:pt x="622732" y="1918433"/>
                    <a:pt x="660897" y="1939346"/>
                    <a:pt x="698539" y="1961304"/>
                  </a:cubicBezTo>
                  <a:cubicBezTo>
                    <a:pt x="706381" y="1965486"/>
                    <a:pt x="712655" y="1969669"/>
                    <a:pt x="721543" y="1964441"/>
                  </a:cubicBezTo>
                  <a:cubicBezTo>
                    <a:pt x="723111" y="1963395"/>
                    <a:pt x="728862" y="1965486"/>
                    <a:pt x="730430" y="1967577"/>
                  </a:cubicBezTo>
                  <a:cubicBezTo>
                    <a:pt x="738272" y="1982216"/>
                    <a:pt x="750820" y="1990058"/>
                    <a:pt x="766504" y="1992149"/>
                  </a:cubicBezTo>
                  <a:cubicBezTo>
                    <a:pt x="802055" y="1997377"/>
                    <a:pt x="833946" y="2010448"/>
                    <a:pt x="865837" y="2025609"/>
                  </a:cubicBezTo>
                  <a:cubicBezTo>
                    <a:pt x="905571" y="2044953"/>
                    <a:pt x="948964" y="2050704"/>
                    <a:pt x="991834" y="2059069"/>
                  </a:cubicBezTo>
                  <a:cubicBezTo>
                    <a:pt x="1056662" y="2071616"/>
                    <a:pt x="1122013" y="2079458"/>
                    <a:pt x="1188410" y="2077890"/>
                  </a:cubicBezTo>
                  <a:cubicBezTo>
                    <a:pt x="1237031" y="2076844"/>
                    <a:pt x="1285129" y="2073184"/>
                    <a:pt x="1333750" y="2069002"/>
                  </a:cubicBezTo>
                  <a:cubicBezTo>
                    <a:pt x="1348911" y="2067434"/>
                    <a:pt x="1363550" y="2061683"/>
                    <a:pt x="1377666" y="2055409"/>
                  </a:cubicBezTo>
                  <a:cubicBezTo>
                    <a:pt x="1397533" y="2045998"/>
                    <a:pt x="1416876" y="2039202"/>
                    <a:pt x="1439357" y="2039725"/>
                  </a:cubicBezTo>
                  <a:cubicBezTo>
                    <a:pt x="1448768" y="2039725"/>
                    <a:pt x="1460269" y="2030837"/>
                    <a:pt x="1467589" y="2022995"/>
                  </a:cubicBezTo>
                  <a:cubicBezTo>
                    <a:pt x="1475954" y="2014107"/>
                    <a:pt x="1484318" y="2010970"/>
                    <a:pt x="1496343" y="2010970"/>
                  </a:cubicBezTo>
                  <a:cubicBezTo>
                    <a:pt x="1527712" y="2010448"/>
                    <a:pt x="1556989" y="2001037"/>
                    <a:pt x="1584175" y="1986398"/>
                  </a:cubicBezTo>
                  <a:cubicBezTo>
                    <a:pt x="1617112" y="1968623"/>
                    <a:pt x="1650571" y="1951370"/>
                    <a:pt x="1682985" y="1933072"/>
                  </a:cubicBezTo>
                  <a:cubicBezTo>
                    <a:pt x="1689782" y="1929412"/>
                    <a:pt x="1693441" y="1920525"/>
                    <a:pt x="1698669" y="1914251"/>
                  </a:cubicBezTo>
                  <a:cubicBezTo>
                    <a:pt x="1700761" y="1911637"/>
                    <a:pt x="1702329" y="1907977"/>
                    <a:pt x="1704943" y="1906409"/>
                  </a:cubicBezTo>
                  <a:cubicBezTo>
                    <a:pt x="1741017" y="1887065"/>
                    <a:pt x="1767680" y="1856742"/>
                    <a:pt x="1795389" y="1827988"/>
                  </a:cubicBezTo>
                  <a:cubicBezTo>
                    <a:pt x="1816824" y="1806030"/>
                    <a:pt x="1839305" y="1785118"/>
                    <a:pt x="1860740" y="1763682"/>
                  </a:cubicBezTo>
                  <a:cubicBezTo>
                    <a:pt x="1862831" y="1761591"/>
                    <a:pt x="1864922" y="1759500"/>
                    <a:pt x="1866491" y="1756886"/>
                  </a:cubicBezTo>
                  <a:cubicBezTo>
                    <a:pt x="1883743" y="1727086"/>
                    <a:pt x="1900473" y="1697286"/>
                    <a:pt x="1918249" y="1667486"/>
                  </a:cubicBezTo>
                  <a:cubicBezTo>
                    <a:pt x="1938115" y="1634026"/>
                    <a:pt x="1954845" y="1599521"/>
                    <a:pt x="1960073" y="1560310"/>
                  </a:cubicBezTo>
                  <a:cubicBezTo>
                    <a:pt x="1963210" y="1536784"/>
                    <a:pt x="1960073" y="1514303"/>
                    <a:pt x="1953800" y="1491823"/>
                  </a:cubicBezTo>
                  <a:cubicBezTo>
                    <a:pt x="1943866" y="1457317"/>
                    <a:pt x="1941775" y="1422812"/>
                    <a:pt x="1951708" y="1387784"/>
                  </a:cubicBezTo>
                  <a:cubicBezTo>
                    <a:pt x="1953800" y="1380465"/>
                    <a:pt x="1954322" y="1372623"/>
                    <a:pt x="1954845" y="1365303"/>
                  </a:cubicBezTo>
                  <a:cubicBezTo>
                    <a:pt x="1956936" y="1330798"/>
                    <a:pt x="1963210" y="1297861"/>
                    <a:pt x="1980463" y="1267538"/>
                  </a:cubicBezTo>
                  <a:cubicBezTo>
                    <a:pt x="1989350" y="1251854"/>
                    <a:pt x="1990396" y="1234602"/>
                    <a:pt x="1983599" y="1218394"/>
                  </a:cubicBezTo>
                  <a:cubicBezTo>
                    <a:pt x="1975235" y="1198005"/>
                    <a:pt x="1965301" y="1177615"/>
                    <a:pt x="1954845" y="1158272"/>
                  </a:cubicBezTo>
                  <a:cubicBezTo>
                    <a:pt x="1941252" y="1132654"/>
                    <a:pt x="1927136" y="1107036"/>
                    <a:pt x="1912498" y="1081942"/>
                  </a:cubicBezTo>
                  <a:cubicBezTo>
                    <a:pt x="1908315" y="1075145"/>
                    <a:pt x="1901519" y="1069394"/>
                    <a:pt x="1896291" y="1063121"/>
                  </a:cubicBezTo>
                  <a:cubicBezTo>
                    <a:pt x="1857603" y="1015545"/>
                    <a:pt x="1820484" y="966924"/>
                    <a:pt x="1780750" y="919871"/>
                  </a:cubicBezTo>
                  <a:cubicBezTo>
                    <a:pt x="1754087" y="888503"/>
                    <a:pt x="1724810" y="859226"/>
                    <a:pt x="1697101" y="828380"/>
                  </a:cubicBezTo>
                  <a:cubicBezTo>
                    <a:pt x="1694487" y="825243"/>
                    <a:pt x="1693964" y="820538"/>
                    <a:pt x="1692396" y="816356"/>
                  </a:cubicBezTo>
                  <a:cubicBezTo>
                    <a:pt x="1690827" y="813219"/>
                    <a:pt x="1690305" y="808513"/>
                    <a:pt x="1687691" y="807468"/>
                  </a:cubicBezTo>
                  <a:cubicBezTo>
                    <a:pt x="1681417" y="803808"/>
                    <a:pt x="1674620" y="802240"/>
                    <a:pt x="1667824" y="799626"/>
                  </a:cubicBezTo>
                  <a:cubicBezTo>
                    <a:pt x="1654754" y="794398"/>
                    <a:pt x="1644298" y="786033"/>
                    <a:pt x="1641161" y="770871"/>
                  </a:cubicBezTo>
                  <a:cubicBezTo>
                    <a:pt x="1640638" y="767734"/>
                    <a:pt x="1636455" y="764075"/>
                    <a:pt x="1633319" y="761984"/>
                  </a:cubicBezTo>
                  <a:cubicBezTo>
                    <a:pt x="1612929" y="748913"/>
                    <a:pt x="1592017" y="736366"/>
                    <a:pt x="1571627" y="723296"/>
                  </a:cubicBezTo>
                  <a:cubicBezTo>
                    <a:pt x="1549147" y="709180"/>
                    <a:pt x="1528234" y="692973"/>
                    <a:pt x="1512550" y="668401"/>
                  </a:cubicBezTo>
                  <a:cubicBezTo>
                    <a:pt x="1528757" y="671538"/>
                    <a:pt x="1545487" y="674152"/>
                    <a:pt x="1561171" y="678334"/>
                  </a:cubicBezTo>
                  <a:cubicBezTo>
                    <a:pt x="1625999" y="695587"/>
                    <a:pt x="1680894" y="729570"/>
                    <a:pt x="1730038" y="775054"/>
                  </a:cubicBezTo>
                  <a:cubicBezTo>
                    <a:pt x="1734743" y="779236"/>
                    <a:pt x="1741540" y="781327"/>
                    <a:pt x="1747291" y="783941"/>
                  </a:cubicBezTo>
                  <a:cubicBezTo>
                    <a:pt x="1752519" y="786556"/>
                    <a:pt x="1758270" y="787601"/>
                    <a:pt x="1762452" y="791261"/>
                  </a:cubicBezTo>
                  <a:cubicBezTo>
                    <a:pt x="1789115" y="814264"/>
                    <a:pt x="1815256" y="838313"/>
                    <a:pt x="1841396" y="861840"/>
                  </a:cubicBezTo>
                  <a:cubicBezTo>
                    <a:pt x="1863877" y="882229"/>
                    <a:pt x="1882698" y="905756"/>
                    <a:pt x="1899428" y="931373"/>
                  </a:cubicBezTo>
                  <a:cubicBezTo>
                    <a:pt x="1915635" y="956991"/>
                    <a:pt x="1934978" y="981040"/>
                    <a:pt x="1953800" y="1005089"/>
                  </a:cubicBezTo>
                  <a:cubicBezTo>
                    <a:pt x="1958505" y="1011363"/>
                    <a:pt x="1965824" y="1016068"/>
                    <a:pt x="1974189" y="1023387"/>
                  </a:cubicBezTo>
                  <a:cubicBezTo>
                    <a:pt x="1976280" y="1015022"/>
                    <a:pt x="1979417" y="1009271"/>
                    <a:pt x="1979417" y="1003521"/>
                  </a:cubicBezTo>
                  <a:cubicBezTo>
                    <a:pt x="1979417" y="984177"/>
                    <a:pt x="1976280" y="966924"/>
                    <a:pt x="1956936" y="955422"/>
                  </a:cubicBezTo>
                  <a:cubicBezTo>
                    <a:pt x="1926614" y="937124"/>
                    <a:pt x="1905178" y="909415"/>
                    <a:pt x="1884789" y="880661"/>
                  </a:cubicBezTo>
                  <a:cubicBezTo>
                    <a:pt x="1871196" y="862363"/>
                    <a:pt x="1854989" y="845633"/>
                    <a:pt x="1840350" y="827857"/>
                  </a:cubicBezTo>
                  <a:cubicBezTo>
                    <a:pt x="1833554" y="819492"/>
                    <a:pt x="1827803" y="810605"/>
                    <a:pt x="1821007" y="802240"/>
                  </a:cubicBezTo>
                  <a:cubicBezTo>
                    <a:pt x="1810550" y="788647"/>
                    <a:pt x="1798003" y="778191"/>
                    <a:pt x="1782319" y="771917"/>
                  </a:cubicBezTo>
                  <a:cubicBezTo>
                    <a:pt x="1761406" y="763552"/>
                    <a:pt x="1745199" y="749436"/>
                    <a:pt x="1734743" y="729570"/>
                  </a:cubicBezTo>
                  <a:cubicBezTo>
                    <a:pt x="1718013" y="698201"/>
                    <a:pt x="1693441" y="675198"/>
                    <a:pt x="1664687" y="654808"/>
                  </a:cubicBezTo>
                  <a:cubicBezTo>
                    <a:pt x="1646389" y="642261"/>
                    <a:pt x="1629136" y="627622"/>
                    <a:pt x="1612406" y="612983"/>
                  </a:cubicBezTo>
                  <a:cubicBezTo>
                    <a:pt x="1605610" y="607233"/>
                    <a:pt x="1600382" y="598868"/>
                    <a:pt x="1597245" y="590503"/>
                  </a:cubicBezTo>
                  <a:cubicBezTo>
                    <a:pt x="1591494" y="575864"/>
                    <a:pt x="1583129" y="564885"/>
                    <a:pt x="1571105" y="555998"/>
                  </a:cubicBezTo>
                  <a:cubicBezTo>
                    <a:pt x="1562740" y="549724"/>
                    <a:pt x="1555420" y="542927"/>
                    <a:pt x="1547578" y="536131"/>
                  </a:cubicBezTo>
                  <a:cubicBezTo>
                    <a:pt x="1540782" y="530380"/>
                    <a:pt x="1537645" y="523583"/>
                    <a:pt x="1546010" y="515741"/>
                  </a:cubicBezTo>
                  <a:cubicBezTo>
                    <a:pt x="1547055" y="514696"/>
                    <a:pt x="1547055" y="512604"/>
                    <a:pt x="1548101" y="509990"/>
                  </a:cubicBezTo>
                  <a:cubicBezTo>
                    <a:pt x="1536599" y="509468"/>
                    <a:pt x="1524575" y="509468"/>
                    <a:pt x="1522483" y="495352"/>
                  </a:cubicBezTo>
                  <a:cubicBezTo>
                    <a:pt x="1523006" y="493783"/>
                    <a:pt x="1524052" y="492738"/>
                    <a:pt x="1524575" y="491169"/>
                  </a:cubicBezTo>
                  <a:cubicBezTo>
                    <a:pt x="1534508" y="496397"/>
                    <a:pt x="1546010" y="499534"/>
                    <a:pt x="1553329" y="506854"/>
                  </a:cubicBezTo>
                  <a:cubicBezTo>
                    <a:pt x="1580515" y="532994"/>
                    <a:pt x="1612406" y="549201"/>
                    <a:pt x="1647957" y="561226"/>
                  </a:cubicBezTo>
                  <a:cubicBezTo>
                    <a:pt x="1669392" y="568545"/>
                    <a:pt x="1689782" y="579524"/>
                    <a:pt x="1703898" y="598345"/>
                  </a:cubicBezTo>
                  <a:cubicBezTo>
                    <a:pt x="1705989" y="600959"/>
                    <a:pt x="1709126" y="602527"/>
                    <a:pt x="1712262" y="603573"/>
                  </a:cubicBezTo>
                  <a:cubicBezTo>
                    <a:pt x="1738403" y="612983"/>
                    <a:pt x="1760884" y="627099"/>
                    <a:pt x="1778659" y="649580"/>
                  </a:cubicBezTo>
                  <a:cubicBezTo>
                    <a:pt x="1782319" y="653762"/>
                    <a:pt x="1789638" y="654808"/>
                    <a:pt x="1795389" y="657945"/>
                  </a:cubicBezTo>
                  <a:cubicBezTo>
                    <a:pt x="1799049" y="660036"/>
                    <a:pt x="1802185" y="662650"/>
                    <a:pt x="1805322" y="665787"/>
                  </a:cubicBezTo>
                  <a:cubicBezTo>
                    <a:pt x="1816824" y="677289"/>
                    <a:pt x="1828326" y="689313"/>
                    <a:pt x="1839827" y="700815"/>
                  </a:cubicBezTo>
                  <a:cubicBezTo>
                    <a:pt x="1841396" y="699770"/>
                    <a:pt x="1842964" y="698724"/>
                    <a:pt x="1844533" y="697678"/>
                  </a:cubicBezTo>
                  <a:cubicBezTo>
                    <a:pt x="1841396" y="690882"/>
                    <a:pt x="1838782" y="684085"/>
                    <a:pt x="1835645" y="677289"/>
                  </a:cubicBezTo>
                  <a:cubicBezTo>
                    <a:pt x="1815256" y="634419"/>
                    <a:pt x="1794343" y="591548"/>
                    <a:pt x="1774477" y="548155"/>
                  </a:cubicBezTo>
                  <a:cubicBezTo>
                    <a:pt x="1766112" y="529857"/>
                    <a:pt x="1758792" y="511036"/>
                    <a:pt x="1751473" y="492738"/>
                  </a:cubicBezTo>
                  <a:cubicBezTo>
                    <a:pt x="1723241" y="421113"/>
                    <a:pt x="1674098" y="368832"/>
                    <a:pt x="1602996" y="337464"/>
                  </a:cubicBezTo>
                  <a:cubicBezTo>
                    <a:pt x="1572673" y="323871"/>
                    <a:pt x="1542350" y="311846"/>
                    <a:pt x="1512027" y="298776"/>
                  </a:cubicBezTo>
                  <a:cubicBezTo>
                    <a:pt x="1452427" y="273682"/>
                    <a:pt x="1392304" y="249110"/>
                    <a:pt x="1333750" y="222446"/>
                  </a:cubicBezTo>
                  <a:cubicBezTo>
                    <a:pt x="1294539" y="204671"/>
                    <a:pt x="1255852" y="187418"/>
                    <a:pt x="1214027" y="178008"/>
                  </a:cubicBezTo>
                  <a:cubicBezTo>
                    <a:pt x="1193638" y="173302"/>
                    <a:pt x="1174294" y="165983"/>
                    <a:pt x="1158087" y="151867"/>
                  </a:cubicBezTo>
                  <a:cubicBezTo>
                    <a:pt x="1155473" y="149776"/>
                    <a:pt x="1151290" y="148731"/>
                    <a:pt x="1147631" y="147685"/>
                  </a:cubicBezTo>
                  <a:cubicBezTo>
                    <a:pt x="1131946" y="144025"/>
                    <a:pt x="1115739" y="140888"/>
                    <a:pt x="1100055" y="136706"/>
                  </a:cubicBezTo>
                  <a:cubicBezTo>
                    <a:pt x="1096395" y="135660"/>
                    <a:pt x="1092736" y="133046"/>
                    <a:pt x="1090645" y="129909"/>
                  </a:cubicBezTo>
                  <a:cubicBezTo>
                    <a:pt x="1084894" y="122590"/>
                    <a:pt x="1078620" y="118931"/>
                    <a:pt x="1068687" y="118408"/>
                  </a:cubicBezTo>
                  <a:cubicBezTo>
                    <a:pt x="934848" y="111611"/>
                    <a:pt x="805192" y="133569"/>
                    <a:pt x="680241" y="181145"/>
                  </a:cubicBezTo>
                  <a:cubicBezTo>
                    <a:pt x="606525" y="209376"/>
                    <a:pt x="537514" y="245973"/>
                    <a:pt x="474255" y="292503"/>
                  </a:cubicBezTo>
                  <a:cubicBezTo>
                    <a:pt x="469549" y="295639"/>
                    <a:pt x="465367" y="299822"/>
                    <a:pt x="462753" y="304527"/>
                  </a:cubicBezTo>
                  <a:cubicBezTo>
                    <a:pt x="457525" y="312892"/>
                    <a:pt x="452820" y="320734"/>
                    <a:pt x="441318" y="320211"/>
                  </a:cubicBezTo>
                  <a:cubicBezTo>
                    <a:pt x="439227" y="320211"/>
                    <a:pt x="437135" y="322825"/>
                    <a:pt x="435567" y="324917"/>
                  </a:cubicBezTo>
                  <a:cubicBezTo>
                    <a:pt x="418837" y="357331"/>
                    <a:pt x="392174" y="381380"/>
                    <a:pt x="368648" y="407520"/>
                  </a:cubicBezTo>
                  <a:cubicBezTo>
                    <a:pt x="352963" y="424773"/>
                    <a:pt x="338848" y="444117"/>
                    <a:pt x="324209" y="461892"/>
                  </a:cubicBezTo>
                  <a:cubicBezTo>
                    <a:pt x="316890" y="470780"/>
                    <a:pt x="318458" y="479145"/>
                    <a:pt x="324732" y="488033"/>
                  </a:cubicBezTo>
                  <a:cubicBezTo>
                    <a:pt x="324732" y="488555"/>
                    <a:pt x="325255" y="488555"/>
                    <a:pt x="325255" y="489078"/>
                  </a:cubicBezTo>
                  <a:cubicBezTo>
                    <a:pt x="340939" y="507899"/>
                    <a:pt x="335711" y="516787"/>
                    <a:pt x="312184" y="527766"/>
                  </a:cubicBezTo>
                  <a:cubicBezTo>
                    <a:pt x="306433" y="530380"/>
                    <a:pt x="299114" y="531426"/>
                    <a:pt x="292318" y="531948"/>
                  </a:cubicBezTo>
                  <a:cubicBezTo>
                    <a:pt x="286044" y="532471"/>
                    <a:pt x="279770" y="531948"/>
                    <a:pt x="272974" y="531948"/>
                  </a:cubicBezTo>
                  <a:cubicBezTo>
                    <a:pt x="271928" y="539790"/>
                    <a:pt x="270883" y="547633"/>
                    <a:pt x="269314" y="555475"/>
                  </a:cubicBezTo>
                  <a:cubicBezTo>
                    <a:pt x="265132" y="573773"/>
                    <a:pt x="258335" y="590503"/>
                    <a:pt x="243697" y="604096"/>
                  </a:cubicBezTo>
                  <a:cubicBezTo>
                    <a:pt x="241605" y="606187"/>
                    <a:pt x="239514" y="610369"/>
                    <a:pt x="240037" y="613506"/>
                  </a:cubicBezTo>
                  <a:cubicBezTo>
                    <a:pt x="241605" y="635987"/>
                    <a:pt x="234809" y="655854"/>
                    <a:pt x="225398" y="675720"/>
                  </a:cubicBezTo>
                  <a:cubicBezTo>
                    <a:pt x="222262" y="681994"/>
                    <a:pt x="219647" y="688268"/>
                    <a:pt x="215988" y="694019"/>
                  </a:cubicBezTo>
                  <a:cubicBezTo>
                    <a:pt x="198735" y="722773"/>
                    <a:pt x="191939" y="754141"/>
                    <a:pt x="189847" y="787078"/>
                  </a:cubicBezTo>
                  <a:cubicBezTo>
                    <a:pt x="187233" y="823675"/>
                    <a:pt x="184097" y="860271"/>
                    <a:pt x="171026" y="895299"/>
                  </a:cubicBezTo>
                  <a:cubicBezTo>
                    <a:pt x="168935" y="901573"/>
                    <a:pt x="164230" y="907847"/>
                    <a:pt x="159525" y="912552"/>
                  </a:cubicBezTo>
                  <a:cubicBezTo>
                    <a:pt x="151683" y="920917"/>
                    <a:pt x="151160" y="926145"/>
                    <a:pt x="161093" y="931373"/>
                  </a:cubicBezTo>
                  <a:cubicBezTo>
                    <a:pt x="168412" y="935556"/>
                    <a:pt x="170504" y="940261"/>
                    <a:pt x="168935" y="948103"/>
                  </a:cubicBezTo>
                  <a:cubicBezTo>
                    <a:pt x="161616" y="987836"/>
                    <a:pt x="163707" y="1027047"/>
                    <a:pt x="167890" y="1066780"/>
                  </a:cubicBezTo>
                  <a:cubicBezTo>
                    <a:pt x="169981" y="1088738"/>
                    <a:pt x="171549" y="1110696"/>
                    <a:pt x="173118" y="1132654"/>
                  </a:cubicBezTo>
                  <a:cubicBezTo>
                    <a:pt x="173118" y="1136314"/>
                    <a:pt x="172595" y="1141542"/>
                    <a:pt x="169981" y="1143633"/>
                  </a:cubicBezTo>
                  <a:cubicBezTo>
                    <a:pt x="155342" y="1156180"/>
                    <a:pt x="153774" y="1172387"/>
                    <a:pt x="156388" y="1189117"/>
                  </a:cubicBezTo>
                  <a:cubicBezTo>
                    <a:pt x="159525" y="1208461"/>
                    <a:pt x="164230" y="1227805"/>
                    <a:pt x="167367" y="1247149"/>
                  </a:cubicBezTo>
                  <a:cubicBezTo>
                    <a:pt x="168935" y="1258651"/>
                    <a:pt x="168412" y="1270675"/>
                    <a:pt x="168935" y="1282177"/>
                  </a:cubicBezTo>
                  <a:cubicBezTo>
                    <a:pt x="172072" y="1290542"/>
                    <a:pt x="172595" y="1297338"/>
                    <a:pt x="173118" y="1305181"/>
                  </a:cubicBezTo>
                  <a:close/>
                  <a:moveTo>
                    <a:pt x="604434" y="1950325"/>
                  </a:moveTo>
                  <a:cubicBezTo>
                    <a:pt x="602342" y="1943005"/>
                    <a:pt x="601297" y="1937777"/>
                    <a:pt x="599728" y="1933072"/>
                  </a:cubicBezTo>
                  <a:cubicBezTo>
                    <a:pt x="598160" y="1929412"/>
                    <a:pt x="593978" y="1926798"/>
                    <a:pt x="592932" y="1923139"/>
                  </a:cubicBezTo>
                  <a:cubicBezTo>
                    <a:pt x="588749" y="1911637"/>
                    <a:pt x="583521" y="1908500"/>
                    <a:pt x="569406" y="1910591"/>
                  </a:cubicBezTo>
                  <a:cubicBezTo>
                    <a:pt x="574634" y="1921048"/>
                    <a:pt x="579862" y="1931504"/>
                    <a:pt x="586135" y="1943005"/>
                  </a:cubicBezTo>
                  <a:cubicBezTo>
                    <a:pt x="589272" y="1944574"/>
                    <a:pt x="595023" y="1946665"/>
                    <a:pt x="604434" y="1950325"/>
                  </a:cubicBezTo>
                  <a:close/>
                  <a:moveTo>
                    <a:pt x="302774" y="1825897"/>
                  </a:moveTo>
                  <a:cubicBezTo>
                    <a:pt x="304865" y="1843672"/>
                    <a:pt x="309048" y="1852037"/>
                    <a:pt x="314798" y="1850469"/>
                  </a:cubicBezTo>
                  <a:cubicBezTo>
                    <a:pt x="320026" y="1848900"/>
                    <a:pt x="325777" y="1844718"/>
                    <a:pt x="328914" y="1840535"/>
                  </a:cubicBezTo>
                  <a:cubicBezTo>
                    <a:pt x="331528" y="1836875"/>
                    <a:pt x="330483" y="1831125"/>
                    <a:pt x="331528" y="1826419"/>
                  </a:cubicBezTo>
                  <a:cubicBezTo>
                    <a:pt x="321072" y="1825897"/>
                    <a:pt x="312184" y="1825897"/>
                    <a:pt x="302774" y="1825897"/>
                  </a:cubicBezTo>
                  <a:close/>
                  <a:moveTo>
                    <a:pt x="916550" y="2147423"/>
                  </a:moveTo>
                  <a:cubicBezTo>
                    <a:pt x="931188" y="2144286"/>
                    <a:pt x="937985" y="2138535"/>
                    <a:pt x="933802" y="2131216"/>
                  </a:cubicBezTo>
                  <a:cubicBezTo>
                    <a:pt x="931188" y="2126511"/>
                    <a:pt x="923869" y="2121806"/>
                    <a:pt x="918118" y="2121806"/>
                  </a:cubicBezTo>
                  <a:cubicBezTo>
                    <a:pt x="911322" y="2121806"/>
                    <a:pt x="910799" y="2133307"/>
                    <a:pt x="916550" y="2147423"/>
                  </a:cubicBezTo>
                  <a:close/>
                  <a:moveTo>
                    <a:pt x="980332" y="2151083"/>
                  </a:moveTo>
                  <a:cubicBezTo>
                    <a:pt x="985560" y="2145332"/>
                    <a:pt x="988697" y="2141672"/>
                    <a:pt x="991834" y="2138013"/>
                  </a:cubicBezTo>
                  <a:cubicBezTo>
                    <a:pt x="991311" y="2136967"/>
                    <a:pt x="990266" y="2135921"/>
                    <a:pt x="989743" y="2134876"/>
                  </a:cubicBezTo>
                  <a:cubicBezTo>
                    <a:pt x="985037" y="2134353"/>
                    <a:pt x="980855" y="2134353"/>
                    <a:pt x="975104" y="2133830"/>
                  </a:cubicBezTo>
                  <a:cubicBezTo>
                    <a:pt x="977195" y="2139581"/>
                    <a:pt x="978241" y="2143241"/>
                    <a:pt x="980332" y="2151083"/>
                  </a:cubicBezTo>
                  <a:close/>
                </a:path>
              </a:pathLst>
            </a:custGeom>
            <a:grpFill/>
            <a:ln w="521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80" name="Freeform: Shape 3179">
              <a:extLst>
                <a:ext uri="{FF2B5EF4-FFF2-40B4-BE49-F238E27FC236}">
                  <a16:creationId xmlns:a16="http://schemas.microsoft.com/office/drawing/2014/main" id="{B633246E-2052-43F9-BB7C-E3E881A582F4}"/>
                </a:ext>
              </a:extLst>
            </p:cNvPr>
            <p:cNvSpPr/>
            <p:nvPr/>
          </p:nvSpPr>
          <p:spPr>
            <a:xfrm>
              <a:off x="6061426" y="546199"/>
              <a:ext cx="172526" cy="172526"/>
            </a:xfrm>
            <a:custGeom>
              <a:avLst/>
              <a:gdLst>
                <a:gd name="connsiteX0" fmla="*/ 0 w 172526"/>
                <a:gd name="connsiteY0" fmla="*/ 85223 h 172526"/>
                <a:gd name="connsiteX1" fmla="*/ 89923 w 172526"/>
                <a:gd name="connsiteY1" fmla="*/ 6 h 172526"/>
                <a:gd name="connsiteX2" fmla="*/ 176709 w 172526"/>
                <a:gd name="connsiteY2" fmla="*/ 82086 h 172526"/>
                <a:gd name="connsiteX3" fmla="*/ 174095 w 172526"/>
                <a:gd name="connsiteY3" fmla="*/ 97771 h 172526"/>
                <a:gd name="connsiteX4" fmla="*/ 93583 w 172526"/>
                <a:gd name="connsiteY4" fmla="*/ 170964 h 172526"/>
                <a:gd name="connsiteX5" fmla="*/ 0 w 172526"/>
                <a:gd name="connsiteY5" fmla="*/ 85223 h 1725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72526" h="172526">
                  <a:moveTo>
                    <a:pt x="0" y="85223"/>
                  </a:moveTo>
                  <a:cubicBezTo>
                    <a:pt x="0" y="39216"/>
                    <a:pt x="40256" y="528"/>
                    <a:pt x="89923" y="6"/>
                  </a:cubicBezTo>
                  <a:cubicBezTo>
                    <a:pt x="137498" y="-517"/>
                    <a:pt x="176186" y="35557"/>
                    <a:pt x="176709" y="82086"/>
                  </a:cubicBezTo>
                  <a:cubicBezTo>
                    <a:pt x="176709" y="87314"/>
                    <a:pt x="175663" y="92543"/>
                    <a:pt x="174095" y="97771"/>
                  </a:cubicBezTo>
                  <a:cubicBezTo>
                    <a:pt x="160502" y="136981"/>
                    <a:pt x="134362" y="163644"/>
                    <a:pt x="93583" y="170964"/>
                  </a:cubicBezTo>
                  <a:cubicBezTo>
                    <a:pt x="40256" y="181420"/>
                    <a:pt x="0" y="143778"/>
                    <a:pt x="0" y="85223"/>
                  </a:cubicBezTo>
                  <a:close/>
                </a:path>
              </a:pathLst>
            </a:custGeom>
            <a:grpFill/>
            <a:ln w="521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81" name="Freeform: Shape 3180">
              <a:extLst>
                <a:ext uri="{FF2B5EF4-FFF2-40B4-BE49-F238E27FC236}">
                  <a16:creationId xmlns:a16="http://schemas.microsoft.com/office/drawing/2014/main" id="{83B45AC1-A780-43BE-826E-758517B6E650}"/>
                </a:ext>
              </a:extLst>
            </p:cNvPr>
            <p:cNvSpPr/>
            <p:nvPr/>
          </p:nvSpPr>
          <p:spPr>
            <a:xfrm>
              <a:off x="6173306" y="2608063"/>
              <a:ext cx="381649" cy="271860"/>
            </a:xfrm>
            <a:custGeom>
              <a:avLst/>
              <a:gdLst>
                <a:gd name="connsiteX0" fmla="*/ 380081 w 381649"/>
                <a:gd name="connsiteY0" fmla="*/ 271953 h 271859"/>
                <a:gd name="connsiteX1" fmla="*/ 330414 w 381649"/>
                <a:gd name="connsiteY1" fmla="*/ 254178 h 271859"/>
                <a:gd name="connsiteX2" fmla="*/ 227944 w 381649"/>
                <a:gd name="connsiteY2" fmla="*/ 198237 h 271859"/>
                <a:gd name="connsiteX3" fmla="*/ 162070 w 381649"/>
                <a:gd name="connsiteY3" fmla="*/ 157981 h 271859"/>
                <a:gd name="connsiteX4" fmla="*/ 127042 w 381649"/>
                <a:gd name="connsiteY4" fmla="*/ 126090 h 271859"/>
                <a:gd name="connsiteX5" fmla="*/ 85218 w 381649"/>
                <a:gd name="connsiteY5" fmla="*/ 96813 h 271859"/>
                <a:gd name="connsiteX6" fmla="*/ 69533 w 381649"/>
                <a:gd name="connsiteY6" fmla="*/ 86357 h 271859"/>
                <a:gd name="connsiteX7" fmla="*/ 0 w 381649"/>
                <a:gd name="connsiteY7" fmla="*/ 93 h 271859"/>
                <a:gd name="connsiteX8" fmla="*/ 45484 w 381649"/>
                <a:gd name="connsiteY8" fmla="*/ 18392 h 271859"/>
                <a:gd name="connsiteX9" fmla="*/ 78944 w 381649"/>
                <a:gd name="connsiteY9" fmla="*/ 53942 h 271859"/>
                <a:gd name="connsiteX10" fmla="*/ 132270 w 381649"/>
                <a:gd name="connsiteY10" fmla="*/ 93153 h 271859"/>
                <a:gd name="connsiteX11" fmla="*/ 138021 w 381649"/>
                <a:gd name="connsiteY11" fmla="*/ 96813 h 271859"/>
                <a:gd name="connsiteX12" fmla="*/ 241537 w 381649"/>
                <a:gd name="connsiteY12" fmla="*/ 175757 h 271859"/>
                <a:gd name="connsiteX13" fmla="*/ 337211 w 381649"/>
                <a:gd name="connsiteY13" fmla="*/ 236925 h 271859"/>
                <a:gd name="connsiteX14" fmla="*/ 345053 w 381649"/>
                <a:gd name="connsiteY14" fmla="*/ 241108 h 271859"/>
                <a:gd name="connsiteX15" fmla="*/ 382172 w 381649"/>
                <a:gd name="connsiteY15" fmla="*/ 269339 h 271859"/>
                <a:gd name="connsiteX16" fmla="*/ 380081 w 381649"/>
                <a:gd name="connsiteY16" fmla="*/ 271953 h 2718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81649" h="271859">
                  <a:moveTo>
                    <a:pt x="380081" y="271953"/>
                  </a:moveTo>
                  <a:cubicBezTo>
                    <a:pt x="363351" y="266202"/>
                    <a:pt x="346098" y="262020"/>
                    <a:pt x="330414" y="254178"/>
                  </a:cubicBezTo>
                  <a:cubicBezTo>
                    <a:pt x="295909" y="236402"/>
                    <a:pt x="261926" y="217581"/>
                    <a:pt x="227944" y="198237"/>
                  </a:cubicBezTo>
                  <a:cubicBezTo>
                    <a:pt x="205463" y="185690"/>
                    <a:pt x="183505" y="172097"/>
                    <a:pt x="162070" y="157981"/>
                  </a:cubicBezTo>
                  <a:cubicBezTo>
                    <a:pt x="149000" y="149093"/>
                    <a:pt x="138021" y="137592"/>
                    <a:pt x="127042" y="126090"/>
                  </a:cubicBezTo>
                  <a:cubicBezTo>
                    <a:pt x="115018" y="113542"/>
                    <a:pt x="102993" y="100995"/>
                    <a:pt x="85218" y="96813"/>
                  </a:cubicBezTo>
                  <a:cubicBezTo>
                    <a:pt x="79467" y="95244"/>
                    <a:pt x="73193" y="91062"/>
                    <a:pt x="69533" y="86357"/>
                  </a:cubicBezTo>
                  <a:cubicBezTo>
                    <a:pt x="45484" y="58125"/>
                    <a:pt x="21958" y="29893"/>
                    <a:pt x="0" y="93"/>
                  </a:cubicBezTo>
                  <a:cubicBezTo>
                    <a:pt x="18821" y="-952"/>
                    <a:pt x="33460" y="6890"/>
                    <a:pt x="45484" y="18392"/>
                  </a:cubicBezTo>
                  <a:cubicBezTo>
                    <a:pt x="57509" y="29371"/>
                    <a:pt x="67965" y="41918"/>
                    <a:pt x="78944" y="53942"/>
                  </a:cubicBezTo>
                  <a:cubicBezTo>
                    <a:pt x="94105" y="70672"/>
                    <a:pt x="110312" y="85834"/>
                    <a:pt x="132270" y="93153"/>
                  </a:cubicBezTo>
                  <a:cubicBezTo>
                    <a:pt x="134361" y="93676"/>
                    <a:pt x="136453" y="95244"/>
                    <a:pt x="138021" y="96813"/>
                  </a:cubicBezTo>
                  <a:cubicBezTo>
                    <a:pt x="167298" y="129750"/>
                    <a:pt x="204418" y="152753"/>
                    <a:pt x="241537" y="175757"/>
                  </a:cubicBezTo>
                  <a:cubicBezTo>
                    <a:pt x="273951" y="195623"/>
                    <a:pt x="305320" y="216536"/>
                    <a:pt x="337211" y="236925"/>
                  </a:cubicBezTo>
                  <a:cubicBezTo>
                    <a:pt x="339825" y="238494"/>
                    <a:pt x="342439" y="241108"/>
                    <a:pt x="345053" y="241108"/>
                  </a:cubicBezTo>
                  <a:cubicBezTo>
                    <a:pt x="364397" y="241630"/>
                    <a:pt x="371716" y="257314"/>
                    <a:pt x="382172" y="269339"/>
                  </a:cubicBezTo>
                  <a:cubicBezTo>
                    <a:pt x="381127" y="269862"/>
                    <a:pt x="380604" y="270908"/>
                    <a:pt x="380081" y="271953"/>
                  </a:cubicBezTo>
                  <a:close/>
                </a:path>
              </a:pathLst>
            </a:custGeom>
            <a:grpFill/>
            <a:ln w="521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82" name="Freeform: Shape 3181">
              <a:extLst>
                <a:ext uri="{FF2B5EF4-FFF2-40B4-BE49-F238E27FC236}">
                  <a16:creationId xmlns:a16="http://schemas.microsoft.com/office/drawing/2014/main" id="{E089CF2E-B637-4F98-9BD6-16F4A9469B77}"/>
                </a:ext>
              </a:extLst>
            </p:cNvPr>
            <p:cNvSpPr/>
            <p:nvPr/>
          </p:nvSpPr>
          <p:spPr>
            <a:xfrm>
              <a:off x="5950068" y="2212624"/>
              <a:ext cx="193439" cy="355509"/>
            </a:xfrm>
            <a:custGeom>
              <a:avLst/>
              <a:gdLst>
                <a:gd name="connsiteX0" fmla="*/ 0 w 193438"/>
                <a:gd name="connsiteY0" fmla="*/ 1859 h 355509"/>
                <a:gd name="connsiteX1" fmla="*/ 17253 w 193438"/>
                <a:gd name="connsiteY1" fmla="*/ 8655 h 355509"/>
                <a:gd name="connsiteX2" fmla="*/ 31368 w 193438"/>
                <a:gd name="connsiteY2" fmla="*/ 48911 h 355509"/>
                <a:gd name="connsiteX3" fmla="*/ 32937 w 193438"/>
                <a:gd name="connsiteY3" fmla="*/ 53094 h 355509"/>
                <a:gd name="connsiteX4" fmla="*/ 105084 w 193438"/>
                <a:gd name="connsiteY4" fmla="*/ 202094 h 355509"/>
                <a:gd name="connsiteX5" fmla="*/ 165730 w 193438"/>
                <a:gd name="connsiteY5" fmla="*/ 293585 h 355509"/>
                <a:gd name="connsiteX6" fmla="*/ 167821 w 193438"/>
                <a:gd name="connsiteY6" fmla="*/ 296199 h 355509"/>
                <a:gd name="connsiteX7" fmla="*/ 195007 w 193438"/>
                <a:gd name="connsiteY7" fmla="*/ 347434 h 355509"/>
                <a:gd name="connsiteX8" fmla="*/ 195530 w 193438"/>
                <a:gd name="connsiteY8" fmla="*/ 356322 h 355509"/>
                <a:gd name="connsiteX9" fmla="*/ 182460 w 193438"/>
                <a:gd name="connsiteY9" fmla="*/ 345343 h 355509"/>
                <a:gd name="connsiteX10" fmla="*/ 133839 w 193438"/>
                <a:gd name="connsiteY10" fmla="*/ 292540 h 355509"/>
                <a:gd name="connsiteX11" fmla="*/ 118154 w 193438"/>
                <a:gd name="connsiteY11" fmla="*/ 264831 h 355509"/>
                <a:gd name="connsiteX12" fmla="*/ 64828 w 193438"/>
                <a:gd name="connsiteY12" fmla="*/ 177522 h 355509"/>
                <a:gd name="connsiteX13" fmla="*/ 36074 w 193438"/>
                <a:gd name="connsiteY13" fmla="*/ 107466 h 355509"/>
                <a:gd name="connsiteX14" fmla="*/ 34505 w 193438"/>
                <a:gd name="connsiteY14" fmla="*/ 102238 h 355509"/>
                <a:gd name="connsiteX15" fmla="*/ 0 w 193438"/>
                <a:gd name="connsiteY15" fmla="*/ 1859 h 3555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93438" h="355509">
                  <a:moveTo>
                    <a:pt x="0" y="1859"/>
                  </a:moveTo>
                  <a:cubicBezTo>
                    <a:pt x="9933" y="-2324"/>
                    <a:pt x="14639" y="813"/>
                    <a:pt x="17253" y="8655"/>
                  </a:cubicBezTo>
                  <a:cubicBezTo>
                    <a:pt x="21958" y="22248"/>
                    <a:pt x="26663" y="35318"/>
                    <a:pt x="31368" y="48911"/>
                  </a:cubicBezTo>
                  <a:cubicBezTo>
                    <a:pt x="31891" y="50480"/>
                    <a:pt x="32414" y="51525"/>
                    <a:pt x="32937" y="53094"/>
                  </a:cubicBezTo>
                  <a:cubicBezTo>
                    <a:pt x="56986" y="102761"/>
                    <a:pt x="81035" y="152427"/>
                    <a:pt x="105084" y="202094"/>
                  </a:cubicBezTo>
                  <a:cubicBezTo>
                    <a:pt x="121291" y="235031"/>
                    <a:pt x="139590" y="266922"/>
                    <a:pt x="165730" y="293585"/>
                  </a:cubicBezTo>
                  <a:cubicBezTo>
                    <a:pt x="166776" y="294631"/>
                    <a:pt x="167821" y="295154"/>
                    <a:pt x="167821" y="296199"/>
                  </a:cubicBezTo>
                  <a:cubicBezTo>
                    <a:pt x="169912" y="317112"/>
                    <a:pt x="186119" y="330705"/>
                    <a:pt x="195007" y="347434"/>
                  </a:cubicBezTo>
                  <a:cubicBezTo>
                    <a:pt x="196053" y="349526"/>
                    <a:pt x="196576" y="352140"/>
                    <a:pt x="195530" y="356322"/>
                  </a:cubicBezTo>
                  <a:cubicBezTo>
                    <a:pt x="191347" y="352662"/>
                    <a:pt x="186642" y="349526"/>
                    <a:pt x="182460" y="345343"/>
                  </a:cubicBezTo>
                  <a:cubicBezTo>
                    <a:pt x="166253" y="328091"/>
                    <a:pt x="149523" y="310838"/>
                    <a:pt x="133839" y="292540"/>
                  </a:cubicBezTo>
                  <a:cubicBezTo>
                    <a:pt x="127042" y="284697"/>
                    <a:pt x="123383" y="274241"/>
                    <a:pt x="118154" y="264831"/>
                  </a:cubicBezTo>
                  <a:cubicBezTo>
                    <a:pt x="100379" y="235554"/>
                    <a:pt x="80512" y="207845"/>
                    <a:pt x="64828" y="177522"/>
                  </a:cubicBezTo>
                  <a:cubicBezTo>
                    <a:pt x="52804" y="155564"/>
                    <a:pt x="45484" y="130992"/>
                    <a:pt x="36074" y="107466"/>
                  </a:cubicBezTo>
                  <a:cubicBezTo>
                    <a:pt x="35551" y="105897"/>
                    <a:pt x="35551" y="103283"/>
                    <a:pt x="34505" y="102238"/>
                  </a:cubicBezTo>
                  <a:cubicBezTo>
                    <a:pt x="12025" y="72960"/>
                    <a:pt x="14116" y="34796"/>
                    <a:pt x="0" y="1859"/>
                  </a:cubicBezTo>
                  <a:close/>
                </a:path>
              </a:pathLst>
            </a:custGeom>
            <a:grpFill/>
            <a:ln w="521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83" name="Freeform: Shape 3182">
              <a:extLst>
                <a:ext uri="{FF2B5EF4-FFF2-40B4-BE49-F238E27FC236}">
                  <a16:creationId xmlns:a16="http://schemas.microsoft.com/office/drawing/2014/main" id="{42151A62-8375-4585-B0C4-7FE875AFDD25}"/>
                </a:ext>
              </a:extLst>
            </p:cNvPr>
            <p:cNvSpPr/>
            <p:nvPr/>
          </p:nvSpPr>
          <p:spPr>
            <a:xfrm>
              <a:off x="5899619" y="1952874"/>
              <a:ext cx="57509" cy="256176"/>
            </a:xfrm>
            <a:custGeom>
              <a:avLst/>
              <a:gdLst>
                <a:gd name="connsiteX0" fmla="*/ 8624 w 57508"/>
                <a:gd name="connsiteY0" fmla="*/ 204 h 256175"/>
                <a:gd name="connsiteX1" fmla="*/ 22740 w 57508"/>
                <a:gd name="connsiteY1" fmla="*/ 37324 h 256175"/>
                <a:gd name="connsiteX2" fmla="*/ 51494 w 57508"/>
                <a:gd name="connsiteY2" fmla="*/ 62941 h 256175"/>
                <a:gd name="connsiteX3" fmla="*/ 30582 w 57508"/>
                <a:gd name="connsiteY3" fmla="*/ 53008 h 256175"/>
                <a:gd name="connsiteX4" fmla="*/ 32673 w 57508"/>
                <a:gd name="connsiteY4" fmla="*/ 58759 h 256175"/>
                <a:gd name="connsiteX5" fmla="*/ 47834 w 57508"/>
                <a:gd name="connsiteY5" fmla="*/ 127247 h 256175"/>
                <a:gd name="connsiteX6" fmla="*/ 46789 w 57508"/>
                <a:gd name="connsiteY6" fmla="*/ 131429 h 256175"/>
                <a:gd name="connsiteX7" fmla="*/ 42084 w 57508"/>
                <a:gd name="connsiteY7" fmla="*/ 153387 h 256175"/>
                <a:gd name="connsiteX8" fmla="*/ 59859 w 57508"/>
                <a:gd name="connsiteY8" fmla="*/ 214555 h 256175"/>
                <a:gd name="connsiteX9" fmla="*/ 60905 w 57508"/>
                <a:gd name="connsiteY9" fmla="*/ 237036 h 256175"/>
                <a:gd name="connsiteX10" fmla="*/ 49926 w 57508"/>
                <a:gd name="connsiteY10" fmla="*/ 256380 h 256175"/>
                <a:gd name="connsiteX11" fmla="*/ 45743 w 57508"/>
                <a:gd name="connsiteY11" fmla="*/ 254812 h 256175"/>
                <a:gd name="connsiteX12" fmla="*/ 33719 w 57508"/>
                <a:gd name="connsiteY12" fmla="*/ 218215 h 256175"/>
                <a:gd name="connsiteX13" fmla="*/ 782 w 57508"/>
                <a:gd name="connsiteY13" fmla="*/ 10660 h 256175"/>
                <a:gd name="connsiteX14" fmla="*/ 8624 w 57508"/>
                <a:gd name="connsiteY14" fmla="*/ 204 h 2561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7508" h="256175">
                  <a:moveTo>
                    <a:pt x="8624" y="204"/>
                  </a:moveTo>
                  <a:cubicBezTo>
                    <a:pt x="3396" y="16934"/>
                    <a:pt x="16989" y="25299"/>
                    <a:pt x="22740" y="37324"/>
                  </a:cubicBezTo>
                  <a:cubicBezTo>
                    <a:pt x="44175" y="36801"/>
                    <a:pt x="49926" y="41506"/>
                    <a:pt x="51494" y="62941"/>
                  </a:cubicBezTo>
                  <a:cubicBezTo>
                    <a:pt x="44698" y="59805"/>
                    <a:pt x="38424" y="56668"/>
                    <a:pt x="30582" y="53008"/>
                  </a:cubicBezTo>
                  <a:cubicBezTo>
                    <a:pt x="32150" y="56145"/>
                    <a:pt x="32150" y="57713"/>
                    <a:pt x="32673" y="58759"/>
                  </a:cubicBezTo>
                  <a:cubicBezTo>
                    <a:pt x="50971" y="78625"/>
                    <a:pt x="49403" y="103197"/>
                    <a:pt x="47834" y="127247"/>
                  </a:cubicBezTo>
                  <a:cubicBezTo>
                    <a:pt x="47834" y="128815"/>
                    <a:pt x="47312" y="130906"/>
                    <a:pt x="46789" y="131429"/>
                  </a:cubicBezTo>
                  <a:cubicBezTo>
                    <a:pt x="32150" y="136134"/>
                    <a:pt x="39992" y="146068"/>
                    <a:pt x="42084" y="153387"/>
                  </a:cubicBezTo>
                  <a:cubicBezTo>
                    <a:pt x="47312" y="173776"/>
                    <a:pt x="54108" y="193643"/>
                    <a:pt x="59859" y="214555"/>
                  </a:cubicBezTo>
                  <a:cubicBezTo>
                    <a:pt x="61950" y="221875"/>
                    <a:pt x="62473" y="229717"/>
                    <a:pt x="60905" y="237036"/>
                  </a:cubicBezTo>
                  <a:cubicBezTo>
                    <a:pt x="59336" y="243833"/>
                    <a:pt x="53585" y="250106"/>
                    <a:pt x="49926" y="256380"/>
                  </a:cubicBezTo>
                  <a:cubicBezTo>
                    <a:pt x="48357" y="255857"/>
                    <a:pt x="47312" y="255334"/>
                    <a:pt x="45743" y="254812"/>
                  </a:cubicBezTo>
                  <a:cubicBezTo>
                    <a:pt x="41561" y="242787"/>
                    <a:pt x="37378" y="230762"/>
                    <a:pt x="33719" y="218215"/>
                  </a:cubicBezTo>
                  <a:cubicBezTo>
                    <a:pt x="13329" y="150250"/>
                    <a:pt x="2350" y="81239"/>
                    <a:pt x="782" y="10660"/>
                  </a:cubicBezTo>
                  <a:cubicBezTo>
                    <a:pt x="259" y="6478"/>
                    <a:pt x="-2878" y="-1364"/>
                    <a:pt x="8624" y="204"/>
                  </a:cubicBezTo>
                  <a:close/>
                </a:path>
              </a:pathLst>
            </a:custGeom>
            <a:grpFill/>
            <a:ln w="521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84" name="Freeform: Shape 3183">
              <a:extLst>
                <a:ext uri="{FF2B5EF4-FFF2-40B4-BE49-F238E27FC236}">
                  <a16:creationId xmlns:a16="http://schemas.microsoft.com/office/drawing/2014/main" id="{CC062747-3B50-4B72-992E-FDD64A0AABC3}"/>
                </a:ext>
              </a:extLst>
            </p:cNvPr>
            <p:cNvSpPr/>
            <p:nvPr/>
          </p:nvSpPr>
          <p:spPr>
            <a:xfrm>
              <a:off x="6571686" y="2884157"/>
              <a:ext cx="94105" cy="31368"/>
            </a:xfrm>
            <a:custGeom>
              <a:avLst/>
              <a:gdLst>
                <a:gd name="connsiteX0" fmla="*/ 523 w 94105"/>
                <a:gd name="connsiteY0" fmla="*/ 565 h 31368"/>
                <a:gd name="connsiteX1" fmla="*/ 25618 w 94105"/>
                <a:gd name="connsiteY1" fmla="*/ 1087 h 31368"/>
                <a:gd name="connsiteX2" fmla="*/ 73193 w 94105"/>
                <a:gd name="connsiteY2" fmla="*/ 15203 h 31368"/>
                <a:gd name="connsiteX3" fmla="*/ 98811 w 94105"/>
                <a:gd name="connsiteY3" fmla="*/ 33501 h 31368"/>
                <a:gd name="connsiteX4" fmla="*/ 0 w 94105"/>
                <a:gd name="connsiteY4" fmla="*/ 3701 h 31368"/>
                <a:gd name="connsiteX5" fmla="*/ 523 w 94105"/>
                <a:gd name="connsiteY5" fmla="*/ 565 h 313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4105" h="31368">
                  <a:moveTo>
                    <a:pt x="523" y="565"/>
                  </a:moveTo>
                  <a:cubicBezTo>
                    <a:pt x="8888" y="565"/>
                    <a:pt x="17775" y="-1004"/>
                    <a:pt x="25618" y="1087"/>
                  </a:cubicBezTo>
                  <a:cubicBezTo>
                    <a:pt x="41825" y="4747"/>
                    <a:pt x="57509" y="10498"/>
                    <a:pt x="73193" y="15203"/>
                  </a:cubicBezTo>
                  <a:cubicBezTo>
                    <a:pt x="83126" y="18340"/>
                    <a:pt x="93582" y="21477"/>
                    <a:pt x="98811" y="33501"/>
                  </a:cubicBezTo>
                  <a:cubicBezTo>
                    <a:pt x="61691" y="32979"/>
                    <a:pt x="34505" y="7361"/>
                    <a:pt x="0" y="3701"/>
                  </a:cubicBezTo>
                  <a:cubicBezTo>
                    <a:pt x="0" y="2656"/>
                    <a:pt x="0" y="1610"/>
                    <a:pt x="523" y="565"/>
                  </a:cubicBezTo>
                  <a:close/>
                </a:path>
              </a:pathLst>
            </a:custGeom>
            <a:grpFill/>
            <a:ln w="521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85" name="Freeform: Shape 3184">
              <a:extLst>
                <a:ext uri="{FF2B5EF4-FFF2-40B4-BE49-F238E27FC236}">
                  <a16:creationId xmlns:a16="http://schemas.microsoft.com/office/drawing/2014/main" id="{2381036F-7CB4-4E62-B8EC-903542270D9E}"/>
                </a:ext>
              </a:extLst>
            </p:cNvPr>
            <p:cNvSpPr/>
            <p:nvPr/>
          </p:nvSpPr>
          <p:spPr>
            <a:xfrm>
              <a:off x="5870740" y="1083732"/>
              <a:ext cx="36597" cy="26140"/>
            </a:xfrm>
            <a:custGeom>
              <a:avLst/>
              <a:gdLst>
                <a:gd name="connsiteX0" fmla="*/ 28093 w 36596"/>
                <a:gd name="connsiteY0" fmla="*/ 30242 h 26140"/>
                <a:gd name="connsiteX1" fmla="*/ 4044 w 36596"/>
                <a:gd name="connsiteY1" fmla="*/ 17694 h 26140"/>
                <a:gd name="connsiteX2" fmla="*/ 9272 w 36596"/>
                <a:gd name="connsiteY2" fmla="*/ 441 h 26140"/>
                <a:gd name="connsiteX3" fmla="*/ 39595 w 36596"/>
                <a:gd name="connsiteY3" fmla="*/ 17694 h 26140"/>
                <a:gd name="connsiteX4" fmla="*/ 28093 w 36596"/>
                <a:gd name="connsiteY4" fmla="*/ 30242 h 261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596" h="26140">
                  <a:moveTo>
                    <a:pt x="28093" y="30242"/>
                  </a:moveTo>
                  <a:cubicBezTo>
                    <a:pt x="20251" y="26059"/>
                    <a:pt x="11363" y="22922"/>
                    <a:pt x="4044" y="17694"/>
                  </a:cubicBezTo>
                  <a:cubicBezTo>
                    <a:pt x="-3275" y="11943"/>
                    <a:pt x="-139" y="2533"/>
                    <a:pt x="9272" y="441"/>
                  </a:cubicBezTo>
                  <a:cubicBezTo>
                    <a:pt x="19728" y="-2173"/>
                    <a:pt x="35935" y="7238"/>
                    <a:pt x="39595" y="17694"/>
                  </a:cubicBezTo>
                  <a:cubicBezTo>
                    <a:pt x="41686" y="25013"/>
                    <a:pt x="38549" y="28150"/>
                    <a:pt x="28093" y="30242"/>
                  </a:cubicBezTo>
                  <a:close/>
                </a:path>
              </a:pathLst>
            </a:custGeom>
            <a:grpFill/>
            <a:ln w="521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86" name="Freeform: Shape 3185">
              <a:extLst>
                <a:ext uri="{FF2B5EF4-FFF2-40B4-BE49-F238E27FC236}">
                  <a16:creationId xmlns:a16="http://schemas.microsoft.com/office/drawing/2014/main" id="{1AD9A3D7-AEA0-4AAE-98FD-092AC35E1B1D}"/>
                </a:ext>
              </a:extLst>
            </p:cNvPr>
            <p:cNvSpPr/>
            <p:nvPr/>
          </p:nvSpPr>
          <p:spPr>
            <a:xfrm>
              <a:off x="7910073" y="2400786"/>
              <a:ext cx="57509" cy="15684"/>
            </a:xfrm>
            <a:custGeom>
              <a:avLst/>
              <a:gdLst>
                <a:gd name="connsiteX0" fmla="*/ 57509 w 57508"/>
                <a:gd name="connsiteY0" fmla="*/ 3476 h 15684"/>
                <a:gd name="connsiteX1" fmla="*/ 0 w 57508"/>
                <a:gd name="connsiteY1" fmla="*/ 19160 h 15684"/>
                <a:gd name="connsiteX2" fmla="*/ 57509 w 57508"/>
                <a:gd name="connsiteY2" fmla="*/ 3476 h 156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7508" h="15684">
                  <a:moveTo>
                    <a:pt x="57509" y="3476"/>
                  </a:moveTo>
                  <a:cubicBezTo>
                    <a:pt x="40256" y="17591"/>
                    <a:pt x="21435" y="21251"/>
                    <a:pt x="0" y="19160"/>
                  </a:cubicBezTo>
                  <a:cubicBezTo>
                    <a:pt x="14116" y="2430"/>
                    <a:pt x="40256" y="-4889"/>
                    <a:pt x="57509" y="3476"/>
                  </a:cubicBezTo>
                  <a:close/>
                </a:path>
              </a:pathLst>
            </a:custGeom>
            <a:grpFill/>
            <a:ln w="521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87" name="Freeform: Shape 3186">
              <a:extLst>
                <a:ext uri="{FF2B5EF4-FFF2-40B4-BE49-F238E27FC236}">
                  <a16:creationId xmlns:a16="http://schemas.microsoft.com/office/drawing/2014/main" id="{4B0B9659-F3BF-4087-AF12-39E748BE167E}"/>
                </a:ext>
              </a:extLst>
            </p:cNvPr>
            <p:cNvSpPr/>
            <p:nvPr/>
          </p:nvSpPr>
          <p:spPr>
            <a:xfrm>
              <a:off x="7425931" y="2211868"/>
              <a:ext cx="26140" cy="20912"/>
            </a:xfrm>
            <a:custGeom>
              <a:avLst/>
              <a:gdLst>
                <a:gd name="connsiteX0" fmla="*/ 19366 w 26140"/>
                <a:gd name="connsiteY0" fmla="*/ 0 h 20912"/>
                <a:gd name="connsiteX1" fmla="*/ 27208 w 26140"/>
                <a:gd name="connsiteY1" fmla="*/ 8888 h 20912"/>
                <a:gd name="connsiteX2" fmla="*/ 11524 w 26140"/>
                <a:gd name="connsiteY2" fmla="*/ 24572 h 20912"/>
                <a:gd name="connsiteX3" fmla="*/ 22 w 26140"/>
                <a:gd name="connsiteY3" fmla="*/ 14116 h 20912"/>
                <a:gd name="connsiteX4" fmla="*/ 19366 w 26140"/>
                <a:gd name="connsiteY4" fmla="*/ 0 h 20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6140" h="20912">
                  <a:moveTo>
                    <a:pt x="19366" y="0"/>
                  </a:moveTo>
                  <a:cubicBezTo>
                    <a:pt x="21457" y="2091"/>
                    <a:pt x="26685" y="5228"/>
                    <a:pt x="27208" y="8888"/>
                  </a:cubicBezTo>
                  <a:cubicBezTo>
                    <a:pt x="28776" y="16730"/>
                    <a:pt x="19366" y="26140"/>
                    <a:pt x="11524" y="24572"/>
                  </a:cubicBezTo>
                  <a:cubicBezTo>
                    <a:pt x="6818" y="23526"/>
                    <a:pt x="22" y="18298"/>
                    <a:pt x="22" y="14116"/>
                  </a:cubicBezTo>
                  <a:cubicBezTo>
                    <a:pt x="-501" y="4183"/>
                    <a:pt x="8387" y="2091"/>
                    <a:pt x="19366" y="0"/>
                  </a:cubicBezTo>
                  <a:close/>
                </a:path>
              </a:pathLst>
            </a:custGeom>
            <a:grpFill/>
            <a:ln w="521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88" name="Freeform: Shape 3187">
              <a:extLst>
                <a:ext uri="{FF2B5EF4-FFF2-40B4-BE49-F238E27FC236}">
                  <a16:creationId xmlns:a16="http://schemas.microsoft.com/office/drawing/2014/main" id="{1018F477-3D58-4FCB-8E4C-085A4B699C6C}"/>
                </a:ext>
              </a:extLst>
            </p:cNvPr>
            <p:cNvSpPr/>
            <p:nvPr/>
          </p:nvSpPr>
          <p:spPr>
            <a:xfrm>
              <a:off x="6536658" y="938778"/>
              <a:ext cx="41825" cy="20912"/>
            </a:xfrm>
            <a:custGeom>
              <a:avLst/>
              <a:gdLst>
                <a:gd name="connsiteX0" fmla="*/ 0 w 41824"/>
                <a:gd name="connsiteY0" fmla="*/ 21490 h 20912"/>
                <a:gd name="connsiteX1" fmla="*/ 46007 w 41824"/>
                <a:gd name="connsiteY1" fmla="*/ 55 h 20912"/>
                <a:gd name="connsiteX2" fmla="*/ 0 w 41824"/>
                <a:gd name="connsiteY2" fmla="*/ 21490 h 20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1824" h="20912">
                  <a:moveTo>
                    <a:pt x="0" y="21490"/>
                  </a:moveTo>
                  <a:cubicBezTo>
                    <a:pt x="17253" y="13125"/>
                    <a:pt x="27709" y="-991"/>
                    <a:pt x="46007" y="55"/>
                  </a:cubicBezTo>
                  <a:cubicBezTo>
                    <a:pt x="42347" y="14694"/>
                    <a:pt x="25095" y="23581"/>
                    <a:pt x="0" y="21490"/>
                  </a:cubicBezTo>
                  <a:close/>
                </a:path>
              </a:pathLst>
            </a:custGeom>
            <a:grpFill/>
            <a:ln w="521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89" name="Freeform: Shape 3188">
              <a:extLst>
                <a:ext uri="{FF2B5EF4-FFF2-40B4-BE49-F238E27FC236}">
                  <a16:creationId xmlns:a16="http://schemas.microsoft.com/office/drawing/2014/main" id="{1BC6236C-3320-4622-98D9-CD7544DA1286}"/>
                </a:ext>
              </a:extLst>
            </p:cNvPr>
            <p:cNvSpPr/>
            <p:nvPr/>
          </p:nvSpPr>
          <p:spPr>
            <a:xfrm>
              <a:off x="6994091" y="2744459"/>
              <a:ext cx="20912" cy="20912"/>
            </a:xfrm>
            <a:custGeom>
              <a:avLst/>
              <a:gdLst>
                <a:gd name="connsiteX0" fmla="*/ 20936 w 20912"/>
                <a:gd name="connsiteY0" fmla="*/ 6947 h 20912"/>
                <a:gd name="connsiteX1" fmla="*/ 5774 w 20912"/>
                <a:gd name="connsiteY1" fmla="*/ 24723 h 20912"/>
                <a:gd name="connsiteX2" fmla="*/ 23 w 20912"/>
                <a:gd name="connsiteY2" fmla="*/ 18972 h 20912"/>
                <a:gd name="connsiteX3" fmla="*/ 14139 w 20912"/>
                <a:gd name="connsiteY3" fmla="*/ 151 h 20912"/>
                <a:gd name="connsiteX4" fmla="*/ 20936 w 20912"/>
                <a:gd name="connsiteY4" fmla="*/ 6947 h 20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912" h="20912">
                  <a:moveTo>
                    <a:pt x="20936" y="6947"/>
                  </a:moveTo>
                  <a:cubicBezTo>
                    <a:pt x="20413" y="18449"/>
                    <a:pt x="13094" y="25768"/>
                    <a:pt x="5774" y="24723"/>
                  </a:cubicBezTo>
                  <a:cubicBezTo>
                    <a:pt x="3683" y="24200"/>
                    <a:pt x="23" y="21063"/>
                    <a:pt x="23" y="18972"/>
                  </a:cubicBezTo>
                  <a:cubicBezTo>
                    <a:pt x="-499" y="9561"/>
                    <a:pt x="7865" y="-1418"/>
                    <a:pt x="14139" y="151"/>
                  </a:cubicBezTo>
                  <a:cubicBezTo>
                    <a:pt x="17276" y="1196"/>
                    <a:pt x="19367" y="5901"/>
                    <a:pt x="20936" y="6947"/>
                  </a:cubicBezTo>
                  <a:close/>
                </a:path>
              </a:pathLst>
            </a:custGeom>
            <a:grpFill/>
            <a:ln w="521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90" name="Freeform: Shape 3189">
              <a:extLst>
                <a:ext uri="{FF2B5EF4-FFF2-40B4-BE49-F238E27FC236}">
                  <a16:creationId xmlns:a16="http://schemas.microsoft.com/office/drawing/2014/main" id="{3DEAE41D-F42A-406E-8CC8-00E006F414A5}"/>
                </a:ext>
              </a:extLst>
            </p:cNvPr>
            <p:cNvSpPr/>
            <p:nvPr/>
          </p:nvSpPr>
          <p:spPr>
            <a:xfrm>
              <a:off x="7677423" y="2035682"/>
              <a:ext cx="15684" cy="15684"/>
            </a:xfrm>
            <a:custGeom>
              <a:avLst/>
              <a:gdLst>
                <a:gd name="connsiteX0" fmla="*/ 19344 w 15684"/>
                <a:gd name="connsiteY0" fmla="*/ 0 h 15684"/>
                <a:gd name="connsiteX1" fmla="*/ 18821 w 15684"/>
                <a:gd name="connsiteY1" fmla="*/ 17775 h 15684"/>
                <a:gd name="connsiteX2" fmla="*/ 10456 w 15684"/>
                <a:gd name="connsiteY2" fmla="*/ 20389 h 15684"/>
                <a:gd name="connsiteX3" fmla="*/ 0 w 15684"/>
                <a:gd name="connsiteY3" fmla="*/ 9933 h 15684"/>
                <a:gd name="connsiteX4" fmla="*/ 19344 w 15684"/>
                <a:gd name="connsiteY4" fmla="*/ 0 h 156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684" h="15684">
                  <a:moveTo>
                    <a:pt x="19344" y="0"/>
                  </a:moveTo>
                  <a:cubicBezTo>
                    <a:pt x="19344" y="7842"/>
                    <a:pt x="19867" y="13070"/>
                    <a:pt x="18821" y="17775"/>
                  </a:cubicBezTo>
                  <a:cubicBezTo>
                    <a:pt x="18298" y="19344"/>
                    <a:pt x="12547" y="21435"/>
                    <a:pt x="10456" y="20389"/>
                  </a:cubicBezTo>
                  <a:cubicBezTo>
                    <a:pt x="6796" y="18298"/>
                    <a:pt x="4182" y="14639"/>
                    <a:pt x="0" y="9933"/>
                  </a:cubicBezTo>
                  <a:cubicBezTo>
                    <a:pt x="6796" y="6274"/>
                    <a:pt x="12025" y="3660"/>
                    <a:pt x="19344" y="0"/>
                  </a:cubicBezTo>
                  <a:close/>
                </a:path>
              </a:pathLst>
            </a:custGeom>
            <a:grpFill/>
            <a:ln w="521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91" name="Freeform: Shape 3190">
              <a:extLst>
                <a:ext uri="{FF2B5EF4-FFF2-40B4-BE49-F238E27FC236}">
                  <a16:creationId xmlns:a16="http://schemas.microsoft.com/office/drawing/2014/main" id="{AD4B3251-7F17-4765-8492-335CBC3E5C14}"/>
                </a:ext>
              </a:extLst>
            </p:cNvPr>
            <p:cNvSpPr/>
            <p:nvPr/>
          </p:nvSpPr>
          <p:spPr>
            <a:xfrm>
              <a:off x="7769387" y="2151223"/>
              <a:ext cx="10456" cy="15684"/>
            </a:xfrm>
            <a:custGeom>
              <a:avLst/>
              <a:gdLst>
                <a:gd name="connsiteX0" fmla="*/ 13643 w 10456"/>
                <a:gd name="connsiteY0" fmla="*/ 17253 h 15684"/>
                <a:gd name="connsiteX1" fmla="*/ 51 w 10456"/>
                <a:gd name="connsiteY1" fmla="*/ 7319 h 15684"/>
                <a:gd name="connsiteX2" fmla="*/ 5279 w 10456"/>
                <a:gd name="connsiteY2" fmla="*/ 0 h 15684"/>
                <a:gd name="connsiteX3" fmla="*/ 13643 w 10456"/>
                <a:gd name="connsiteY3" fmla="*/ 17253 h 156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456" h="15684">
                  <a:moveTo>
                    <a:pt x="13643" y="17253"/>
                  </a:moveTo>
                  <a:cubicBezTo>
                    <a:pt x="7893" y="13070"/>
                    <a:pt x="3187" y="10456"/>
                    <a:pt x="51" y="7319"/>
                  </a:cubicBezTo>
                  <a:cubicBezTo>
                    <a:pt x="-472" y="6796"/>
                    <a:pt x="3187" y="0"/>
                    <a:pt x="5279" y="0"/>
                  </a:cubicBezTo>
                  <a:cubicBezTo>
                    <a:pt x="13121" y="0"/>
                    <a:pt x="15735" y="4705"/>
                    <a:pt x="13643" y="17253"/>
                  </a:cubicBezTo>
                  <a:close/>
                </a:path>
              </a:pathLst>
            </a:custGeom>
            <a:grpFill/>
            <a:ln w="521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92" name="Freeform: Shape 3191">
              <a:extLst>
                <a:ext uri="{FF2B5EF4-FFF2-40B4-BE49-F238E27FC236}">
                  <a16:creationId xmlns:a16="http://schemas.microsoft.com/office/drawing/2014/main" id="{18AF2CA2-4DDA-4122-B152-2682BC900997}"/>
                </a:ext>
              </a:extLst>
            </p:cNvPr>
            <p:cNvSpPr/>
            <p:nvPr/>
          </p:nvSpPr>
          <p:spPr>
            <a:xfrm>
              <a:off x="6214608" y="1842244"/>
              <a:ext cx="15684" cy="10456"/>
            </a:xfrm>
            <a:custGeom>
              <a:avLst/>
              <a:gdLst>
                <a:gd name="connsiteX0" fmla="*/ 4705 w 15684"/>
                <a:gd name="connsiteY0" fmla="*/ 0 h 10456"/>
                <a:gd name="connsiteX1" fmla="*/ 16730 w 15684"/>
                <a:gd name="connsiteY1" fmla="*/ 9410 h 10456"/>
                <a:gd name="connsiteX2" fmla="*/ 12025 w 15684"/>
                <a:gd name="connsiteY2" fmla="*/ 14116 h 10456"/>
                <a:gd name="connsiteX3" fmla="*/ 0 w 15684"/>
                <a:gd name="connsiteY3" fmla="*/ 5228 h 10456"/>
                <a:gd name="connsiteX4" fmla="*/ 4705 w 15684"/>
                <a:gd name="connsiteY4" fmla="*/ 0 h 104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684" h="10456">
                  <a:moveTo>
                    <a:pt x="4705" y="0"/>
                  </a:moveTo>
                  <a:cubicBezTo>
                    <a:pt x="8888" y="3137"/>
                    <a:pt x="13070" y="6274"/>
                    <a:pt x="16730" y="9410"/>
                  </a:cubicBezTo>
                  <a:cubicBezTo>
                    <a:pt x="15161" y="10979"/>
                    <a:pt x="12547" y="14116"/>
                    <a:pt x="12025" y="14116"/>
                  </a:cubicBezTo>
                  <a:cubicBezTo>
                    <a:pt x="7842" y="11502"/>
                    <a:pt x="3660" y="8365"/>
                    <a:pt x="0" y="5228"/>
                  </a:cubicBezTo>
                  <a:cubicBezTo>
                    <a:pt x="1568" y="3660"/>
                    <a:pt x="3137" y="1568"/>
                    <a:pt x="4705" y="0"/>
                  </a:cubicBezTo>
                  <a:close/>
                </a:path>
              </a:pathLst>
            </a:custGeom>
            <a:grpFill/>
            <a:ln w="521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93" name="Freeform: Shape 3192">
              <a:extLst>
                <a:ext uri="{FF2B5EF4-FFF2-40B4-BE49-F238E27FC236}">
                  <a16:creationId xmlns:a16="http://schemas.microsoft.com/office/drawing/2014/main" id="{9F4B2B95-D676-4A6A-AD04-86C9A8F01260}"/>
                </a:ext>
              </a:extLst>
            </p:cNvPr>
            <p:cNvSpPr/>
            <p:nvPr/>
          </p:nvSpPr>
          <p:spPr>
            <a:xfrm>
              <a:off x="6055675" y="1840675"/>
              <a:ext cx="5228" cy="15684"/>
            </a:xfrm>
            <a:custGeom>
              <a:avLst/>
              <a:gdLst>
                <a:gd name="connsiteX0" fmla="*/ 0 w 5228"/>
                <a:gd name="connsiteY0" fmla="*/ 17776 h 15684"/>
                <a:gd name="connsiteX1" fmla="*/ 0 w 5228"/>
                <a:gd name="connsiteY1" fmla="*/ 0 h 15684"/>
                <a:gd name="connsiteX2" fmla="*/ 0 w 5228"/>
                <a:gd name="connsiteY2" fmla="*/ 17776 h 156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228" h="15684">
                  <a:moveTo>
                    <a:pt x="0" y="17776"/>
                  </a:moveTo>
                  <a:cubicBezTo>
                    <a:pt x="0" y="10979"/>
                    <a:pt x="0" y="5751"/>
                    <a:pt x="0" y="0"/>
                  </a:cubicBezTo>
                  <a:cubicBezTo>
                    <a:pt x="9933" y="6274"/>
                    <a:pt x="9933" y="11502"/>
                    <a:pt x="0" y="17776"/>
                  </a:cubicBezTo>
                  <a:close/>
                </a:path>
              </a:pathLst>
            </a:custGeom>
            <a:grpFill/>
            <a:ln w="521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94" name="Freeform: Shape 3193">
              <a:extLst>
                <a:ext uri="{FF2B5EF4-FFF2-40B4-BE49-F238E27FC236}">
                  <a16:creationId xmlns:a16="http://schemas.microsoft.com/office/drawing/2014/main" id="{FD3A684D-538A-46DB-850B-A310AC821113}"/>
                </a:ext>
              </a:extLst>
            </p:cNvPr>
            <p:cNvSpPr/>
            <p:nvPr/>
          </p:nvSpPr>
          <p:spPr>
            <a:xfrm>
              <a:off x="6690886" y="904285"/>
              <a:ext cx="15684" cy="5228"/>
            </a:xfrm>
            <a:custGeom>
              <a:avLst/>
              <a:gdLst>
                <a:gd name="connsiteX0" fmla="*/ 18298 w 15684"/>
                <a:gd name="connsiteY0" fmla="*/ 4225 h 5228"/>
                <a:gd name="connsiteX1" fmla="*/ 0 w 15684"/>
                <a:gd name="connsiteY1" fmla="*/ 9976 h 5228"/>
                <a:gd name="connsiteX2" fmla="*/ 18298 w 15684"/>
                <a:gd name="connsiteY2" fmla="*/ 4225 h 52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5684" h="5228">
                  <a:moveTo>
                    <a:pt x="18298" y="4225"/>
                  </a:moveTo>
                  <a:cubicBezTo>
                    <a:pt x="10456" y="6316"/>
                    <a:pt x="5751" y="7885"/>
                    <a:pt x="0" y="9976"/>
                  </a:cubicBezTo>
                  <a:cubicBezTo>
                    <a:pt x="2091" y="-1526"/>
                    <a:pt x="4705" y="-2571"/>
                    <a:pt x="18298" y="4225"/>
                  </a:cubicBezTo>
                  <a:close/>
                </a:path>
              </a:pathLst>
            </a:custGeom>
            <a:grpFill/>
            <a:ln w="521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95" name="Freeform: Shape 3194">
              <a:extLst>
                <a:ext uri="{FF2B5EF4-FFF2-40B4-BE49-F238E27FC236}">
                  <a16:creationId xmlns:a16="http://schemas.microsoft.com/office/drawing/2014/main" id="{63B47A85-F056-48A3-B7C8-BD4403FEAEBE}"/>
                </a:ext>
              </a:extLst>
            </p:cNvPr>
            <p:cNvSpPr/>
            <p:nvPr/>
          </p:nvSpPr>
          <p:spPr>
            <a:xfrm>
              <a:off x="6447258" y="2410454"/>
              <a:ext cx="31368" cy="36597"/>
            </a:xfrm>
            <a:custGeom>
              <a:avLst/>
              <a:gdLst>
                <a:gd name="connsiteX0" fmla="*/ 35028 w 31368"/>
                <a:gd name="connsiteY0" fmla="*/ 40338 h 36596"/>
                <a:gd name="connsiteX1" fmla="*/ 16730 w 31368"/>
                <a:gd name="connsiteY1" fmla="*/ 33018 h 36596"/>
                <a:gd name="connsiteX2" fmla="*/ 0 w 31368"/>
                <a:gd name="connsiteY2" fmla="*/ 604 h 36596"/>
                <a:gd name="connsiteX3" fmla="*/ 23526 w 31368"/>
                <a:gd name="connsiteY3" fmla="*/ 13152 h 36596"/>
                <a:gd name="connsiteX4" fmla="*/ 30323 w 31368"/>
                <a:gd name="connsiteY4" fmla="*/ 23085 h 36596"/>
                <a:gd name="connsiteX5" fmla="*/ 35028 w 31368"/>
                <a:gd name="connsiteY5" fmla="*/ 40338 h 365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1368" h="36596">
                  <a:moveTo>
                    <a:pt x="35028" y="40338"/>
                  </a:moveTo>
                  <a:cubicBezTo>
                    <a:pt x="25618" y="36678"/>
                    <a:pt x="20389" y="34587"/>
                    <a:pt x="16730" y="33018"/>
                  </a:cubicBezTo>
                  <a:cubicBezTo>
                    <a:pt x="10979" y="21517"/>
                    <a:pt x="5751" y="11060"/>
                    <a:pt x="0" y="604"/>
                  </a:cubicBezTo>
                  <a:cubicBezTo>
                    <a:pt x="14116" y="-1487"/>
                    <a:pt x="19344" y="1650"/>
                    <a:pt x="23526" y="13152"/>
                  </a:cubicBezTo>
                  <a:cubicBezTo>
                    <a:pt x="25095" y="16811"/>
                    <a:pt x="28754" y="19425"/>
                    <a:pt x="30323" y="23085"/>
                  </a:cubicBezTo>
                  <a:cubicBezTo>
                    <a:pt x="31891" y="27790"/>
                    <a:pt x="32937" y="33018"/>
                    <a:pt x="35028" y="40338"/>
                  </a:cubicBezTo>
                  <a:close/>
                </a:path>
              </a:pathLst>
            </a:custGeom>
            <a:grpFill/>
            <a:ln w="521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96" name="Freeform: Shape 3195">
              <a:extLst>
                <a:ext uri="{FF2B5EF4-FFF2-40B4-BE49-F238E27FC236}">
                  <a16:creationId xmlns:a16="http://schemas.microsoft.com/office/drawing/2014/main" id="{D76036F3-2FC2-47EB-B532-0419909C04C8}"/>
                </a:ext>
              </a:extLst>
            </p:cNvPr>
            <p:cNvSpPr/>
            <p:nvPr/>
          </p:nvSpPr>
          <p:spPr>
            <a:xfrm>
              <a:off x="6180626" y="2326363"/>
              <a:ext cx="26140" cy="20912"/>
            </a:xfrm>
            <a:custGeom>
              <a:avLst/>
              <a:gdLst>
                <a:gd name="connsiteX0" fmla="*/ 0 w 26140"/>
                <a:gd name="connsiteY0" fmla="*/ 0 h 20912"/>
                <a:gd name="connsiteX1" fmla="*/ 28754 w 26140"/>
                <a:gd name="connsiteY1" fmla="*/ 0 h 20912"/>
                <a:gd name="connsiteX2" fmla="*/ 26140 w 26140"/>
                <a:gd name="connsiteY2" fmla="*/ 14116 h 20912"/>
                <a:gd name="connsiteX3" fmla="*/ 12025 w 26140"/>
                <a:gd name="connsiteY3" fmla="*/ 24049 h 20912"/>
                <a:gd name="connsiteX4" fmla="*/ 0 w 26140"/>
                <a:gd name="connsiteY4" fmla="*/ 0 h 20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6140" h="20912">
                  <a:moveTo>
                    <a:pt x="0" y="0"/>
                  </a:moveTo>
                  <a:cubicBezTo>
                    <a:pt x="9933" y="0"/>
                    <a:pt x="18821" y="0"/>
                    <a:pt x="28754" y="0"/>
                  </a:cubicBezTo>
                  <a:cubicBezTo>
                    <a:pt x="28232" y="4705"/>
                    <a:pt x="28754" y="10979"/>
                    <a:pt x="26140" y="14116"/>
                  </a:cubicBezTo>
                  <a:cubicBezTo>
                    <a:pt x="23004" y="18821"/>
                    <a:pt x="17253" y="22481"/>
                    <a:pt x="12025" y="24049"/>
                  </a:cubicBezTo>
                  <a:cubicBezTo>
                    <a:pt x="6274" y="26140"/>
                    <a:pt x="2091" y="17775"/>
                    <a:pt x="0" y="0"/>
                  </a:cubicBezTo>
                  <a:close/>
                </a:path>
              </a:pathLst>
            </a:custGeom>
            <a:grpFill/>
            <a:ln w="521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97" name="Freeform: Shape 3196">
              <a:extLst>
                <a:ext uri="{FF2B5EF4-FFF2-40B4-BE49-F238E27FC236}">
                  <a16:creationId xmlns:a16="http://schemas.microsoft.com/office/drawing/2014/main" id="{970D2262-1096-4D4E-B80C-84897F9EDD79}"/>
                </a:ext>
              </a:extLst>
            </p:cNvPr>
            <p:cNvSpPr/>
            <p:nvPr/>
          </p:nvSpPr>
          <p:spPr>
            <a:xfrm>
              <a:off x="6790497" y="2622778"/>
              <a:ext cx="20912" cy="20912"/>
            </a:xfrm>
            <a:custGeom>
              <a:avLst/>
              <a:gdLst>
                <a:gd name="connsiteX0" fmla="*/ 3905 w 20912"/>
                <a:gd name="connsiteY0" fmla="*/ 25112 h 20912"/>
                <a:gd name="connsiteX1" fmla="*/ 5996 w 20912"/>
                <a:gd name="connsiteY1" fmla="*/ 17 h 20912"/>
                <a:gd name="connsiteX2" fmla="*/ 21680 w 20912"/>
                <a:gd name="connsiteY2" fmla="*/ 9428 h 20912"/>
                <a:gd name="connsiteX3" fmla="*/ 3905 w 20912"/>
                <a:gd name="connsiteY3" fmla="*/ 25112 h 20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912" h="20912">
                  <a:moveTo>
                    <a:pt x="3905" y="25112"/>
                  </a:moveTo>
                  <a:cubicBezTo>
                    <a:pt x="-1846" y="10996"/>
                    <a:pt x="-1323" y="-506"/>
                    <a:pt x="5996" y="17"/>
                  </a:cubicBezTo>
                  <a:cubicBezTo>
                    <a:pt x="11224" y="17"/>
                    <a:pt x="18543" y="4722"/>
                    <a:pt x="21680" y="9428"/>
                  </a:cubicBezTo>
                  <a:cubicBezTo>
                    <a:pt x="25340" y="16224"/>
                    <a:pt x="18543" y="21975"/>
                    <a:pt x="3905" y="25112"/>
                  </a:cubicBezTo>
                  <a:close/>
                </a:path>
              </a:pathLst>
            </a:custGeom>
            <a:grpFill/>
            <a:ln w="521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98" name="Freeform: Shape 3197">
              <a:extLst>
                <a:ext uri="{FF2B5EF4-FFF2-40B4-BE49-F238E27FC236}">
                  <a16:creationId xmlns:a16="http://schemas.microsoft.com/office/drawing/2014/main" id="{986B8BE5-4955-45C2-9BB8-D80626BB2254}"/>
                </a:ext>
              </a:extLst>
            </p:cNvPr>
            <p:cNvSpPr/>
            <p:nvPr/>
          </p:nvSpPr>
          <p:spPr>
            <a:xfrm>
              <a:off x="6853479" y="2634297"/>
              <a:ext cx="15684" cy="15684"/>
            </a:xfrm>
            <a:custGeom>
              <a:avLst/>
              <a:gdLst>
                <a:gd name="connsiteX0" fmla="*/ 4705 w 15684"/>
                <a:gd name="connsiteY0" fmla="*/ 17253 h 15684"/>
                <a:gd name="connsiteX1" fmla="*/ 0 w 15684"/>
                <a:gd name="connsiteY1" fmla="*/ 0 h 15684"/>
                <a:gd name="connsiteX2" fmla="*/ 14639 w 15684"/>
                <a:gd name="connsiteY2" fmla="*/ 1046 h 15684"/>
                <a:gd name="connsiteX3" fmla="*/ 16730 w 15684"/>
                <a:gd name="connsiteY3" fmla="*/ 4182 h 15684"/>
                <a:gd name="connsiteX4" fmla="*/ 4705 w 15684"/>
                <a:gd name="connsiteY4" fmla="*/ 17253 h 156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684" h="15684">
                  <a:moveTo>
                    <a:pt x="4705" y="17253"/>
                  </a:moveTo>
                  <a:cubicBezTo>
                    <a:pt x="2614" y="9410"/>
                    <a:pt x="1568" y="5751"/>
                    <a:pt x="0" y="0"/>
                  </a:cubicBezTo>
                  <a:cubicBezTo>
                    <a:pt x="5751" y="523"/>
                    <a:pt x="9933" y="523"/>
                    <a:pt x="14639" y="1046"/>
                  </a:cubicBezTo>
                  <a:cubicBezTo>
                    <a:pt x="15161" y="2091"/>
                    <a:pt x="16207" y="3137"/>
                    <a:pt x="16730" y="4182"/>
                  </a:cubicBezTo>
                  <a:cubicBezTo>
                    <a:pt x="13070" y="7842"/>
                    <a:pt x="9933" y="11502"/>
                    <a:pt x="4705" y="17253"/>
                  </a:cubicBezTo>
                  <a:close/>
                </a:path>
              </a:pathLst>
            </a:custGeom>
            <a:grpFill/>
            <a:ln w="521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199" name="Group 3198">
            <a:extLst>
              <a:ext uri="{FF2B5EF4-FFF2-40B4-BE49-F238E27FC236}">
                <a16:creationId xmlns:a16="http://schemas.microsoft.com/office/drawing/2014/main" id="{FEE0B793-B489-4AA0-B16F-7F5BF99F04BC}"/>
              </a:ext>
            </a:extLst>
          </p:cNvPr>
          <p:cNvGrpSpPr/>
          <p:nvPr/>
        </p:nvGrpSpPr>
        <p:grpSpPr>
          <a:xfrm>
            <a:off x="4608734" y="3655322"/>
            <a:ext cx="2698694" cy="1259750"/>
            <a:chOff x="3116849" y="5179978"/>
            <a:chExt cx="2924863" cy="1365325"/>
          </a:xfrm>
          <a:solidFill>
            <a:schemeClr val="accent4"/>
          </a:solidFill>
        </p:grpSpPr>
        <p:sp>
          <p:nvSpPr>
            <p:cNvPr id="3200" name="Freeform: Shape 3199">
              <a:extLst>
                <a:ext uri="{FF2B5EF4-FFF2-40B4-BE49-F238E27FC236}">
                  <a16:creationId xmlns:a16="http://schemas.microsoft.com/office/drawing/2014/main" id="{EF11C58A-E265-40E5-9ECE-A7F9F8520CAE}"/>
                </a:ext>
              </a:extLst>
            </p:cNvPr>
            <p:cNvSpPr/>
            <p:nvPr/>
          </p:nvSpPr>
          <p:spPr>
            <a:xfrm>
              <a:off x="3116849" y="5179978"/>
              <a:ext cx="1140064" cy="1057049"/>
            </a:xfrm>
            <a:custGeom>
              <a:avLst/>
              <a:gdLst>
                <a:gd name="connsiteX0" fmla="*/ 323153 w 1140063"/>
                <a:gd name="connsiteY0" fmla="*/ 519398 h 1057049"/>
                <a:gd name="connsiteX1" fmla="*/ 198632 w 1140063"/>
                <a:gd name="connsiteY1" fmla="*/ 487299 h 1057049"/>
                <a:gd name="connsiteX2" fmla="*/ 44225 w 1140063"/>
                <a:gd name="connsiteY2" fmla="*/ 392663 h 1057049"/>
                <a:gd name="connsiteX3" fmla="*/ 60274 w 1140063"/>
                <a:gd name="connsiteY3" fmla="*/ 125357 h 1057049"/>
                <a:gd name="connsiteX4" fmla="*/ 319833 w 1140063"/>
                <a:gd name="connsiteY4" fmla="*/ 6923 h 1057049"/>
                <a:gd name="connsiteX5" fmla="*/ 608169 w 1140063"/>
                <a:gd name="connsiteY5" fmla="*/ 22972 h 1057049"/>
                <a:gd name="connsiteX6" fmla="*/ 882117 w 1140063"/>
                <a:gd name="connsiteY6" fmla="*/ 135318 h 1057049"/>
                <a:gd name="connsiteX7" fmla="*/ 930265 w 1140063"/>
                <a:gd name="connsiteY7" fmla="*/ 143066 h 1057049"/>
                <a:gd name="connsiteX8" fmla="*/ 1085225 w 1140063"/>
                <a:gd name="connsiteY8" fmla="*/ 144173 h 1057049"/>
                <a:gd name="connsiteX9" fmla="*/ 1118431 w 1140063"/>
                <a:gd name="connsiteY9" fmla="*/ 264821 h 1057049"/>
                <a:gd name="connsiteX10" fmla="*/ 1080244 w 1140063"/>
                <a:gd name="connsiteY10" fmla="*/ 305221 h 1057049"/>
                <a:gd name="connsiteX11" fmla="*/ 1108469 w 1140063"/>
                <a:gd name="connsiteY11" fmla="*/ 350602 h 1057049"/>
                <a:gd name="connsiteX12" fmla="*/ 1143335 w 1140063"/>
                <a:gd name="connsiteY12" fmla="*/ 463502 h 1057049"/>
                <a:gd name="connsiteX13" fmla="*/ 1134480 w 1140063"/>
                <a:gd name="connsiteY13" fmla="*/ 481212 h 1057049"/>
                <a:gd name="connsiteX14" fmla="*/ 1123412 w 1140063"/>
                <a:gd name="connsiteY14" fmla="*/ 464609 h 1057049"/>
                <a:gd name="connsiteX15" fmla="*/ 1094633 w 1140063"/>
                <a:gd name="connsiteY15" fmla="*/ 354476 h 1057049"/>
                <a:gd name="connsiteX16" fmla="*/ 1072496 w 1140063"/>
                <a:gd name="connsiteY16" fmla="*/ 319610 h 1057049"/>
                <a:gd name="connsiteX17" fmla="*/ 1058107 w 1140063"/>
                <a:gd name="connsiteY17" fmla="*/ 317950 h 1057049"/>
                <a:gd name="connsiteX18" fmla="*/ 797995 w 1140063"/>
                <a:gd name="connsiteY18" fmla="*/ 451326 h 1057049"/>
                <a:gd name="connsiteX19" fmla="*/ 537330 w 1140063"/>
                <a:gd name="connsiteY19" fmla="*/ 516631 h 1057049"/>
                <a:gd name="connsiteX20" fmla="*/ 436606 w 1140063"/>
                <a:gd name="connsiteY20" fmla="*/ 524932 h 1057049"/>
                <a:gd name="connsiteX21" fmla="*/ 420003 w 1140063"/>
                <a:gd name="connsiteY21" fmla="*/ 534341 h 1057049"/>
                <a:gd name="connsiteX22" fmla="*/ 337542 w 1140063"/>
                <a:gd name="connsiteY22" fmla="*/ 705904 h 1057049"/>
                <a:gd name="connsiteX23" fmla="*/ 333668 w 1140063"/>
                <a:gd name="connsiteY23" fmla="*/ 912886 h 1057049"/>
                <a:gd name="connsiteX24" fmla="*/ 493056 w 1140063"/>
                <a:gd name="connsiteY24" fmla="*/ 1044049 h 1057049"/>
                <a:gd name="connsiteX25" fmla="*/ 781393 w 1140063"/>
                <a:gd name="connsiteY25" fmla="*/ 979851 h 1057049"/>
                <a:gd name="connsiteX26" fmla="*/ 993909 w 1140063"/>
                <a:gd name="connsiteY26" fmla="*/ 730255 h 1057049"/>
                <a:gd name="connsiteX27" fmla="*/ 1017153 w 1140063"/>
                <a:gd name="connsiteY27" fmla="*/ 584703 h 1057049"/>
                <a:gd name="connsiteX28" fmla="*/ 908681 w 1140063"/>
                <a:gd name="connsiteY28" fmla="*/ 493940 h 1057049"/>
                <a:gd name="connsiteX29" fmla="*/ 747080 w 1140063"/>
                <a:gd name="connsiteY29" fmla="*/ 553157 h 1057049"/>
                <a:gd name="connsiteX30" fmla="*/ 648016 w 1140063"/>
                <a:gd name="connsiteY30" fmla="*/ 650007 h 1057049"/>
                <a:gd name="connsiteX31" fmla="*/ 599868 w 1140063"/>
                <a:gd name="connsiteY31" fmla="*/ 784491 h 1057049"/>
                <a:gd name="connsiteX32" fmla="*/ 614257 w 1140063"/>
                <a:gd name="connsiteY32" fmla="*/ 772315 h 1057049"/>
                <a:gd name="connsiteX33" fmla="*/ 660745 w 1140063"/>
                <a:gd name="connsiteY33" fmla="*/ 761800 h 1057049"/>
                <a:gd name="connsiteX34" fmla="*/ 682329 w 1140063"/>
                <a:gd name="connsiteY34" fmla="*/ 798326 h 1057049"/>
                <a:gd name="connsiteX35" fmla="*/ 617577 w 1140063"/>
                <a:gd name="connsiteY35" fmla="*/ 854223 h 1057049"/>
                <a:gd name="connsiteX36" fmla="*/ 587692 w 1140063"/>
                <a:gd name="connsiteY36" fmla="*/ 825998 h 1057049"/>
                <a:gd name="connsiteX37" fmla="*/ 618131 w 1140063"/>
                <a:gd name="connsiteY37" fmla="*/ 662736 h 1057049"/>
                <a:gd name="connsiteX38" fmla="*/ 813491 w 1140063"/>
                <a:gd name="connsiteY38" fmla="*/ 498921 h 1057049"/>
                <a:gd name="connsiteX39" fmla="*/ 939673 w 1140063"/>
                <a:gd name="connsiteY39" fmla="*/ 486192 h 1057049"/>
                <a:gd name="connsiteX40" fmla="*/ 1029882 w 1140063"/>
                <a:gd name="connsiteY40" fmla="*/ 572527 h 1057049"/>
                <a:gd name="connsiteX41" fmla="*/ 990589 w 1140063"/>
                <a:gd name="connsiteY41" fmla="*/ 808841 h 1057049"/>
                <a:gd name="connsiteX42" fmla="*/ 607062 w 1140063"/>
                <a:gd name="connsiteY42" fmla="*/ 1056778 h 1057049"/>
                <a:gd name="connsiteX43" fmla="*/ 377943 w 1140063"/>
                <a:gd name="connsiteY43" fmla="*/ 1010290 h 1057049"/>
                <a:gd name="connsiteX44" fmla="*/ 246780 w 1140063"/>
                <a:gd name="connsiteY44" fmla="*/ 769548 h 1057049"/>
                <a:gd name="connsiteX45" fmla="*/ 309871 w 1140063"/>
                <a:gd name="connsiteY45" fmla="*/ 538215 h 1057049"/>
                <a:gd name="connsiteX46" fmla="*/ 323153 w 1140063"/>
                <a:gd name="connsiteY46" fmla="*/ 519398 h 1057049"/>
                <a:gd name="connsiteX47" fmla="*/ 878243 w 1140063"/>
                <a:gd name="connsiteY47" fmla="*/ 149708 h 1057049"/>
                <a:gd name="connsiteX48" fmla="*/ 879350 w 1140063"/>
                <a:gd name="connsiteY48" fmla="*/ 145280 h 1057049"/>
                <a:gd name="connsiteX49" fmla="*/ 788034 w 1140063"/>
                <a:gd name="connsiteY49" fmla="*/ 104326 h 1057049"/>
                <a:gd name="connsiteX50" fmla="*/ 500804 w 1140063"/>
                <a:gd name="connsiteY50" fmla="*/ 40129 h 1057049"/>
                <a:gd name="connsiteX51" fmla="*/ 233498 w 1140063"/>
                <a:gd name="connsiteY51" fmla="*/ 69460 h 1057049"/>
                <a:gd name="connsiteX52" fmla="*/ 68022 w 1140063"/>
                <a:gd name="connsiteY52" fmla="*/ 180146 h 1057049"/>
                <a:gd name="connsiteX53" fmla="*/ 83518 w 1140063"/>
                <a:gd name="connsiteY53" fmla="*/ 413693 h 1057049"/>
                <a:gd name="connsiteX54" fmla="*/ 132774 w 1140063"/>
                <a:gd name="connsiteY54" fmla="*/ 448559 h 1057049"/>
                <a:gd name="connsiteX55" fmla="*/ 320939 w 1140063"/>
                <a:gd name="connsiteY55" fmla="*/ 506116 h 1057049"/>
                <a:gd name="connsiteX56" fmla="*/ 336989 w 1140063"/>
                <a:gd name="connsiteY56" fmla="*/ 497261 h 1057049"/>
                <a:gd name="connsiteX57" fmla="*/ 759809 w 1140063"/>
                <a:gd name="connsiteY57" fmla="*/ 188448 h 1057049"/>
                <a:gd name="connsiteX58" fmla="*/ 878243 w 1140063"/>
                <a:gd name="connsiteY58" fmla="*/ 149708 h 1057049"/>
                <a:gd name="connsiteX59" fmla="*/ 440480 w 1140063"/>
                <a:gd name="connsiteY59" fmla="*/ 506669 h 1057049"/>
                <a:gd name="connsiteX60" fmla="*/ 442141 w 1140063"/>
                <a:gd name="connsiteY60" fmla="*/ 511650 h 1057049"/>
                <a:gd name="connsiteX61" fmla="*/ 524601 w 1140063"/>
                <a:gd name="connsiteY61" fmla="*/ 503902 h 1057049"/>
                <a:gd name="connsiteX62" fmla="*/ 851124 w 1140063"/>
                <a:gd name="connsiteY62" fmla="*/ 415907 h 1057049"/>
                <a:gd name="connsiteX63" fmla="*/ 1046485 w 1140063"/>
                <a:gd name="connsiteY63" fmla="*/ 310755 h 1057049"/>
                <a:gd name="connsiteX64" fmla="*/ 1049252 w 1140063"/>
                <a:gd name="connsiteY64" fmla="*/ 284191 h 1057049"/>
                <a:gd name="connsiteX65" fmla="*/ 915876 w 1140063"/>
                <a:gd name="connsiteY65" fmla="*/ 169078 h 1057049"/>
                <a:gd name="connsiteX66" fmla="*/ 897059 w 1140063"/>
                <a:gd name="connsiteY66" fmla="*/ 166310 h 1057049"/>
                <a:gd name="connsiteX67" fmla="*/ 812938 w 1140063"/>
                <a:gd name="connsiteY67" fmla="*/ 198963 h 1057049"/>
                <a:gd name="connsiteX68" fmla="*/ 572750 w 1140063"/>
                <a:gd name="connsiteY68" fmla="*/ 358904 h 1057049"/>
                <a:gd name="connsiteX69" fmla="*/ 440480 w 1140063"/>
                <a:gd name="connsiteY69" fmla="*/ 506669 h 1057049"/>
                <a:gd name="connsiteX70" fmla="*/ 1070836 w 1140063"/>
                <a:gd name="connsiteY70" fmla="*/ 292492 h 1057049"/>
                <a:gd name="connsiteX71" fmla="*/ 1124519 w 1140063"/>
                <a:gd name="connsiteY71" fmla="*/ 226081 h 1057049"/>
                <a:gd name="connsiteX72" fmla="*/ 1091313 w 1140063"/>
                <a:gd name="connsiteY72" fmla="*/ 156349 h 1057049"/>
                <a:gd name="connsiteX73" fmla="*/ 924730 w 1140063"/>
                <a:gd name="connsiteY73" fmla="*/ 160223 h 1057049"/>
                <a:gd name="connsiteX74" fmla="*/ 1070836 w 1140063"/>
                <a:gd name="connsiteY74" fmla="*/ 292492 h 10570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</a:cxnLst>
              <a:rect l="l" t="t" r="r" b="b"/>
              <a:pathLst>
                <a:path w="1140063" h="1057049">
                  <a:moveTo>
                    <a:pt x="323153" y="519398"/>
                  </a:moveTo>
                  <a:cubicBezTo>
                    <a:pt x="279986" y="508329"/>
                    <a:pt x="239032" y="499475"/>
                    <a:pt x="198632" y="487299"/>
                  </a:cubicBezTo>
                  <a:cubicBezTo>
                    <a:pt x="138861" y="469589"/>
                    <a:pt x="84072" y="441918"/>
                    <a:pt x="44225" y="392663"/>
                  </a:cubicBezTo>
                  <a:cubicBezTo>
                    <a:pt x="-20526" y="311862"/>
                    <a:pt x="-13332" y="198409"/>
                    <a:pt x="60274" y="125357"/>
                  </a:cubicBezTo>
                  <a:cubicBezTo>
                    <a:pt x="132220" y="54518"/>
                    <a:pt x="221876" y="20759"/>
                    <a:pt x="319833" y="6923"/>
                  </a:cubicBezTo>
                  <a:cubicBezTo>
                    <a:pt x="416683" y="-6360"/>
                    <a:pt x="512979" y="-272"/>
                    <a:pt x="608169" y="22972"/>
                  </a:cubicBezTo>
                  <a:cubicBezTo>
                    <a:pt x="705019" y="46216"/>
                    <a:pt x="796888" y="83296"/>
                    <a:pt x="882117" y="135318"/>
                  </a:cubicBezTo>
                  <a:cubicBezTo>
                    <a:pt x="897613" y="144727"/>
                    <a:pt x="911448" y="147494"/>
                    <a:pt x="930265" y="143066"/>
                  </a:cubicBezTo>
                  <a:cubicBezTo>
                    <a:pt x="981734" y="131998"/>
                    <a:pt x="1033756" y="130338"/>
                    <a:pt x="1085225" y="144173"/>
                  </a:cubicBezTo>
                  <a:cubicBezTo>
                    <a:pt x="1153850" y="162436"/>
                    <a:pt x="1152190" y="224420"/>
                    <a:pt x="1118431" y="264821"/>
                  </a:cubicBezTo>
                  <a:cubicBezTo>
                    <a:pt x="1106809" y="278103"/>
                    <a:pt x="1094080" y="290832"/>
                    <a:pt x="1080244" y="305221"/>
                  </a:cubicBezTo>
                  <a:cubicBezTo>
                    <a:pt x="1089099" y="319610"/>
                    <a:pt x="1099061" y="334553"/>
                    <a:pt x="1108469" y="350602"/>
                  </a:cubicBezTo>
                  <a:cubicBezTo>
                    <a:pt x="1128393" y="385468"/>
                    <a:pt x="1144995" y="421995"/>
                    <a:pt x="1143335" y="463502"/>
                  </a:cubicBezTo>
                  <a:cubicBezTo>
                    <a:pt x="1143335" y="469589"/>
                    <a:pt x="1137801" y="475677"/>
                    <a:pt x="1134480" y="481212"/>
                  </a:cubicBezTo>
                  <a:cubicBezTo>
                    <a:pt x="1130606" y="475677"/>
                    <a:pt x="1123965" y="470143"/>
                    <a:pt x="1123412" y="464609"/>
                  </a:cubicBezTo>
                  <a:cubicBezTo>
                    <a:pt x="1122305" y="425869"/>
                    <a:pt x="1113450" y="388789"/>
                    <a:pt x="1094633" y="354476"/>
                  </a:cubicBezTo>
                  <a:cubicBezTo>
                    <a:pt x="1087992" y="342301"/>
                    <a:pt x="1080798" y="330679"/>
                    <a:pt x="1072496" y="319610"/>
                  </a:cubicBezTo>
                  <a:cubicBezTo>
                    <a:pt x="1070283" y="316843"/>
                    <a:pt x="1061428" y="315736"/>
                    <a:pt x="1058107" y="317950"/>
                  </a:cubicBezTo>
                  <a:cubicBezTo>
                    <a:pt x="980073" y="379381"/>
                    <a:pt x="890418" y="417567"/>
                    <a:pt x="797995" y="451326"/>
                  </a:cubicBezTo>
                  <a:cubicBezTo>
                    <a:pt x="713321" y="481765"/>
                    <a:pt x="626432" y="505009"/>
                    <a:pt x="537330" y="516631"/>
                  </a:cubicBezTo>
                  <a:cubicBezTo>
                    <a:pt x="504124" y="521058"/>
                    <a:pt x="470365" y="521612"/>
                    <a:pt x="436606" y="524932"/>
                  </a:cubicBezTo>
                  <a:cubicBezTo>
                    <a:pt x="430518" y="525486"/>
                    <a:pt x="423324" y="529360"/>
                    <a:pt x="420003" y="534341"/>
                  </a:cubicBezTo>
                  <a:cubicBezTo>
                    <a:pt x="384031" y="587470"/>
                    <a:pt x="355252" y="644473"/>
                    <a:pt x="337542" y="705904"/>
                  </a:cubicBezTo>
                  <a:cubicBezTo>
                    <a:pt x="318172" y="773975"/>
                    <a:pt x="309871" y="844261"/>
                    <a:pt x="333668" y="912886"/>
                  </a:cubicBezTo>
                  <a:cubicBezTo>
                    <a:pt x="359126" y="988706"/>
                    <a:pt x="415576" y="1031320"/>
                    <a:pt x="493056" y="1044049"/>
                  </a:cubicBezTo>
                  <a:cubicBezTo>
                    <a:pt x="597101" y="1061205"/>
                    <a:pt x="693951" y="1037961"/>
                    <a:pt x="781393" y="979851"/>
                  </a:cubicBezTo>
                  <a:cubicBezTo>
                    <a:pt x="876029" y="917314"/>
                    <a:pt x="946314" y="832639"/>
                    <a:pt x="993909" y="730255"/>
                  </a:cubicBezTo>
                  <a:cubicBezTo>
                    <a:pt x="1014940" y="684874"/>
                    <a:pt x="1027115" y="636172"/>
                    <a:pt x="1017153" y="584703"/>
                  </a:cubicBezTo>
                  <a:cubicBezTo>
                    <a:pt x="1006638" y="531574"/>
                    <a:pt x="962917" y="496154"/>
                    <a:pt x="908681" y="493940"/>
                  </a:cubicBezTo>
                  <a:cubicBezTo>
                    <a:pt x="846697" y="491727"/>
                    <a:pt x="793568" y="516078"/>
                    <a:pt x="747080" y="553157"/>
                  </a:cubicBezTo>
                  <a:cubicBezTo>
                    <a:pt x="711107" y="581936"/>
                    <a:pt x="677901" y="615141"/>
                    <a:pt x="648016" y="650007"/>
                  </a:cubicBezTo>
                  <a:cubicBezTo>
                    <a:pt x="616471" y="686534"/>
                    <a:pt x="596547" y="729701"/>
                    <a:pt x="599868" y="784491"/>
                  </a:cubicBezTo>
                  <a:cubicBezTo>
                    <a:pt x="606509" y="778956"/>
                    <a:pt x="610936" y="775636"/>
                    <a:pt x="614257" y="772315"/>
                  </a:cubicBezTo>
                  <a:cubicBezTo>
                    <a:pt x="627539" y="759033"/>
                    <a:pt x="643035" y="755712"/>
                    <a:pt x="660745" y="761800"/>
                  </a:cubicBezTo>
                  <a:cubicBezTo>
                    <a:pt x="677901" y="767334"/>
                    <a:pt x="681222" y="782830"/>
                    <a:pt x="682329" y="798326"/>
                  </a:cubicBezTo>
                  <a:cubicBezTo>
                    <a:pt x="686203" y="840941"/>
                    <a:pt x="659638" y="864184"/>
                    <a:pt x="617577" y="854223"/>
                  </a:cubicBezTo>
                  <a:cubicBezTo>
                    <a:pt x="602635" y="850902"/>
                    <a:pt x="591566" y="842601"/>
                    <a:pt x="587692" y="825998"/>
                  </a:cubicBezTo>
                  <a:cubicBezTo>
                    <a:pt x="573857" y="766781"/>
                    <a:pt x="587139" y="711991"/>
                    <a:pt x="618131" y="662736"/>
                  </a:cubicBezTo>
                  <a:cubicBezTo>
                    <a:pt x="665726" y="588577"/>
                    <a:pt x="729370" y="530467"/>
                    <a:pt x="813491" y="498921"/>
                  </a:cubicBezTo>
                  <a:cubicBezTo>
                    <a:pt x="853892" y="483425"/>
                    <a:pt x="896506" y="476784"/>
                    <a:pt x="939673" y="486192"/>
                  </a:cubicBezTo>
                  <a:cubicBezTo>
                    <a:pt x="987821" y="496154"/>
                    <a:pt x="1017707" y="526593"/>
                    <a:pt x="1029882" y="572527"/>
                  </a:cubicBezTo>
                  <a:cubicBezTo>
                    <a:pt x="1052019" y="656649"/>
                    <a:pt x="1036523" y="736896"/>
                    <a:pt x="990589" y="808841"/>
                  </a:cubicBezTo>
                  <a:cubicBezTo>
                    <a:pt x="901487" y="949966"/>
                    <a:pt x="773091" y="1033534"/>
                    <a:pt x="607062" y="1056778"/>
                  </a:cubicBezTo>
                  <a:cubicBezTo>
                    <a:pt x="525708" y="1068400"/>
                    <a:pt x="447121" y="1059545"/>
                    <a:pt x="377943" y="1010290"/>
                  </a:cubicBezTo>
                  <a:cubicBezTo>
                    <a:pt x="294928" y="951626"/>
                    <a:pt x="252314" y="871379"/>
                    <a:pt x="246780" y="769548"/>
                  </a:cubicBezTo>
                  <a:cubicBezTo>
                    <a:pt x="242352" y="684874"/>
                    <a:pt x="269471" y="610161"/>
                    <a:pt x="309871" y="538215"/>
                  </a:cubicBezTo>
                  <a:cubicBezTo>
                    <a:pt x="315958" y="532127"/>
                    <a:pt x="319279" y="526039"/>
                    <a:pt x="323153" y="519398"/>
                  </a:cubicBezTo>
                  <a:close/>
                  <a:moveTo>
                    <a:pt x="878243" y="149708"/>
                  </a:moveTo>
                  <a:cubicBezTo>
                    <a:pt x="878796" y="148047"/>
                    <a:pt x="879350" y="146387"/>
                    <a:pt x="879350" y="145280"/>
                  </a:cubicBezTo>
                  <a:cubicBezTo>
                    <a:pt x="848911" y="131444"/>
                    <a:pt x="819026" y="116502"/>
                    <a:pt x="788034" y="104326"/>
                  </a:cubicBezTo>
                  <a:cubicBezTo>
                    <a:pt x="695611" y="68353"/>
                    <a:pt x="599868" y="46770"/>
                    <a:pt x="500804" y="40129"/>
                  </a:cubicBezTo>
                  <a:cubicBezTo>
                    <a:pt x="410041" y="34041"/>
                    <a:pt x="319833" y="36255"/>
                    <a:pt x="233498" y="69460"/>
                  </a:cubicBezTo>
                  <a:cubicBezTo>
                    <a:pt x="170407" y="93811"/>
                    <a:pt x="112297" y="126463"/>
                    <a:pt x="68022" y="180146"/>
                  </a:cubicBezTo>
                  <a:cubicBezTo>
                    <a:pt x="12679" y="246558"/>
                    <a:pt x="12679" y="353923"/>
                    <a:pt x="83518" y="413693"/>
                  </a:cubicBezTo>
                  <a:cubicBezTo>
                    <a:pt x="99014" y="426976"/>
                    <a:pt x="115617" y="438598"/>
                    <a:pt x="132774" y="448559"/>
                  </a:cubicBezTo>
                  <a:cubicBezTo>
                    <a:pt x="190884" y="482872"/>
                    <a:pt x="256188" y="493940"/>
                    <a:pt x="320939" y="506116"/>
                  </a:cubicBezTo>
                  <a:cubicBezTo>
                    <a:pt x="325367" y="507223"/>
                    <a:pt x="333668" y="501688"/>
                    <a:pt x="336989" y="497261"/>
                  </a:cubicBezTo>
                  <a:cubicBezTo>
                    <a:pt x="443247" y="346728"/>
                    <a:pt x="588246" y="249878"/>
                    <a:pt x="759809" y="188448"/>
                  </a:cubicBezTo>
                  <a:cubicBezTo>
                    <a:pt x="799102" y="174058"/>
                    <a:pt x="838949" y="162436"/>
                    <a:pt x="878243" y="149708"/>
                  </a:cubicBezTo>
                  <a:close/>
                  <a:moveTo>
                    <a:pt x="440480" y="506669"/>
                  </a:moveTo>
                  <a:cubicBezTo>
                    <a:pt x="441034" y="508329"/>
                    <a:pt x="441587" y="509990"/>
                    <a:pt x="442141" y="511650"/>
                  </a:cubicBezTo>
                  <a:cubicBezTo>
                    <a:pt x="469812" y="508883"/>
                    <a:pt x="497483" y="507776"/>
                    <a:pt x="524601" y="503902"/>
                  </a:cubicBezTo>
                  <a:cubicBezTo>
                    <a:pt x="636947" y="488406"/>
                    <a:pt x="745420" y="457968"/>
                    <a:pt x="851124" y="415907"/>
                  </a:cubicBezTo>
                  <a:cubicBezTo>
                    <a:pt x="920303" y="388236"/>
                    <a:pt x="986161" y="355030"/>
                    <a:pt x="1046485" y="310755"/>
                  </a:cubicBezTo>
                  <a:cubicBezTo>
                    <a:pt x="1058660" y="301901"/>
                    <a:pt x="1058107" y="294706"/>
                    <a:pt x="1049252" y="284191"/>
                  </a:cubicBezTo>
                  <a:cubicBezTo>
                    <a:pt x="1010512" y="238810"/>
                    <a:pt x="966791" y="199516"/>
                    <a:pt x="915876" y="169078"/>
                  </a:cubicBezTo>
                  <a:cubicBezTo>
                    <a:pt x="910895" y="165757"/>
                    <a:pt x="902593" y="164650"/>
                    <a:pt x="897059" y="166310"/>
                  </a:cubicBezTo>
                  <a:cubicBezTo>
                    <a:pt x="868834" y="176272"/>
                    <a:pt x="840056" y="186234"/>
                    <a:pt x="812938" y="198963"/>
                  </a:cubicBezTo>
                  <a:cubicBezTo>
                    <a:pt x="724943" y="239916"/>
                    <a:pt x="645249" y="293599"/>
                    <a:pt x="572750" y="358904"/>
                  </a:cubicBezTo>
                  <a:cubicBezTo>
                    <a:pt x="522941" y="403731"/>
                    <a:pt x="479774" y="453540"/>
                    <a:pt x="440480" y="506669"/>
                  </a:cubicBezTo>
                  <a:close/>
                  <a:moveTo>
                    <a:pt x="1070836" y="292492"/>
                  </a:moveTo>
                  <a:cubicBezTo>
                    <a:pt x="1092973" y="272569"/>
                    <a:pt x="1112896" y="252645"/>
                    <a:pt x="1124519" y="226081"/>
                  </a:cubicBezTo>
                  <a:cubicBezTo>
                    <a:pt x="1141121" y="187341"/>
                    <a:pt x="1119538" y="164097"/>
                    <a:pt x="1091313" y="156349"/>
                  </a:cubicBezTo>
                  <a:cubicBezTo>
                    <a:pt x="1036523" y="140853"/>
                    <a:pt x="982840" y="146387"/>
                    <a:pt x="924730" y="160223"/>
                  </a:cubicBezTo>
                  <a:cubicBezTo>
                    <a:pt x="980627" y="198409"/>
                    <a:pt x="1030436" y="239916"/>
                    <a:pt x="1070836" y="292492"/>
                  </a:cubicBezTo>
                  <a:close/>
                </a:path>
              </a:pathLst>
            </a:custGeom>
            <a:grpFill/>
            <a:ln w="55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>
                <a:solidFill>
                  <a:schemeClr val="accent1"/>
                </a:solidFill>
              </a:endParaRPr>
            </a:p>
          </p:txBody>
        </p:sp>
        <p:sp>
          <p:nvSpPr>
            <p:cNvPr id="3201" name="Freeform: Shape 3200">
              <a:extLst>
                <a:ext uri="{FF2B5EF4-FFF2-40B4-BE49-F238E27FC236}">
                  <a16:creationId xmlns:a16="http://schemas.microsoft.com/office/drawing/2014/main" id="{B22720F1-30BD-4321-B83C-AACC52C99E3E}"/>
                </a:ext>
              </a:extLst>
            </p:cNvPr>
            <p:cNvSpPr/>
            <p:nvPr/>
          </p:nvSpPr>
          <p:spPr>
            <a:xfrm>
              <a:off x="4172742" y="5372033"/>
              <a:ext cx="1051515" cy="1173270"/>
            </a:xfrm>
            <a:custGeom>
              <a:avLst/>
              <a:gdLst>
                <a:gd name="connsiteX0" fmla="*/ 636997 w 1051515"/>
                <a:gd name="connsiteY0" fmla="*/ 412571 h 1173269"/>
                <a:gd name="connsiteX1" fmla="*/ 566158 w 1051515"/>
                <a:gd name="connsiteY1" fmla="*/ 412571 h 1173269"/>
                <a:gd name="connsiteX2" fmla="*/ 565051 w 1051515"/>
                <a:gd name="connsiteY2" fmla="*/ 408143 h 1173269"/>
                <a:gd name="connsiteX3" fmla="*/ 579440 w 1051515"/>
                <a:gd name="connsiteY3" fmla="*/ 403162 h 1173269"/>
                <a:gd name="connsiteX4" fmla="*/ 631463 w 1051515"/>
                <a:gd name="connsiteY4" fmla="*/ 401502 h 1173269"/>
                <a:gd name="connsiteX5" fmla="*/ 652493 w 1051515"/>
                <a:gd name="connsiteY5" fmla="*/ 388220 h 1173269"/>
                <a:gd name="connsiteX6" fmla="*/ 809113 w 1051515"/>
                <a:gd name="connsiteY6" fmla="*/ 165188 h 1173269"/>
                <a:gd name="connsiteX7" fmla="*/ 920352 w 1051515"/>
                <a:gd name="connsiteY7" fmla="*/ 50628 h 1173269"/>
                <a:gd name="connsiteX8" fmla="*/ 1008901 w 1051515"/>
                <a:gd name="connsiteY8" fmla="*/ 1373 h 1173269"/>
                <a:gd name="connsiteX9" fmla="*/ 1051515 w 1051515"/>
                <a:gd name="connsiteY9" fmla="*/ 30705 h 1173269"/>
                <a:gd name="connsiteX10" fmla="*/ 1018309 w 1051515"/>
                <a:gd name="connsiteY10" fmla="*/ 136963 h 1173269"/>
                <a:gd name="connsiteX11" fmla="*/ 799705 w 1051515"/>
                <a:gd name="connsiteY11" fmla="*/ 351140 h 1173269"/>
                <a:gd name="connsiteX12" fmla="*/ 735507 w 1051515"/>
                <a:gd name="connsiteY12" fmla="*/ 397628 h 1173269"/>
                <a:gd name="connsiteX13" fmla="*/ 814648 w 1051515"/>
                <a:gd name="connsiteY13" fmla="*/ 397628 h 1173269"/>
                <a:gd name="connsiteX14" fmla="*/ 815755 w 1051515"/>
                <a:gd name="connsiteY14" fmla="*/ 402056 h 1173269"/>
                <a:gd name="connsiteX15" fmla="*/ 799152 w 1051515"/>
                <a:gd name="connsiteY15" fmla="*/ 407037 h 1173269"/>
                <a:gd name="connsiteX16" fmla="*/ 741595 w 1051515"/>
                <a:gd name="connsiteY16" fmla="*/ 409250 h 1173269"/>
                <a:gd name="connsiteX17" fmla="*/ 714477 w 1051515"/>
                <a:gd name="connsiteY17" fmla="*/ 426960 h 1173269"/>
                <a:gd name="connsiteX18" fmla="*/ 536826 w 1051515"/>
                <a:gd name="connsiteY18" fmla="*/ 776727 h 1173269"/>
                <a:gd name="connsiteX19" fmla="*/ 371351 w 1051515"/>
                <a:gd name="connsiteY19" fmla="*/ 999206 h 1173269"/>
                <a:gd name="connsiteX20" fmla="*/ 188720 w 1051515"/>
                <a:gd name="connsiteY20" fmla="*/ 1139223 h 1173269"/>
                <a:gd name="connsiteX21" fmla="*/ 33206 w 1051515"/>
                <a:gd name="connsiteY21" fmla="*/ 1176856 h 1173269"/>
                <a:gd name="connsiteX22" fmla="*/ 6088 w 1051515"/>
                <a:gd name="connsiteY22" fmla="*/ 1171322 h 1173269"/>
                <a:gd name="connsiteX23" fmla="*/ 0 w 1051515"/>
                <a:gd name="connsiteY23" fmla="*/ 1160807 h 1173269"/>
                <a:gd name="connsiteX24" fmla="*/ 9962 w 1051515"/>
                <a:gd name="connsiteY24" fmla="*/ 1154719 h 1173269"/>
                <a:gd name="connsiteX25" fmla="*/ 297745 w 1051515"/>
                <a:gd name="connsiteY25" fmla="*/ 1025770 h 1173269"/>
                <a:gd name="connsiteX26" fmla="*/ 410644 w 1051515"/>
                <a:gd name="connsiteY26" fmla="*/ 851440 h 1173269"/>
                <a:gd name="connsiteX27" fmla="*/ 506388 w 1051515"/>
                <a:gd name="connsiteY27" fmla="*/ 666041 h 1173269"/>
                <a:gd name="connsiteX28" fmla="*/ 624268 w 1051515"/>
                <a:gd name="connsiteY28" fmla="*/ 441349 h 1173269"/>
                <a:gd name="connsiteX29" fmla="*/ 636997 w 1051515"/>
                <a:gd name="connsiteY29" fmla="*/ 412571 h 1173269"/>
                <a:gd name="connsiteX30" fmla="*/ 743255 w 1051515"/>
                <a:gd name="connsiteY30" fmla="*/ 371617 h 1173269"/>
                <a:gd name="connsiteX31" fmla="*/ 751003 w 1051515"/>
                <a:gd name="connsiteY31" fmla="*/ 369403 h 1173269"/>
                <a:gd name="connsiteX32" fmla="*/ 1002260 w 1051515"/>
                <a:gd name="connsiteY32" fmla="*/ 120360 h 1173269"/>
                <a:gd name="connsiteX33" fmla="*/ 1044874 w 1051515"/>
                <a:gd name="connsiteY33" fmla="*/ 34025 h 1173269"/>
                <a:gd name="connsiteX34" fmla="*/ 1019970 w 1051515"/>
                <a:gd name="connsiteY34" fmla="*/ 8014 h 1173269"/>
                <a:gd name="connsiteX35" fmla="*/ 995619 w 1051515"/>
                <a:gd name="connsiteY35" fmla="*/ 15209 h 1173269"/>
                <a:gd name="connsiteX36" fmla="*/ 940276 w 1051515"/>
                <a:gd name="connsiteY36" fmla="*/ 59483 h 1173269"/>
                <a:gd name="connsiteX37" fmla="*/ 786423 w 1051515"/>
                <a:gd name="connsiteY37" fmla="*/ 289710 h 1173269"/>
                <a:gd name="connsiteX38" fmla="*/ 743255 w 1051515"/>
                <a:gd name="connsiteY38" fmla="*/ 371617 h 11732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</a:cxnLst>
              <a:rect l="l" t="t" r="r" b="b"/>
              <a:pathLst>
                <a:path w="1051515" h="1173269">
                  <a:moveTo>
                    <a:pt x="636997" y="412571"/>
                  </a:moveTo>
                  <a:cubicBezTo>
                    <a:pt x="611539" y="412571"/>
                    <a:pt x="588849" y="412571"/>
                    <a:pt x="566158" y="412571"/>
                  </a:cubicBezTo>
                  <a:cubicBezTo>
                    <a:pt x="565605" y="410910"/>
                    <a:pt x="565051" y="409804"/>
                    <a:pt x="565051" y="408143"/>
                  </a:cubicBezTo>
                  <a:cubicBezTo>
                    <a:pt x="570032" y="406483"/>
                    <a:pt x="574459" y="403162"/>
                    <a:pt x="579440" y="403162"/>
                  </a:cubicBezTo>
                  <a:cubicBezTo>
                    <a:pt x="596596" y="402056"/>
                    <a:pt x="614306" y="402056"/>
                    <a:pt x="631463" y="401502"/>
                  </a:cubicBezTo>
                  <a:cubicBezTo>
                    <a:pt x="641424" y="401502"/>
                    <a:pt x="646959" y="397628"/>
                    <a:pt x="652493" y="388220"/>
                  </a:cubicBezTo>
                  <a:cubicBezTo>
                    <a:pt x="697874" y="309080"/>
                    <a:pt x="747129" y="232706"/>
                    <a:pt x="809113" y="165188"/>
                  </a:cubicBezTo>
                  <a:cubicBezTo>
                    <a:pt x="845086" y="125894"/>
                    <a:pt x="882166" y="87708"/>
                    <a:pt x="920352" y="50628"/>
                  </a:cubicBezTo>
                  <a:cubicBezTo>
                    <a:pt x="945257" y="26831"/>
                    <a:pt x="974035" y="8014"/>
                    <a:pt x="1008901" y="1373"/>
                  </a:cubicBezTo>
                  <a:cubicBezTo>
                    <a:pt x="1034912" y="-3608"/>
                    <a:pt x="1047088" y="4694"/>
                    <a:pt x="1051515" y="30705"/>
                  </a:cubicBezTo>
                  <a:cubicBezTo>
                    <a:pt x="1058156" y="71659"/>
                    <a:pt x="1039893" y="105418"/>
                    <a:pt x="1018309" y="136963"/>
                  </a:cubicBezTo>
                  <a:cubicBezTo>
                    <a:pt x="959092" y="222191"/>
                    <a:pt x="882719" y="289710"/>
                    <a:pt x="799705" y="351140"/>
                  </a:cubicBezTo>
                  <a:cubicBezTo>
                    <a:pt x="779228" y="366083"/>
                    <a:pt x="758751" y="381025"/>
                    <a:pt x="735507" y="397628"/>
                  </a:cubicBezTo>
                  <a:cubicBezTo>
                    <a:pt x="763732" y="397628"/>
                    <a:pt x="789190" y="397628"/>
                    <a:pt x="814648" y="397628"/>
                  </a:cubicBezTo>
                  <a:cubicBezTo>
                    <a:pt x="815201" y="399288"/>
                    <a:pt x="815201" y="400949"/>
                    <a:pt x="815755" y="402056"/>
                  </a:cubicBezTo>
                  <a:cubicBezTo>
                    <a:pt x="810220" y="403716"/>
                    <a:pt x="804686" y="406483"/>
                    <a:pt x="799152" y="407037"/>
                  </a:cubicBezTo>
                  <a:cubicBezTo>
                    <a:pt x="780335" y="408143"/>
                    <a:pt x="760965" y="409804"/>
                    <a:pt x="741595" y="409250"/>
                  </a:cubicBezTo>
                  <a:cubicBezTo>
                    <a:pt x="727206" y="408697"/>
                    <a:pt x="720565" y="414231"/>
                    <a:pt x="714477" y="426960"/>
                  </a:cubicBezTo>
                  <a:cubicBezTo>
                    <a:pt x="655813" y="543733"/>
                    <a:pt x="598257" y="661614"/>
                    <a:pt x="536826" y="776727"/>
                  </a:cubicBezTo>
                  <a:cubicBezTo>
                    <a:pt x="493105" y="858634"/>
                    <a:pt x="436656" y="932794"/>
                    <a:pt x="371351" y="999206"/>
                  </a:cubicBezTo>
                  <a:cubicBezTo>
                    <a:pt x="317115" y="1053995"/>
                    <a:pt x="259005" y="1104357"/>
                    <a:pt x="188720" y="1139223"/>
                  </a:cubicBezTo>
                  <a:cubicBezTo>
                    <a:pt x="140017" y="1163574"/>
                    <a:pt x="87995" y="1177410"/>
                    <a:pt x="33206" y="1176856"/>
                  </a:cubicBezTo>
                  <a:cubicBezTo>
                    <a:pt x="24351" y="1176856"/>
                    <a:pt x="14943" y="1174643"/>
                    <a:pt x="6088" y="1171322"/>
                  </a:cubicBezTo>
                  <a:cubicBezTo>
                    <a:pt x="2767" y="1170215"/>
                    <a:pt x="0" y="1164127"/>
                    <a:pt x="0" y="1160807"/>
                  </a:cubicBezTo>
                  <a:cubicBezTo>
                    <a:pt x="0" y="1158593"/>
                    <a:pt x="6641" y="1154166"/>
                    <a:pt x="9962" y="1154719"/>
                  </a:cubicBezTo>
                  <a:cubicBezTo>
                    <a:pt x="135590" y="1177963"/>
                    <a:pt x="220265" y="1109891"/>
                    <a:pt x="297745" y="1025770"/>
                  </a:cubicBezTo>
                  <a:cubicBezTo>
                    <a:pt x="345340" y="973748"/>
                    <a:pt x="378546" y="912870"/>
                    <a:pt x="410644" y="851440"/>
                  </a:cubicBezTo>
                  <a:cubicBezTo>
                    <a:pt x="442743" y="790009"/>
                    <a:pt x="474289" y="728025"/>
                    <a:pt x="506388" y="666041"/>
                  </a:cubicBezTo>
                  <a:cubicBezTo>
                    <a:pt x="545681" y="591328"/>
                    <a:pt x="584975" y="516615"/>
                    <a:pt x="624268" y="441349"/>
                  </a:cubicBezTo>
                  <a:cubicBezTo>
                    <a:pt x="628142" y="433048"/>
                    <a:pt x="632016" y="424193"/>
                    <a:pt x="636997" y="412571"/>
                  </a:cubicBezTo>
                  <a:close/>
                  <a:moveTo>
                    <a:pt x="743255" y="371617"/>
                  </a:moveTo>
                  <a:cubicBezTo>
                    <a:pt x="748236" y="370510"/>
                    <a:pt x="749896" y="370510"/>
                    <a:pt x="751003" y="369403"/>
                  </a:cubicBezTo>
                  <a:cubicBezTo>
                    <a:pt x="845640" y="297457"/>
                    <a:pt x="931421" y="216104"/>
                    <a:pt x="1002260" y="120360"/>
                  </a:cubicBezTo>
                  <a:cubicBezTo>
                    <a:pt x="1021630" y="94349"/>
                    <a:pt x="1040447" y="67784"/>
                    <a:pt x="1044874" y="34025"/>
                  </a:cubicBezTo>
                  <a:cubicBezTo>
                    <a:pt x="1047088" y="16316"/>
                    <a:pt x="1037679" y="5800"/>
                    <a:pt x="1019970" y="8014"/>
                  </a:cubicBezTo>
                  <a:cubicBezTo>
                    <a:pt x="1011668" y="9121"/>
                    <a:pt x="1002260" y="10781"/>
                    <a:pt x="995619" y="15209"/>
                  </a:cubicBezTo>
                  <a:cubicBezTo>
                    <a:pt x="976249" y="29044"/>
                    <a:pt x="956879" y="42880"/>
                    <a:pt x="940276" y="59483"/>
                  </a:cubicBezTo>
                  <a:cubicBezTo>
                    <a:pt x="874972" y="126448"/>
                    <a:pt x="830697" y="208355"/>
                    <a:pt x="786423" y="289710"/>
                  </a:cubicBezTo>
                  <a:cubicBezTo>
                    <a:pt x="772034" y="316828"/>
                    <a:pt x="758198" y="342839"/>
                    <a:pt x="743255" y="371617"/>
                  </a:cubicBezTo>
                  <a:close/>
                </a:path>
              </a:pathLst>
            </a:custGeom>
            <a:grpFill/>
            <a:ln w="55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accent1"/>
                </a:solidFill>
              </a:endParaRPr>
            </a:p>
          </p:txBody>
        </p:sp>
        <p:sp>
          <p:nvSpPr>
            <p:cNvPr id="3202" name="Freeform: Shape 3201">
              <a:extLst>
                <a:ext uri="{FF2B5EF4-FFF2-40B4-BE49-F238E27FC236}">
                  <a16:creationId xmlns:a16="http://schemas.microsoft.com/office/drawing/2014/main" id="{B843B822-8817-4A8E-BF4F-9EAD0E2E6F0A}"/>
                </a:ext>
              </a:extLst>
            </p:cNvPr>
            <p:cNvSpPr/>
            <p:nvPr/>
          </p:nvSpPr>
          <p:spPr>
            <a:xfrm>
              <a:off x="4421785" y="5364388"/>
              <a:ext cx="1051515" cy="1173270"/>
            </a:xfrm>
            <a:custGeom>
              <a:avLst/>
              <a:gdLst>
                <a:gd name="connsiteX0" fmla="*/ 855048 w 1051515"/>
                <a:gd name="connsiteY0" fmla="*/ 401400 h 1173269"/>
                <a:gd name="connsiteX1" fmla="*/ 840105 w 1051515"/>
                <a:gd name="connsiteY1" fmla="*/ 405827 h 1173269"/>
                <a:gd name="connsiteX2" fmla="*/ 739381 w 1051515"/>
                <a:gd name="connsiteY2" fmla="*/ 408594 h 1173269"/>
                <a:gd name="connsiteX3" fmla="*/ 721672 w 1051515"/>
                <a:gd name="connsiteY3" fmla="*/ 420216 h 1173269"/>
                <a:gd name="connsiteX4" fmla="*/ 636997 w 1051515"/>
                <a:gd name="connsiteY4" fmla="*/ 592886 h 1173269"/>
                <a:gd name="connsiteX5" fmla="*/ 572246 w 1051515"/>
                <a:gd name="connsiteY5" fmla="*/ 719068 h 1173269"/>
                <a:gd name="connsiteX6" fmla="*/ 448831 w 1051515"/>
                <a:gd name="connsiteY6" fmla="*/ 905574 h 1173269"/>
                <a:gd name="connsiteX7" fmla="*/ 214177 w 1051515"/>
                <a:gd name="connsiteY7" fmla="*/ 1121411 h 1173269"/>
                <a:gd name="connsiteX8" fmla="*/ 39294 w 1051515"/>
                <a:gd name="connsiteY8" fmla="*/ 1175647 h 1173269"/>
                <a:gd name="connsiteX9" fmla="*/ 8301 w 1051515"/>
                <a:gd name="connsiteY9" fmla="*/ 1171220 h 1173269"/>
                <a:gd name="connsiteX10" fmla="*/ 0 w 1051515"/>
                <a:gd name="connsiteY10" fmla="*/ 1158490 h 1173269"/>
                <a:gd name="connsiteX11" fmla="*/ 12729 w 1051515"/>
                <a:gd name="connsiteY11" fmla="*/ 1154063 h 1173269"/>
                <a:gd name="connsiteX12" fmla="*/ 197574 w 1051515"/>
                <a:gd name="connsiteY12" fmla="*/ 1112003 h 1173269"/>
                <a:gd name="connsiteX13" fmla="*/ 392935 w 1051515"/>
                <a:gd name="connsiteY13" fmla="*/ 882330 h 1173269"/>
                <a:gd name="connsiteX14" fmla="*/ 478716 w 1051515"/>
                <a:gd name="connsiteY14" fmla="*/ 725156 h 1173269"/>
                <a:gd name="connsiteX15" fmla="*/ 523544 w 1051515"/>
                <a:gd name="connsiteY15" fmla="*/ 637161 h 1173269"/>
                <a:gd name="connsiteX16" fmla="*/ 633123 w 1051515"/>
                <a:gd name="connsiteY16" fmla="*/ 427964 h 1173269"/>
                <a:gd name="connsiteX17" fmla="*/ 640871 w 1051515"/>
                <a:gd name="connsiteY17" fmla="*/ 411361 h 1173269"/>
                <a:gd name="connsiteX18" fmla="*/ 604345 w 1051515"/>
                <a:gd name="connsiteY18" fmla="*/ 403060 h 1173269"/>
                <a:gd name="connsiteX19" fmla="*/ 604345 w 1051515"/>
                <a:gd name="connsiteY19" fmla="*/ 396419 h 1173269"/>
                <a:gd name="connsiteX20" fmla="*/ 623161 w 1051515"/>
                <a:gd name="connsiteY20" fmla="*/ 396972 h 1173269"/>
                <a:gd name="connsiteX21" fmla="*/ 663008 w 1051515"/>
                <a:gd name="connsiteY21" fmla="*/ 376495 h 1173269"/>
                <a:gd name="connsiteX22" fmla="*/ 886593 w 1051515"/>
                <a:gd name="connsiteY22" fmla="*/ 82625 h 1173269"/>
                <a:gd name="connsiteX23" fmla="*/ 981783 w 1051515"/>
                <a:gd name="connsiteY23" fmla="*/ 10679 h 1173269"/>
                <a:gd name="connsiteX24" fmla="*/ 1021630 w 1051515"/>
                <a:gd name="connsiteY24" fmla="*/ 163 h 1173269"/>
                <a:gd name="connsiteX25" fmla="*/ 1054836 w 1051515"/>
                <a:gd name="connsiteY25" fmla="*/ 29495 h 1173269"/>
                <a:gd name="connsiteX26" fmla="*/ 1033805 w 1051515"/>
                <a:gd name="connsiteY26" fmla="*/ 110296 h 1173269"/>
                <a:gd name="connsiteX27" fmla="*/ 912051 w 1051515"/>
                <a:gd name="connsiteY27" fmla="*/ 256401 h 1173269"/>
                <a:gd name="connsiteX28" fmla="*/ 742702 w 1051515"/>
                <a:gd name="connsiteY28" fmla="*/ 391991 h 1173269"/>
                <a:gd name="connsiteX29" fmla="*/ 738828 w 1051515"/>
                <a:gd name="connsiteY29" fmla="*/ 396972 h 1173269"/>
                <a:gd name="connsiteX30" fmla="*/ 853941 w 1051515"/>
                <a:gd name="connsiteY30" fmla="*/ 396972 h 1173269"/>
                <a:gd name="connsiteX31" fmla="*/ 855048 w 1051515"/>
                <a:gd name="connsiteY31" fmla="*/ 401400 h 1173269"/>
                <a:gd name="connsiteX32" fmla="*/ 748789 w 1051515"/>
                <a:gd name="connsiteY32" fmla="*/ 368194 h 1173269"/>
                <a:gd name="connsiteX33" fmla="*/ 751003 w 1051515"/>
                <a:gd name="connsiteY33" fmla="*/ 370408 h 1173269"/>
                <a:gd name="connsiteX34" fmla="*/ 761519 w 1051515"/>
                <a:gd name="connsiteY34" fmla="*/ 363213 h 1173269"/>
                <a:gd name="connsiteX35" fmla="*/ 932528 w 1051515"/>
                <a:gd name="connsiteY35" fmla="*/ 204932 h 1173269"/>
                <a:gd name="connsiteX36" fmla="*/ 1037679 w 1051515"/>
                <a:gd name="connsiteY36" fmla="*/ 63255 h 1173269"/>
                <a:gd name="connsiteX37" fmla="*/ 1037679 w 1051515"/>
                <a:gd name="connsiteY37" fmla="*/ 11786 h 1173269"/>
                <a:gd name="connsiteX38" fmla="*/ 989531 w 1051515"/>
                <a:gd name="connsiteY38" fmla="*/ 19534 h 1173269"/>
                <a:gd name="connsiteX39" fmla="*/ 911498 w 1051515"/>
                <a:gd name="connsiteY39" fmla="*/ 95353 h 1173269"/>
                <a:gd name="connsiteX40" fmla="*/ 800812 w 1051515"/>
                <a:gd name="connsiteY40" fmla="*/ 269684 h 1173269"/>
                <a:gd name="connsiteX41" fmla="*/ 748789 w 1051515"/>
                <a:gd name="connsiteY41" fmla="*/ 368194 h 11732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</a:cxnLst>
              <a:rect l="l" t="t" r="r" b="b"/>
              <a:pathLst>
                <a:path w="1051515" h="1173269">
                  <a:moveTo>
                    <a:pt x="855048" y="401400"/>
                  </a:moveTo>
                  <a:cubicBezTo>
                    <a:pt x="850067" y="403060"/>
                    <a:pt x="845086" y="405827"/>
                    <a:pt x="840105" y="405827"/>
                  </a:cubicBezTo>
                  <a:cubicBezTo>
                    <a:pt x="806346" y="406934"/>
                    <a:pt x="772587" y="406934"/>
                    <a:pt x="739381" y="408594"/>
                  </a:cubicBezTo>
                  <a:cubicBezTo>
                    <a:pt x="733293" y="409148"/>
                    <a:pt x="724439" y="414682"/>
                    <a:pt x="721672" y="420216"/>
                  </a:cubicBezTo>
                  <a:cubicBezTo>
                    <a:pt x="692893" y="477773"/>
                    <a:pt x="665222" y="535329"/>
                    <a:pt x="636997" y="592886"/>
                  </a:cubicBezTo>
                  <a:cubicBezTo>
                    <a:pt x="615966" y="634947"/>
                    <a:pt x="596596" y="678668"/>
                    <a:pt x="572246" y="719068"/>
                  </a:cubicBezTo>
                  <a:cubicBezTo>
                    <a:pt x="533506" y="782712"/>
                    <a:pt x="493105" y="845250"/>
                    <a:pt x="448831" y="905574"/>
                  </a:cubicBezTo>
                  <a:cubicBezTo>
                    <a:pt x="385187" y="992462"/>
                    <a:pt x="304386" y="1062747"/>
                    <a:pt x="214177" y="1121411"/>
                  </a:cubicBezTo>
                  <a:cubicBezTo>
                    <a:pt x="161048" y="1155723"/>
                    <a:pt x="103491" y="1176754"/>
                    <a:pt x="39294" y="1175647"/>
                  </a:cubicBezTo>
                  <a:cubicBezTo>
                    <a:pt x="28778" y="1175647"/>
                    <a:pt x="18263" y="1173987"/>
                    <a:pt x="8301" y="1171220"/>
                  </a:cubicBezTo>
                  <a:cubicBezTo>
                    <a:pt x="4427" y="1170113"/>
                    <a:pt x="2767" y="1162918"/>
                    <a:pt x="0" y="1158490"/>
                  </a:cubicBezTo>
                  <a:cubicBezTo>
                    <a:pt x="4427" y="1156830"/>
                    <a:pt x="9408" y="1152956"/>
                    <a:pt x="12729" y="1154063"/>
                  </a:cubicBezTo>
                  <a:cubicBezTo>
                    <a:pt x="81907" y="1172326"/>
                    <a:pt x="142231" y="1151296"/>
                    <a:pt x="197574" y="1112003"/>
                  </a:cubicBezTo>
                  <a:cubicBezTo>
                    <a:pt x="282249" y="1052232"/>
                    <a:pt x="343680" y="972538"/>
                    <a:pt x="392935" y="882330"/>
                  </a:cubicBezTo>
                  <a:cubicBezTo>
                    <a:pt x="421713" y="830307"/>
                    <a:pt x="450491" y="777731"/>
                    <a:pt x="478716" y="725156"/>
                  </a:cubicBezTo>
                  <a:cubicBezTo>
                    <a:pt x="494212" y="695824"/>
                    <a:pt x="508601" y="665939"/>
                    <a:pt x="523544" y="637161"/>
                  </a:cubicBezTo>
                  <a:cubicBezTo>
                    <a:pt x="560070" y="567428"/>
                    <a:pt x="596596" y="497696"/>
                    <a:pt x="633123" y="427964"/>
                  </a:cubicBezTo>
                  <a:cubicBezTo>
                    <a:pt x="635890" y="422983"/>
                    <a:pt x="637550" y="418002"/>
                    <a:pt x="640871" y="411361"/>
                  </a:cubicBezTo>
                  <a:cubicBezTo>
                    <a:pt x="627589" y="408041"/>
                    <a:pt x="615966" y="405827"/>
                    <a:pt x="604345" y="403060"/>
                  </a:cubicBezTo>
                  <a:cubicBezTo>
                    <a:pt x="604345" y="400846"/>
                    <a:pt x="604345" y="398632"/>
                    <a:pt x="604345" y="396419"/>
                  </a:cubicBezTo>
                  <a:cubicBezTo>
                    <a:pt x="610432" y="396419"/>
                    <a:pt x="617627" y="394758"/>
                    <a:pt x="623161" y="396972"/>
                  </a:cubicBezTo>
                  <a:cubicBezTo>
                    <a:pt x="644192" y="404167"/>
                    <a:pt x="653046" y="394205"/>
                    <a:pt x="663008" y="376495"/>
                  </a:cubicBezTo>
                  <a:cubicBezTo>
                    <a:pt x="723885" y="268023"/>
                    <a:pt x="797491" y="169513"/>
                    <a:pt x="886593" y="82625"/>
                  </a:cubicBezTo>
                  <a:cubicBezTo>
                    <a:pt x="914818" y="54953"/>
                    <a:pt x="949131" y="32816"/>
                    <a:pt x="981783" y="10679"/>
                  </a:cubicBezTo>
                  <a:cubicBezTo>
                    <a:pt x="992298" y="3484"/>
                    <a:pt x="1007795" y="1270"/>
                    <a:pt x="1021630" y="163"/>
                  </a:cubicBezTo>
                  <a:cubicBezTo>
                    <a:pt x="1042107" y="-1497"/>
                    <a:pt x="1052622" y="9572"/>
                    <a:pt x="1054836" y="29495"/>
                  </a:cubicBezTo>
                  <a:cubicBezTo>
                    <a:pt x="1058156" y="59380"/>
                    <a:pt x="1048195" y="85945"/>
                    <a:pt x="1033805" y="110296"/>
                  </a:cubicBezTo>
                  <a:cubicBezTo>
                    <a:pt x="1001707" y="166192"/>
                    <a:pt x="960199" y="214894"/>
                    <a:pt x="912051" y="256401"/>
                  </a:cubicBezTo>
                  <a:cubicBezTo>
                    <a:pt x="857262" y="303443"/>
                    <a:pt x="799152" y="347164"/>
                    <a:pt x="742702" y="391991"/>
                  </a:cubicBezTo>
                  <a:cubicBezTo>
                    <a:pt x="741595" y="393098"/>
                    <a:pt x="741042" y="394205"/>
                    <a:pt x="738828" y="396972"/>
                  </a:cubicBezTo>
                  <a:cubicBezTo>
                    <a:pt x="778121" y="396972"/>
                    <a:pt x="815755" y="396972"/>
                    <a:pt x="853941" y="396972"/>
                  </a:cubicBezTo>
                  <a:cubicBezTo>
                    <a:pt x="853941" y="398632"/>
                    <a:pt x="854495" y="400293"/>
                    <a:pt x="855048" y="401400"/>
                  </a:cubicBezTo>
                  <a:close/>
                  <a:moveTo>
                    <a:pt x="748789" y="368194"/>
                  </a:moveTo>
                  <a:cubicBezTo>
                    <a:pt x="749343" y="368747"/>
                    <a:pt x="750450" y="369854"/>
                    <a:pt x="751003" y="370408"/>
                  </a:cubicBezTo>
                  <a:cubicBezTo>
                    <a:pt x="754324" y="368194"/>
                    <a:pt x="758751" y="365980"/>
                    <a:pt x="761519" y="363213"/>
                  </a:cubicBezTo>
                  <a:cubicBezTo>
                    <a:pt x="818522" y="310637"/>
                    <a:pt x="877185" y="259168"/>
                    <a:pt x="932528" y="204932"/>
                  </a:cubicBezTo>
                  <a:cubicBezTo>
                    <a:pt x="974589" y="163425"/>
                    <a:pt x="1011668" y="117491"/>
                    <a:pt x="1037679" y="63255"/>
                  </a:cubicBezTo>
                  <a:cubicBezTo>
                    <a:pt x="1048748" y="40564"/>
                    <a:pt x="1049855" y="18980"/>
                    <a:pt x="1037679" y="11786"/>
                  </a:cubicBezTo>
                  <a:cubicBezTo>
                    <a:pt x="1020523" y="1270"/>
                    <a:pt x="1002260" y="8465"/>
                    <a:pt x="989531" y="19534"/>
                  </a:cubicBezTo>
                  <a:cubicBezTo>
                    <a:pt x="961860" y="43331"/>
                    <a:pt x="932528" y="66575"/>
                    <a:pt x="911498" y="95353"/>
                  </a:cubicBezTo>
                  <a:cubicBezTo>
                    <a:pt x="871651" y="151250"/>
                    <a:pt x="836232" y="210467"/>
                    <a:pt x="800812" y="269684"/>
                  </a:cubicBezTo>
                  <a:cubicBezTo>
                    <a:pt x="781995" y="301782"/>
                    <a:pt x="765946" y="335542"/>
                    <a:pt x="748789" y="368194"/>
                  </a:cubicBezTo>
                  <a:close/>
                </a:path>
              </a:pathLst>
            </a:custGeom>
            <a:grpFill/>
            <a:ln w="55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accent1"/>
                </a:solidFill>
              </a:endParaRPr>
            </a:p>
          </p:txBody>
        </p:sp>
        <p:sp>
          <p:nvSpPr>
            <p:cNvPr id="3203" name="Freeform: Shape 3202">
              <a:extLst>
                <a:ext uri="{FF2B5EF4-FFF2-40B4-BE49-F238E27FC236}">
                  <a16:creationId xmlns:a16="http://schemas.microsoft.com/office/drawing/2014/main" id="{CE7678AC-32C9-4EB6-BB6E-E665B21AF85A}"/>
                </a:ext>
              </a:extLst>
            </p:cNvPr>
            <p:cNvSpPr/>
            <p:nvPr/>
          </p:nvSpPr>
          <p:spPr>
            <a:xfrm>
              <a:off x="5192293" y="5749989"/>
              <a:ext cx="415072" cy="415072"/>
            </a:xfrm>
            <a:custGeom>
              <a:avLst/>
              <a:gdLst>
                <a:gd name="connsiteX0" fmla="*/ 418258 w 415071"/>
                <a:gd name="connsiteY0" fmla="*/ 161904 h 415071"/>
                <a:gd name="connsiteX1" fmla="*/ 412723 w 415071"/>
                <a:gd name="connsiteY1" fmla="*/ 176293 h 415071"/>
                <a:gd name="connsiteX2" fmla="*/ 247248 w 415071"/>
                <a:gd name="connsiteY2" fmla="*/ 362798 h 415071"/>
                <a:gd name="connsiteX3" fmla="*/ 113318 w 415071"/>
                <a:gd name="connsiteY3" fmla="*/ 417588 h 415071"/>
                <a:gd name="connsiteX4" fmla="*/ 972 w 415071"/>
                <a:gd name="connsiteY4" fmla="*/ 308562 h 415071"/>
                <a:gd name="connsiteX5" fmla="*/ 75132 w 415071"/>
                <a:gd name="connsiteY5" fmla="*/ 127591 h 415071"/>
                <a:gd name="connsiteX6" fmla="*/ 287648 w 415071"/>
                <a:gd name="connsiteY6" fmla="*/ 6390 h 415071"/>
                <a:gd name="connsiteX7" fmla="*/ 330263 w 415071"/>
                <a:gd name="connsiteY7" fmla="*/ 302 h 415071"/>
                <a:gd name="connsiteX8" fmla="*/ 387819 w 415071"/>
                <a:gd name="connsiteY8" fmla="*/ 29634 h 415071"/>
                <a:gd name="connsiteX9" fmla="*/ 384499 w 415071"/>
                <a:gd name="connsiteY9" fmla="*/ 91065 h 415071"/>
                <a:gd name="connsiteX10" fmla="*/ 293183 w 415071"/>
                <a:gd name="connsiteY10" fmla="*/ 159690 h 415071"/>
                <a:gd name="connsiteX11" fmla="*/ 114425 w 415071"/>
                <a:gd name="connsiteY11" fmla="*/ 215586 h 415071"/>
                <a:gd name="connsiteX12" fmla="*/ 97269 w 415071"/>
                <a:gd name="connsiteY12" fmla="*/ 229422 h 415071"/>
                <a:gd name="connsiteX13" fmla="*/ 61849 w 415071"/>
                <a:gd name="connsiteY13" fmla="*/ 319077 h 415071"/>
                <a:gd name="connsiteX14" fmla="*/ 152058 w 415071"/>
                <a:gd name="connsiteY14" fmla="*/ 401538 h 415071"/>
                <a:gd name="connsiteX15" fmla="*/ 249462 w 415071"/>
                <a:gd name="connsiteY15" fmla="*/ 346749 h 415071"/>
                <a:gd name="connsiteX16" fmla="*/ 395014 w 415071"/>
                <a:gd name="connsiteY16" fmla="*/ 179060 h 415071"/>
                <a:gd name="connsiteX17" fmla="*/ 412170 w 415071"/>
                <a:gd name="connsiteY17" fmla="*/ 158583 h 415071"/>
                <a:gd name="connsiteX18" fmla="*/ 418258 w 415071"/>
                <a:gd name="connsiteY18" fmla="*/ 161904 h 415071"/>
                <a:gd name="connsiteX19" fmla="*/ 114425 w 415071"/>
                <a:gd name="connsiteY19" fmla="*/ 202304 h 415071"/>
                <a:gd name="connsiteX20" fmla="*/ 126601 w 415071"/>
                <a:gd name="connsiteY20" fmla="*/ 200644 h 415071"/>
                <a:gd name="connsiteX21" fmla="*/ 314767 w 415071"/>
                <a:gd name="connsiteY21" fmla="*/ 96599 h 415071"/>
                <a:gd name="connsiteX22" fmla="*/ 352400 w 415071"/>
                <a:gd name="connsiteY22" fmla="*/ 34061 h 415071"/>
                <a:gd name="connsiteX23" fmla="*/ 331369 w 415071"/>
                <a:gd name="connsiteY23" fmla="*/ 8604 h 415071"/>
                <a:gd name="connsiteX24" fmla="*/ 305912 w 415071"/>
                <a:gd name="connsiteY24" fmla="*/ 13585 h 415071"/>
                <a:gd name="connsiteX25" fmla="*/ 247248 w 415071"/>
                <a:gd name="connsiteY25" fmla="*/ 49557 h 415071"/>
                <a:gd name="connsiteX26" fmla="*/ 114425 w 415071"/>
                <a:gd name="connsiteY26" fmla="*/ 202304 h 4150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415071" h="415071">
                  <a:moveTo>
                    <a:pt x="418258" y="161904"/>
                  </a:moveTo>
                  <a:cubicBezTo>
                    <a:pt x="416597" y="166884"/>
                    <a:pt x="415490" y="172419"/>
                    <a:pt x="412723" y="176293"/>
                  </a:cubicBezTo>
                  <a:cubicBezTo>
                    <a:pt x="362361" y="242704"/>
                    <a:pt x="313106" y="310223"/>
                    <a:pt x="247248" y="362798"/>
                  </a:cubicBezTo>
                  <a:cubicBezTo>
                    <a:pt x="208508" y="393790"/>
                    <a:pt x="165894" y="418694"/>
                    <a:pt x="113318" y="417588"/>
                  </a:cubicBezTo>
                  <a:cubicBezTo>
                    <a:pt x="52441" y="415927"/>
                    <a:pt x="5953" y="368886"/>
                    <a:pt x="972" y="308562"/>
                  </a:cubicBezTo>
                  <a:cubicBezTo>
                    <a:pt x="-5669" y="234956"/>
                    <a:pt x="22002" y="176293"/>
                    <a:pt x="75132" y="127591"/>
                  </a:cubicBezTo>
                  <a:cubicBezTo>
                    <a:pt x="137116" y="71141"/>
                    <a:pt x="207401" y="29634"/>
                    <a:pt x="287648" y="6390"/>
                  </a:cubicBezTo>
                  <a:cubicBezTo>
                    <a:pt x="301484" y="2516"/>
                    <a:pt x="315873" y="1409"/>
                    <a:pt x="330263" y="302"/>
                  </a:cubicBezTo>
                  <a:cubicBezTo>
                    <a:pt x="355167" y="-1911"/>
                    <a:pt x="375644" y="8050"/>
                    <a:pt x="387819" y="29634"/>
                  </a:cubicBezTo>
                  <a:cubicBezTo>
                    <a:pt x="399441" y="49557"/>
                    <a:pt x="396120" y="71695"/>
                    <a:pt x="384499" y="91065"/>
                  </a:cubicBezTo>
                  <a:cubicBezTo>
                    <a:pt x="364022" y="126484"/>
                    <a:pt x="330263" y="146961"/>
                    <a:pt x="293183" y="159690"/>
                  </a:cubicBezTo>
                  <a:cubicBezTo>
                    <a:pt x="233966" y="180167"/>
                    <a:pt x="173642" y="196770"/>
                    <a:pt x="114425" y="215586"/>
                  </a:cubicBezTo>
                  <a:cubicBezTo>
                    <a:pt x="107784" y="217800"/>
                    <a:pt x="99483" y="223334"/>
                    <a:pt x="97269" y="229422"/>
                  </a:cubicBezTo>
                  <a:cubicBezTo>
                    <a:pt x="84540" y="258754"/>
                    <a:pt x="69597" y="288085"/>
                    <a:pt x="61849" y="319077"/>
                  </a:cubicBezTo>
                  <a:cubicBezTo>
                    <a:pt x="43586" y="392130"/>
                    <a:pt x="88414" y="415374"/>
                    <a:pt x="152058" y="401538"/>
                  </a:cubicBezTo>
                  <a:cubicBezTo>
                    <a:pt x="189691" y="393237"/>
                    <a:pt x="221237" y="371653"/>
                    <a:pt x="249462" y="346749"/>
                  </a:cubicBezTo>
                  <a:cubicBezTo>
                    <a:pt x="304805" y="296940"/>
                    <a:pt x="352400" y="239937"/>
                    <a:pt x="395014" y="179060"/>
                  </a:cubicBezTo>
                  <a:cubicBezTo>
                    <a:pt x="399994" y="171865"/>
                    <a:pt x="406636" y="165778"/>
                    <a:pt x="412170" y="158583"/>
                  </a:cubicBezTo>
                  <a:cubicBezTo>
                    <a:pt x="414384" y="159690"/>
                    <a:pt x="416044" y="160797"/>
                    <a:pt x="418258" y="161904"/>
                  </a:cubicBezTo>
                  <a:close/>
                  <a:moveTo>
                    <a:pt x="114425" y="202304"/>
                  </a:moveTo>
                  <a:cubicBezTo>
                    <a:pt x="121066" y="201750"/>
                    <a:pt x="123834" y="201750"/>
                    <a:pt x="126601" y="200644"/>
                  </a:cubicBezTo>
                  <a:cubicBezTo>
                    <a:pt x="196333" y="178506"/>
                    <a:pt x="261637" y="147514"/>
                    <a:pt x="314767" y="96599"/>
                  </a:cubicBezTo>
                  <a:cubicBezTo>
                    <a:pt x="332476" y="79443"/>
                    <a:pt x="349633" y="60626"/>
                    <a:pt x="352400" y="34061"/>
                  </a:cubicBezTo>
                  <a:cubicBezTo>
                    <a:pt x="354613" y="16352"/>
                    <a:pt x="348526" y="8050"/>
                    <a:pt x="331369" y="8604"/>
                  </a:cubicBezTo>
                  <a:cubicBezTo>
                    <a:pt x="323068" y="8604"/>
                    <a:pt x="313660" y="9711"/>
                    <a:pt x="305912" y="13585"/>
                  </a:cubicBezTo>
                  <a:cubicBezTo>
                    <a:pt x="285988" y="24653"/>
                    <a:pt x="265511" y="35722"/>
                    <a:pt x="247248" y="49557"/>
                  </a:cubicBezTo>
                  <a:cubicBezTo>
                    <a:pt x="195226" y="91618"/>
                    <a:pt x="152612" y="142534"/>
                    <a:pt x="114425" y="202304"/>
                  </a:cubicBezTo>
                  <a:close/>
                </a:path>
              </a:pathLst>
            </a:custGeom>
            <a:grpFill/>
            <a:ln w="55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accent1"/>
                </a:solidFill>
              </a:endParaRPr>
            </a:p>
          </p:txBody>
        </p:sp>
        <p:sp>
          <p:nvSpPr>
            <p:cNvPr id="3204" name="Freeform: Shape 3203">
              <a:extLst>
                <a:ext uri="{FF2B5EF4-FFF2-40B4-BE49-F238E27FC236}">
                  <a16:creationId xmlns:a16="http://schemas.microsoft.com/office/drawing/2014/main" id="{C32CA666-A70D-4588-A2CD-525C9BF74273}"/>
                </a:ext>
              </a:extLst>
            </p:cNvPr>
            <p:cNvSpPr/>
            <p:nvPr/>
          </p:nvSpPr>
          <p:spPr>
            <a:xfrm>
              <a:off x="5610037" y="5736111"/>
              <a:ext cx="431675" cy="415072"/>
            </a:xfrm>
            <a:custGeom>
              <a:avLst/>
              <a:gdLst>
                <a:gd name="connsiteX0" fmla="*/ 437170 w 431674"/>
                <a:gd name="connsiteY0" fmla="*/ 179102 h 415071"/>
                <a:gd name="connsiteX1" fmla="*/ 422781 w 431674"/>
                <a:gd name="connsiteY1" fmla="*/ 199579 h 415071"/>
                <a:gd name="connsiteX2" fmla="*/ 256752 w 431674"/>
                <a:gd name="connsiteY2" fmla="*/ 359520 h 415071"/>
                <a:gd name="connsiteX3" fmla="*/ 117841 w 431674"/>
                <a:gd name="connsiteY3" fmla="*/ 417077 h 415071"/>
                <a:gd name="connsiteX4" fmla="*/ 514 w 431674"/>
                <a:gd name="connsiteY4" fmla="*/ 305284 h 415071"/>
                <a:gd name="connsiteX5" fmla="*/ 80761 w 431674"/>
                <a:gd name="connsiteY5" fmla="*/ 124866 h 415071"/>
                <a:gd name="connsiteX6" fmla="*/ 306007 w 431674"/>
                <a:gd name="connsiteY6" fmla="*/ 3112 h 415071"/>
                <a:gd name="connsiteX7" fmla="*/ 352495 w 431674"/>
                <a:gd name="connsiteY7" fmla="*/ 2005 h 415071"/>
                <a:gd name="connsiteX8" fmla="*/ 377953 w 431674"/>
                <a:gd name="connsiteY8" fmla="*/ 106050 h 415071"/>
                <a:gd name="connsiteX9" fmla="*/ 281103 w 431674"/>
                <a:gd name="connsiteY9" fmla="*/ 165820 h 415071"/>
                <a:gd name="connsiteX10" fmla="*/ 115074 w 431674"/>
                <a:gd name="connsiteY10" fmla="*/ 216735 h 415071"/>
                <a:gd name="connsiteX11" fmla="*/ 102345 w 431674"/>
                <a:gd name="connsiteY11" fmla="*/ 223930 h 415071"/>
                <a:gd name="connsiteX12" fmla="*/ 59178 w 431674"/>
                <a:gd name="connsiteY12" fmla="*/ 332955 h 415071"/>
                <a:gd name="connsiteX13" fmla="*/ 125036 w 431674"/>
                <a:gd name="connsiteY13" fmla="*/ 405455 h 415071"/>
                <a:gd name="connsiteX14" fmla="*/ 239042 w 431674"/>
                <a:gd name="connsiteY14" fmla="*/ 358967 h 415071"/>
                <a:gd name="connsiteX15" fmla="*/ 407284 w 431674"/>
                <a:gd name="connsiteY15" fmla="*/ 198472 h 415071"/>
                <a:gd name="connsiteX16" fmla="*/ 431082 w 431674"/>
                <a:gd name="connsiteY16" fmla="*/ 174121 h 415071"/>
                <a:gd name="connsiteX17" fmla="*/ 437170 w 431674"/>
                <a:gd name="connsiteY17" fmla="*/ 179102 h 415071"/>
                <a:gd name="connsiteX18" fmla="*/ 112307 w 431674"/>
                <a:gd name="connsiteY18" fmla="*/ 204560 h 415071"/>
                <a:gd name="connsiteX19" fmla="*/ 123375 w 431674"/>
                <a:gd name="connsiteY19" fmla="*/ 203453 h 415071"/>
                <a:gd name="connsiteX20" fmla="*/ 328144 w 431674"/>
                <a:gd name="connsiteY20" fmla="*/ 85019 h 415071"/>
                <a:gd name="connsiteX21" fmla="*/ 355262 w 431674"/>
                <a:gd name="connsiteY21" fmla="*/ 31890 h 415071"/>
                <a:gd name="connsiteX22" fmla="*/ 339213 w 431674"/>
                <a:gd name="connsiteY22" fmla="*/ 8646 h 415071"/>
                <a:gd name="connsiteX23" fmla="*/ 313755 w 431674"/>
                <a:gd name="connsiteY23" fmla="*/ 11413 h 415071"/>
                <a:gd name="connsiteX24" fmla="*/ 253431 w 431674"/>
                <a:gd name="connsiteY24" fmla="*/ 47940 h 415071"/>
                <a:gd name="connsiteX25" fmla="*/ 174291 w 431674"/>
                <a:gd name="connsiteY25" fmla="*/ 125420 h 415071"/>
                <a:gd name="connsiteX26" fmla="*/ 112307 w 431674"/>
                <a:gd name="connsiteY26" fmla="*/ 204560 h 4150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431674" h="415071">
                  <a:moveTo>
                    <a:pt x="437170" y="179102"/>
                  </a:moveTo>
                  <a:cubicBezTo>
                    <a:pt x="432189" y="185743"/>
                    <a:pt x="428315" y="192938"/>
                    <a:pt x="422781" y="199579"/>
                  </a:cubicBezTo>
                  <a:cubicBezTo>
                    <a:pt x="372418" y="258242"/>
                    <a:pt x="319289" y="313585"/>
                    <a:pt x="256752" y="359520"/>
                  </a:cubicBezTo>
                  <a:cubicBezTo>
                    <a:pt x="215245" y="389959"/>
                    <a:pt x="172077" y="416523"/>
                    <a:pt x="117841" y="417077"/>
                  </a:cubicBezTo>
                  <a:cubicBezTo>
                    <a:pt x="57517" y="418184"/>
                    <a:pt x="4388" y="365608"/>
                    <a:pt x="514" y="305284"/>
                  </a:cubicBezTo>
                  <a:cubicBezTo>
                    <a:pt x="-4467" y="230018"/>
                    <a:pt x="27079" y="172461"/>
                    <a:pt x="80761" y="124866"/>
                  </a:cubicBezTo>
                  <a:cubicBezTo>
                    <a:pt x="146066" y="66756"/>
                    <a:pt x="219118" y="21928"/>
                    <a:pt x="306007" y="3112"/>
                  </a:cubicBezTo>
                  <a:cubicBezTo>
                    <a:pt x="320950" y="-209"/>
                    <a:pt x="337552" y="-1316"/>
                    <a:pt x="352495" y="2005"/>
                  </a:cubicBezTo>
                  <a:cubicBezTo>
                    <a:pt x="398430" y="11967"/>
                    <a:pt x="411712" y="67863"/>
                    <a:pt x="377953" y="106050"/>
                  </a:cubicBezTo>
                  <a:cubicBezTo>
                    <a:pt x="351941" y="135935"/>
                    <a:pt x="317629" y="153091"/>
                    <a:pt x="281103" y="165820"/>
                  </a:cubicBezTo>
                  <a:cubicBezTo>
                    <a:pt x="226313" y="184636"/>
                    <a:pt x="170417" y="199579"/>
                    <a:pt x="115074" y="216735"/>
                  </a:cubicBezTo>
                  <a:cubicBezTo>
                    <a:pt x="110647" y="218396"/>
                    <a:pt x="104559" y="220056"/>
                    <a:pt x="102345" y="223930"/>
                  </a:cubicBezTo>
                  <a:cubicBezTo>
                    <a:pt x="82422" y="257689"/>
                    <a:pt x="63605" y="292555"/>
                    <a:pt x="59178" y="332955"/>
                  </a:cubicBezTo>
                  <a:cubicBezTo>
                    <a:pt x="53643" y="382764"/>
                    <a:pt x="75227" y="406008"/>
                    <a:pt x="125036" y="405455"/>
                  </a:cubicBezTo>
                  <a:cubicBezTo>
                    <a:pt x="169310" y="404901"/>
                    <a:pt x="204729" y="383318"/>
                    <a:pt x="239042" y="358967"/>
                  </a:cubicBezTo>
                  <a:cubicBezTo>
                    <a:pt x="302686" y="313585"/>
                    <a:pt x="356922" y="258242"/>
                    <a:pt x="407284" y="198472"/>
                  </a:cubicBezTo>
                  <a:cubicBezTo>
                    <a:pt x="414479" y="189617"/>
                    <a:pt x="423334" y="182423"/>
                    <a:pt x="431082" y="174121"/>
                  </a:cubicBezTo>
                  <a:cubicBezTo>
                    <a:pt x="432742" y="175228"/>
                    <a:pt x="434956" y="177442"/>
                    <a:pt x="437170" y="179102"/>
                  </a:cubicBezTo>
                  <a:close/>
                  <a:moveTo>
                    <a:pt x="112307" y="204560"/>
                  </a:moveTo>
                  <a:cubicBezTo>
                    <a:pt x="119501" y="204006"/>
                    <a:pt x="121715" y="204006"/>
                    <a:pt x="123375" y="203453"/>
                  </a:cubicBezTo>
                  <a:cubicBezTo>
                    <a:pt x="200302" y="179102"/>
                    <a:pt x="272248" y="145343"/>
                    <a:pt x="328144" y="85019"/>
                  </a:cubicBezTo>
                  <a:cubicBezTo>
                    <a:pt x="341427" y="71184"/>
                    <a:pt x="348068" y="50153"/>
                    <a:pt x="355262" y="31890"/>
                  </a:cubicBezTo>
                  <a:cubicBezTo>
                    <a:pt x="360243" y="19161"/>
                    <a:pt x="351941" y="10306"/>
                    <a:pt x="339213" y="8646"/>
                  </a:cubicBezTo>
                  <a:cubicBezTo>
                    <a:pt x="330911" y="7539"/>
                    <a:pt x="320950" y="7539"/>
                    <a:pt x="313755" y="11413"/>
                  </a:cubicBezTo>
                  <a:cubicBezTo>
                    <a:pt x="292725" y="22482"/>
                    <a:pt x="271141" y="32997"/>
                    <a:pt x="253431" y="47940"/>
                  </a:cubicBezTo>
                  <a:cubicBezTo>
                    <a:pt x="225206" y="71737"/>
                    <a:pt x="198642" y="97748"/>
                    <a:pt x="174291" y="125420"/>
                  </a:cubicBezTo>
                  <a:cubicBezTo>
                    <a:pt x="152707" y="149217"/>
                    <a:pt x="134444" y="175782"/>
                    <a:pt x="112307" y="204560"/>
                  </a:cubicBezTo>
                  <a:close/>
                </a:path>
              </a:pathLst>
            </a:custGeom>
            <a:grpFill/>
            <a:ln w="55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accent1"/>
                </a:solidFill>
              </a:endParaRPr>
            </a:p>
          </p:txBody>
        </p:sp>
        <p:sp>
          <p:nvSpPr>
            <p:cNvPr id="3205" name="Freeform: Shape 3204">
              <a:extLst>
                <a:ext uri="{FF2B5EF4-FFF2-40B4-BE49-F238E27FC236}">
                  <a16:creationId xmlns:a16="http://schemas.microsoft.com/office/drawing/2014/main" id="{D4576FAC-E221-4ED0-BEB5-A2E987B85E91}"/>
                </a:ext>
              </a:extLst>
            </p:cNvPr>
            <p:cNvSpPr/>
            <p:nvPr/>
          </p:nvSpPr>
          <p:spPr>
            <a:xfrm>
              <a:off x="4205361" y="5782141"/>
              <a:ext cx="475949" cy="415072"/>
            </a:xfrm>
            <a:custGeom>
              <a:avLst/>
              <a:gdLst>
                <a:gd name="connsiteX0" fmla="*/ 293904 w 475948"/>
                <a:gd name="connsiteY0" fmla="*/ 270322 h 415071"/>
                <a:gd name="connsiteX1" fmla="*/ 345926 w 475948"/>
                <a:gd name="connsiteY1" fmla="*/ 270322 h 415071"/>
                <a:gd name="connsiteX2" fmla="*/ 458826 w 475948"/>
                <a:gd name="connsiteY2" fmla="*/ 173472 h 415071"/>
                <a:gd name="connsiteX3" fmla="*/ 474875 w 475948"/>
                <a:gd name="connsiteY3" fmla="*/ 149674 h 415071"/>
                <a:gd name="connsiteX4" fmla="*/ 452185 w 475948"/>
                <a:gd name="connsiteY4" fmla="*/ 202250 h 415071"/>
                <a:gd name="connsiteX5" fmla="*/ 287816 w 475948"/>
                <a:gd name="connsiteY5" fmla="*/ 279177 h 415071"/>
                <a:gd name="connsiteX6" fmla="*/ 228599 w 475948"/>
                <a:gd name="connsiteY6" fmla="*/ 352783 h 415071"/>
                <a:gd name="connsiteX7" fmla="*/ 131196 w 475948"/>
                <a:gd name="connsiteY7" fmla="*/ 415320 h 415071"/>
                <a:gd name="connsiteX8" fmla="*/ 7781 w 475948"/>
                <a:gd name="connsiteY8" fmla="*/ 340607 h 415071"/>
                <a:gd name="connsiteX9" fmla="*/ 39880 w 475948"/>
                <a:gd name="connsiteY9" fmla="*/ 176239 h 415071"/>
                <a:gd name="connsiteX10" fmla="*/ 255164 w 475948"/>
                <a:gd name="connsiteY10" fmla="*/ 11317 h 415071"/>
                <a:gd name="connsiteX11" fmla="*/ 307740 w 475948"/>
                <a:gd name="connsiteY11" fmla="*/ 249 h 415071"/>
                <a:gd name="connsiteX12" fmla="*/ 370831 w 475948"/>
                <a:gd name="connsiteY12" fmla="*/ 54485 h 415071"/>
                <a:gd name="connsiteX13" fmla="*/ 323235 w 475948"/>
                <a:gd name="connsiteY13" fmla="*/ 223280 h 415071"/>
                <a:gd name="connsiteX14" fmla="*/ 293904 w 475948"/>
                <a:gd name="connsiteY14" fmla="*/ 270322 h 415071"/>
                <a:gd name="connsiteX15" fmla="*/ 274534 w 475948"/>
                <a:gd name="connsiteY15" fmla="*/ 274196 h 415071"/>
                <a:gd name="connsiteX16" fmla="*/ 257378 w 475948"/>
                <a:gd name="connsiteY16" fmla="*/ 229922 h 415071"/>
                <a:gd name="connsiteX17" fmla="*/ 297778 w 475948"/>
                <a:gd name="connsiteY17" fmla="*/ 126984 h 415071"/>
                <a:gd name="connsiteX18" fmla="*/ 354781 w 475948"/>
                <a:gd name="connsiteY18" fmla="*/ 116469 h 415071"/>
                <a:gd name="connsiteX19" fmla="*/ 359762 w 475948"/>
                <a:gd name="connsiteY19" fmla="*/ 52271 h 415071"/>
                <a:gd name="connsiteX20" fmla="*/ 316041 w 475948"/>
                <a:gd name="connsiteY20" fmla="*/ 11317 h 415071"/>
                <a:gd name="connsiteX21" fmla="*/ 266786 w 475948"/>
                <a:gd name="connsiteY21" fmla="*/ 24046 h 415071"/>
                <a:gd name="connsiteX22" fmla="*/ 188199 w 475948"/>
                <a:gd name="connsiteY22" fmla="*/ 93778 h 415071"/>
                <a:gd name="connsiteX23" fmla="*/ 76960 w 475948"/>
                <a:gd name="connsiteY23" fmla="*/ 281944 h 415071"/>
                <a:gd name="connsiteX24" fmla="*/ 64231 w 475948"/>
                <a:gd name="connsiteY24" fmla="*/ 370493 h 415071"/>
                <a:gd name="connsiteX25" fmla="*/ 108505 w 475948"/>
                <a:gd name="connsiteY25" fmla="*/ 405359 h 415071"/>
                <a:gd name="connsiteX26" fmla="*/ 165508 w 475948"/>
                <a:gd name="connsiteY26" fmla="*/ 385989 h 415071"/>
                <a:gd name="connsiteX27" fmla="*/ 274534 w 475948"/>
                <a:gd name="connsiteY27" fmla="*/ 274196 h 4150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475948" h="415071">
                  <a:moveTo>
                    <a:pt x="293904" y="270322"/>
                  </a:moveTo>
                  <a:cubicBezTo>
                    <a:pt x="312167" y="278623"/>
                    <a:pt x="329323" y="277517"/>
                    <a:pt x="345926" y="270322"/>
                  </a:cubicBezTo>
                  <a:cubicBezTo>
                    <a:pt x="393521" y="249845"/>
                    <a:pt x="430601" y="216086"/>
                    <a:pt x="458826" y="173472"/>
                  </a:cubicBezTo>
                  <a:cubicBezTo>
                    <a:pt x="463807" y="166277"/>
                    <a:pt x="468788" y="158529"/>
                    <a:pt x="474875" y="149674"/>
                  </a:cubicBezTo>
                  <a:cubicBezTo>
                    <a:pt x="481516" y="166277"/>
                    <a:pt x="480409" y="170705"/>
                    <a:pt x="452185" y="202250"/>
                  </a:cubicBezTo>
                  <a:cubicBezTo>
                    <a:pt x="408464" y="250952"/>
                    <a:pt x="362529" y="296333"/>
                    <a:pt x="287816" y="279177"/>
                  </a:cubicBezTo>
                  <a:cubicBezTo>
                    <a:pt x="268446" y="303528"/>
                    <a:pt x="249076" y="328986"/>
                    <a:pt x="228599" y="352783"/>
                  </a:cubicBezTo>
                  <a:cubicBezTo>
                    <a:pt x="202035" y="382668"/>
                    <a:pt x="170489" y="405359"/>
                    <a:pt x="131196" y="415320"/>
                  </a:cubicBezTo>
                  <a:cubicBezTo>
                    <a:pt x="78066" y="429156"/>
                    <a:pt x="24937" y="397611"/>
                    <a:pt x="7781" y="340607"/>
                  </a:cubicBezTo>
                  <a:cubicBezTo>
                    <a:pt x="-9929" y="280837"/>
                    <a:pt x="3354" y="225494"/>
                    <a:pt x="39880" y="176239"/>
                  </a:cubicBezTo>
                  <a:cubicBezTo>
                    <a:pt x="95776" y="100973"/>
                    <a:pt x="168829" y="46737"/>
                    <a:pt x="255164" y="11317"/>
                  </a:cubicBezTo>
                  <a:cubicBezTo>
                    <a:pt x="271213" y="4676"/>
                    <a:pt x="290030" y="1909"/>
                    <a:pt x="307740" y="249"/>
                  </a:cubicBezTo>
                  <a:cubicBezTo>
                    <a:pt x="344266" y="-2519"/>
                    <a:pt x="366403" y="17958"/>
                    <a:pt x="370831" y="54485"/>
                  </a:cubicBezTo>
                  <a:cubicBezTo>
                    <a:pt x="378578" y="117576"/>
                    <a:pt x="353121" y="170705"/>
                    <a:pt x="323235" y="223280"/>
                  </a:cubicBezTo>
                  <a:cubicBezTo>
                    <a:pt x="313274" y="239330"/>
                    <a:pt x="303865" y="254273"/>
                    <a:pt x="293904" y="270322"/>
                  </a:cubicBezTo>
                  <a:close/>
                  <a:moveTo>
                    <a:pt x="274534" y="274196"/>
                  </a:moveTo>
                  <a:cubicBezTo>
                    <a:pt x="267893" y="257040"/>
                    <a:pt x="259038" y="244311"/>
                    <a:pt x="257378" y="229922"/>
                  </a:cubicBezTo>
                  <a:cubicBezTo>
                    <a:pt x="251843" y="188968"/>
                    <a:pt x="270106" y="155762"/>
                    <a:pt x="297778" y="126984"/>
                  </a:cubicBezTo>
                  <a:cubicBezTo>
                    <a:pt x="316041" y="108167"/>
                    <a:pt x="327663" y="105400"/>
                    <a:pt x="354781" y="116469"/>
                  </a:cubicBezTo>
                  <a:cubicBezTo>
                    <a:pt x="356995" y="94332"/>
                    <a:pt x="360869" y="73301"/>
                    <a:pt x="359762" y="52271"/>
                  </a:cubicBezTo>
                  <a:cubicBezTo>
                    <a:pt x="359208" y="28474"/>
                    <a:pt x="339838" y="10764"/>
                    <a:pt x="316041" y="11317"/>
                  </a:cubicBezTo>
                  <a:cubicBezTo>
                    <a:pt x="299438" y="11871"/>
                    <a:pt x="279515" y="14638"/>
                    <a:pt x="266786" y="24046"/>
                  </a:cubicBezTo>
                  <a:cubicBezTo>
                    <a:pt x="238561" y="44523"/>
                    <a:pt x="210889" y="67214"/>
                    <a:pt x="188199" y="93778"/>
                  </a:cubicBezTo>
                  <a:cubicBezTo>
                    <a:pt x="139497" y="149121"/>
                    <a:pt x="101311" y="212212"/>
                    <a:pt x="76960" y="281944"/>
                  </a:cubicBezTo>
                  <a:cubicBezTo>
                    <a:pt x="66998" y="309616"/>
                    <a:pt x="64231" y="340607"/>
                    <a:pt x="64231" y="370493"/>
                  </a:cubicBezTo>
                  <a:cubicBezTo>
                    <a:pt x="64231" y="398164"/>
                    <a:pt x="81941" y="410340"/>
                    <a:pt x="108505" y="405359"/>
                  </a:cubicBezTo>
                  <a:cubicBezTo>
                    <a:pt x="127875" y="401485"/>
                    <a:pt x="148352" y="395950"/>
                    <a:pt x="165508" y="385989"/>
                  </a:cubicBezTo>
                  <a:cubicBezTo>
                    <a:pt x="214763" y="359424"/>
                    <a:pt x="243542" y="312936"/>
                    <a:pt x="274534" y="274196"/>
                  </a:cubicBezTo>
                  <a:close/>
                </a:path>
              </a:pathLst>
            </a:custGeom>
            <a:grpFill/>
            <a:ln w="55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accent1"/>
                </a:solidFill>
              </a:endParaRPr>
            </a:p>
          </p:txBody>
        </p:sp>
      </p:grpSp>
      <p:grpSp>
        <p:nvGrpSpPr>
          <p:cNvPr id="3206" name="Group 3205">
            <a:extLst>
              <a:ext uri="{FF2B5EF4-FFF2-40B4-BE49-F238E27FC236}">
                <a16:creationId xmlns:a16="http://schemas.microsoft.com/office/drawing/2014/main" id="{6CA2C782-911F-4C8F-90C6-E8406EBBE59D}"/>
              </a:ext>
            </a:extLst>
          </p:cNvPr>
          <p:cNvGrpSpPr/>
          <p:nvPr/>
        </p:nvGrpSpPr>
        <p:grpSpPr>
          <a:xfrm>
            <a:off x="5528319" y="3135187"/>
            <a:ext cx="633507" cy="733672"/>
            <a:chOff x="5515874" y="3035026"/>
            <a:chExt cx="633507" cy="733672"/>
          </a:xfrm>
          <a:solidFill>
            <a:schemeClr val="accent4"/>
          </a:solidFill>
        </p:grpSpPr>
        <p:sp>
          <p:nvSpPr>
            <p:cNvPr id="3207" name="Freeform: Shape 3206">
              <a:extLst>
                <a:ext uri="{FF2B5EF4-FFF2-40B4-BE49-F238E27FC236}">
                  <a16:creationId xmlns:a16="http://schemas.microsoft.com/office/drawing/2014/main" id="{1723FFE7-E397-4509-9886-CCE9D952E7AD}"/>
                </a:ext>
              </a:extLst>
            </p:cNvPr>
            <p:cNvSpPr/>
            <p:nvPr/>
          </p:nvSpPr>
          <p:spPr>
            <a:xfrm>
              <a:off x="5515874" y="3152847"/>
              <a:ext cx="574864" cy="615851"/>
            </a:xfrm>
            <a:custGeom>
              <a:avLst/>
              <a:gdLst>
                <a:gd name="connsiteX0" fmla="*/ 0 w 791809"/>
                <a:gd name="connsiteY0" fmla="*/ 108844 h 848263"/>
                <a:gd name="connsiteX1" fmla="*/ 4632 w 791809"/>
                <a:gd name="connsiteY1" fmla="*/ 68747 h 848263"/>
                <a:gd name="connsiteX2" fmla="*/ 15923 w 791809"/>
                <a:gd name="connsiteY2" fmla="*/ 26334 h 848263"/>
                <a:gd name="connsiteX3" fmla="*/ 69193 w 791809"/>
                <a:gd name="connsiteY3" fmla="*/ 5345 h 848263"/>
                <a:gd name="connsiteX4" fmla="*/ 112764 w 791809"/>
                <a:gd name="connsiteY4" fmla="*/ 34585 h 848263"/>
                <a:gd name="connsiteX5" fmla="*/ 211342 w 791809"/>
                <a:gd name="connsiteY5" fmla="*/ 145033 h 848263"/>
                <a:gd name="connsiteX6" fmla="*/ 339885 w 791809"/>
                <a:gd name="connsiteY6" fmla="*/ 319897 h 848263"/>
                <a:gd name="connsiteX7" fmla="*/ 479139 w 791809"/>
                <a:gd name="connsiteY7" fmla="*/ 460744 h 848263"/>
                <a:gd name="connsiteX8" fmla="*/ 659938 w 791809"/>
                <a:gd name="connsiteY8" fmla="*/ 595800 h 848263"/>
                <a:gd name="connsiteX9" fmla="*/ 757213 w 791809"/>
                <a:gd name="connsiteY9" fmla="*/ 685259 h 848263"/>
                <a:gd name="connsiteX10" fmla="*/ 790362 w 791809"/>
                <a:gd name="connsiteY10" fmla="*/ 743884 h 848263"/>
                <a:gd name="connsiteX11" fmla="*/ 775452 w 791809"/>
                <a:gd name="connsiteY11" fmla="*/ 800773 h 848263"/>
                <a:gd name="connsiteX12" fmla="*/ 697429 w 791809"/>
                <a:gd name="connsiteY12" fmla="*/ 842318 h 848263"/>
                <a:gd name="connsiteX13" fmla="*/ 557306 w 791809"/>
                <a:gd name="connsiteY13" fmla="*/ 843331 h 848263"/>
                <a:gd name="connsiteX14" fmla="*/ 252018 w 791809"/>
                <a:gd name="connsiteY14" fmla="*/ 682219 h 848263"/>
                <a:gd name="connsiteX15" fmla="*/ 16936 w 791809"/>
                <a:gd name="connsiteY15" fmla="*/ 269378 h 848263"/>
                <a:gd name="connsiteX16" fmla="*/ 1303 w 791809"/>
                <a:gd name="connsiteY16" fmla="*/ 161535 h 848263"/>
                <a:gd name="connsiteX17" fmla="*/ 0 w 791809"/>
                <a:gd name="connsiteY17" fmla="*/ 153863 h 848263"/>
                <a:gd name="connsiteX18" fmla="*/ 0 w 791809"/>
                <a:gd name="connsiteY18" fmla="*/ 108844 h 8482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791809" h="848263">
                  <a:moveTo>
                    <a:pt x="0" y="108844"/>
                  </a:moveTo>
                  <a:cubicBezTo>
                    <a:pt x="1448" y="95527"/>
                    <a:pt x="2171" y="81920"/>
                    <a:pt x="4632" y="68747"/>
                  </a:cubicBezTo>
                  <a:cubicBezTo>
                    <a:pt x="7383" y="54417"/>
                    <a:pt x="10422" y="39796"/>
                    <a:pt x="15923" y="26334"/>
                  </a:cubicBezTo>
                  <a:cubicBezTo>
                    <a:pt x="26056" y="1436"/>
                    <a:pt x="45019" y="-6380"/>
                    <a:pt x="69193" y="5345"/>
                  </a:cubicBezTo>
                  <a:cubicBezTo>
                    <a:pt x="84826" y="12872"/>
                    <a:pt x="99591" y="23150"/>
                    <a:pt x="112764" y="34585"/>
                  </a:cubicBezTo>
                  <a:cubicBezTo>
                    <a:pt x="150400" y="67010"/>
                    <a:pt x="181667" y="105515"/>
                    <a:pt x="211342" y="145033"/>
                  </a:cubicBezTo>
                  <a:cubicBezTo>
                    <a:pt x="254913" y="202790"/>
                    <a:pt x="298050" y="260837"/>
                    <a:pt x="339885" y="319897"/>
                  </a:cubicBezTo>
                  <a:cubicBezTo>
                    <a:pt x="378679" y="374615"/>
                    <a:pt x="425435" y="420936"/>
                    <a:pt x="479139" y="460744"/>
                  </a:cubicBezTo>
                  <a:cubicBezTo>
                    <a:pt x="539646" y="505473"/>
                    <a:pt x="600009" y="550347"/>
                    <a:pt x="659938" y="595800"/>
                  </a:cubicBezTo>
                  <a:cubicBezTo>
                    <a:pt x="695113" y="622580"/>
                    <a:pt x="728696" y="651241"/>
                    <a:pt x="757213" y="685259"/>
                  </a:cubicBezTo>
                  <a:cubicBezTo>
                    <a:pt x="771833" y="702774"/>
                    <a:pt x="784861" y="721303"/>
                    <a:pt x="790362" y="743884"/>
                  </a:cubicBezTo>
                  <a:cubicBezTo>
                    <a:pt x="795573" y="765453"/>
                    <a:pt x="790507" y="784560"/>
                    <a:pt x="775452" y="800773"/>
                  </a:cubicBezTo>
                  <a:cubicBezTo>
                    <a:pt x="754318" y="823644"/>
                    <a:pt x="727104" y="835514"/>
                    <a:pt x="697429" y="842318"/>
                  </a:cubicBezTo>
                  <a:cubicBezTo>
                    <a:pt x="650818" y="853030"/>
                    <a:pt x="604062" y="850858"/>
                    <a:pt x="557306" y="843331"/>
                  </a:cubicBezTo>
                  <a:cubicBezTo>
                    <a:pt x="437594" y="823789"/>
                    <a:pt x="337713" y="765887"/>
                    <a:pt x="252018" y="682219"/>
                  </a:cubicBezTo>
                  <a:cubicBezTo>
                    <a:pt x="134333" y="567428"/>
                    <a:pt x="55875" y="429477"/>
                    <a:pt x="16936" y="269378"/>
                  </a:cubicBezTo>
                  <a:cubicBezTo>
                    <a:pt x="8396" y="233913"/>
                    <a:pt x="3040" y="198014"/>
                    <a:pt x="1303" y="161535"/>
                  </a:cubicBezTo>
                  <a:cubicBezTo>
                    <a:pt x="1158" y="158930"/>
                    <a:pt x="434" y="156324"/>
                    <a:pt x="0" y="153863"/>
                  </a:cubicBezTo>
                  <a:cubicBezTo>
                    <a:pt x="0" y="138809"/>
                    <a:pt x="0" y="123899"/>
                    <a:pt x="0" y="108844"/>
                  </a:cubicBezTo>
                  <a:close/>
                </a:path>
              </a:pathLst>
            </a:custGeom>
            <a:grpFill/>
            <a:ln w="144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08" name="Freeform: Shape 3207">
              <a:extLst>
                <a:ext uri="{FF2B5EF4-FFF2-40B4-BE49-F238E27FC236}">
                  <a16:creationId xmlns:a16="http://schemas.microsoft.com/office/drawing/2014/main" id="{01A7FDC7-85D5-4F16-9628-627C4F207826}"/>
                </a:ext>
              </a:extLst>
            </p:cNvPr>
            <p:cNvSpPr/>
            <p:nvPr/>
          </p:nvSpPr>
          <p:spPr>
            <a:xfrm>
              <a:off x="5575568" y="3035026"/>
              <a:ext cx="573813" cy="623208"/>
            </a:xfrm>
            <a:custGeom>
              <a:avLst/>
              <a:gdLst>
                <a:gd name="connsiteX0" fmla="*/ 174719 w 790361"/>
                <a:gd name="connsiteY0" fmla="*/ 5 h 858396"/>
                <a:gd name="connsiteX1" fmla="*/ 357979 w 790361"/>
                <a:gd name="connsiteY1" fmla="*/ 44445 h 858396"/>
                <a:gd name="connsiteX2" fmla="*/ 629539 w 790361"/>
                <a:gd name="connsiteY2" fmla="*/ 269684 h 858396"/>
                <a:gd name="connsiteX3" fmla="*/ 723920 w 790361"/>
                <a:gd name="connsiteY3" fmla="*/ 445127 h 858396"/>
                <a:gd name="connsiteX4" fmla="*/ 782545 w 790361"/>
                <a:gd name="connsiteY4" fmla="*/ 633018 h 858396"/>
                <a:gd name="connsiteX5" fmla="*/ 780084 w 790361"/>
                <a:gd name="connsiteY5" fmla="*/ 804408 h 858396"/>
                <a:gd name="connsiteX6" fmla="*/ 761701 w 790361"/>
                <a:gd name="connsiteY6" fmla="*/ 853770 h 858396"/>
                <a:gd name="connsiteX7" fmla="*/ 752871 w 790361"/>
                <a:gd name="connsiteY7" fmla="*/ 858257 h 858396"/>
                <a:gd name="connsiteX8" fmla="*/ 685704 w 790361"/>
                <a:gd name="connsiteY8" fmla="*/ 822937 h 858396"/>
                <a:gd name="connsiteX9" fmla="*/ 598996 w 790361"/>
                <a:gd name="connsiteY9" fmla="*/ 731018 h 858396"/>
                <a:gd name="connsiteX10" fmla="*/ 471033 w 790361"/>
                <a:gd name="connsiteY10" fmla="*/ 558470 h 858396"/>
                <a:gd name="connsiteX11" fmla="*/ 376073 w 790361"/>
                <a:gd name="connsiteY11" fmla="*/ 443679 h 858396"/>
                <a:gd name="connsiteX12" fmla="*/ 282707 w 790361"/>
                <a:gd name="connsiteY12" fmla="*/ 368551 h 858396"/>
                <a:gd name="connsiteX13" fmla="*/ 108422 w 790361"/>
                <a:gd name="connsiteY13" fmla="*/ 236969 h 858396"/>
                <a:gd name="connsiteX14" fmla="*/ 26201 w 790361"/>
                <a:gd name="connsiteY14" fmla="*/ 151853 h 858396"/>
                <a:gd name="connsiteX15" fmla="*/ 4343 w 790361"/>
                <a:gd name="connsiteY15" fmla="*/ 110598 h 858396"/>
                <a:gd name="connsiteX16" fmla="*/ 26056 w 790361"/>
                <a:gd name="connsiteY16" fmla="*/ 40247 h 858396"/>
                <a:gd name="connsiteX17" fmla="*/ 95828 w 790361"/>
                <a:gd name="connsiteY17" fmla="*/ 9848 h 858396"/>
                <a:gd name="connsiteX18" fmla="*/ 174719 w 790361"/>
                <a:gd name="connsiteY18" fmla="*/ 5 h 8583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790361" h="858396">
                  <a:moveTo>
                    <a:pt x="174719" y="5"/>
                  </a:moveTo>
                  <a:cubicBezTo>
                    <a:pt x="239425" y="150"/>
                    <a:pt x="300222" y="16797"/>
                    <a:pt x="357979" y="44445"/>
                  </a:cubicBezTo>
                  <a:cubicBezTo>
                    <a:pt x="467414" y="96557"/>
                    <a:pt x="558754" y="171105"/>
                    <a:pt x="629539" y="269684"/>
                  </a:cubicBezTo>
                  <a:cubicBezTo>
                    <a:pt x="668478" y="323822"/>
                    <a:pt x="697429" y="384040"/>
                    <a:pt x="723920" y="445127"/>
                  </a:cubicBezTo>
                  <a:cubicBezTo>
                    <a:pt x="750120" y="505634"/>
                    <a:pt x="771110" y="567879"/>
                    <a:pt x="782545" y="633018"/>
                  </a:cubicBezTo>
                  <a:cubicBezTo>
                    <a:pt x="792678" y="690341"/>
                    <a:pt x="795428" y="747664"/>
                    <a:pt x="780084" y="804408"/>
                  </a:cubicBezTo>
                  <a:cubicBezTo>
                    <a:pt x="775597" y="821345"/>
                    <a:pt x="767925" y="837268"/>
                    <a:pt x="761701" y="853770"/>
                  </a:cubicBezTo>
                  <a:cubicBezTo>
                    <a:pt x="760108" y="858112"/>
                    <a:pt x="757503" y="859270"/>
                    <a:pt x="752871" y="858257"/>
                  </a:cubicBezTo>
                  <a:cubicBezTo>
                    <a:pt x="727249" y="852612"/>
                    <a:pt x="705680" y="839005"/>
                    <a:pt x="685704" y="822937"/>
                  </a:cubicBezTo>
                  <a:cubicBezTo>
                    <a:pt x="652555" y="796302"/>
                    <a:pt x="624618" y="764601"/>
                    <a:pt x="598996" y="731018"/>
                  </a:cubicBezTo>
                  <a:cubicBezTo>
                    <a:pt x="555714" y="673984"/>
                    <a:pt x="513735" y="615937"/>
                    <a:pt x="471033" y="558470"/>
                  </a:cubicBezTo>
                  <a:cubicBezTo>
                    <a:pt x="441358" y="518517"/>
                    <a:pt x="410670" y="479578"/>
                    <a:pt x="376073" y="443679"/>
                  </a:cubicBezTo>
                  <a:cubicBezTo>
                    <a:pt x="347991" y="414728"/>
                    <a:pt x="315132" y="391857"/>
                    <a:pt x="282707" y="368551"/>
                  </a:cubicBezTo>
                  <a:cubicBezTo>
                    <a:pt x="223647" y="325849"/>
                    <a:pt x="163863" y="284304"/>
                    <a:pt x="108422" y="236969"/>
                  </a:cubicBezTo>
                  <a:cubicBezTo>
                    <a:pt x="78313" y="211203"/>
                    <a:pt x="48927" y="184568"/>
                    <a:pt x="26201" y="151853"/>
                  </a:cubicBezTo>
                  <a:cubicBezTo>
                    <a:pt x="17371" y="139115"/>
                    <a:pt x="9699" y="125073"/>
                    <a:pt x="4343" y="110598"/>
                  </a:cubicBezTo>
                  <a:cubicBezTo>
                    <a:pt x="-5935" y="82515"/>
                    <a:pt x="2316" y="58341"/>
                    <a:pt x="26056" y="40247"/>
                  </a:cubicBezTo>
                  <a:cubicBezTo>
                    <a:pt x="46756" y="24469"/>
                    <a:pt x="71075" y="16362"/>
                    <a:pt x="95828" y="9848"/>
                  </a:cubicBezTo>
                  <a:cubicBezTo>
                    <a:pt x="121739" y="2755"/>
                    <a:pt x="148084" y="-140"/>
                    <a:pt x="174719" y="5"/>
                  </a:cubicBezTo>
                  <a:close/>
                </a:path>
              </a:pathLst>
            </a:custGeom>
            <a:grpFill/>
            <a:ln w="144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209" name="Group 3208">
            <a:extLst>
              <a:ext uri="{FF2B5EF4-FFF2-40B4-BE49-F238E27FC236}">
                <a16:creationId xmlns:a16="http://schemas.microsoft.com/office/drawing/2014/main" id="{BBD46987-453B-4FA2-9AC0-682BA06EF2D5}"/>
              </a:ext>
            </a:extLst>
          </p:cNvPr>
          <p:cNvGrpSpPr/>
          <p:nvPr/>
        </p:nvGrpSpPr>
        <p:grpSpPr>
          <a:xfrm>
            <a:off x="6389876" y="3076944"/>
            <a:ext cx="467997" cy="662974"/>
            <a:chOff x="6352212" y="2887347"/>
            <a:chExt cx="467997" cy="662974"/>
          </a:xfrm>
          <a:solidFill>
            <a:schemeClr val="accent4"/>
          </a:solidFill>
        </p:grpSpPr>
        <p:sp>
          <p:nvSpPr>
            <p:cNvPr id="3210" name="Freeform: Shape 3209">
              <a:extLst>
                <a:ext uri="{FF2B5EF4-FFF2-40B4-BE49-F238E27FC236}">
                  <a16:creationId xmlns:a16="http://schemas.microsoft.com/office/drawing/2014/main" id="{034547A1-512E-4A60-8931-F2727CB50418}"/>
                </a:ext>
              </a:extLst>
            </p:cNvPr>
            <p:cNvSpPr/>
            <p:nvPr/>
          </p:nvSpPr>
          <p:spPr>
            <a:xfrm>
              <a:off x="6352212" y="2897687"/>
              <a:ext cx="265888" cy="652634"/>
            </a:xfrm>
            <a:custGeom>
              <a:avLst/>
              <a:gdLst>
                <a:gd name="connsiteX0" fmla="*/ 0 w 366229"/>
                <a:gd name="connsiteY0" fmla="*/ 566548 h 898928"/>
                <a:gd name="connsiteX1" fmla="*/ 79470 w 366229"/>
                <a:gd name="connsiteY1" fmla="*/ 249101 h 898928"/>
                <a:gd name="connsiteX2" fmla="*/ 220317 w 366229"/>
                <a:gd name="connsiteY2" fmla="*/ 64394 h 898928"/>
                <a:gd name="connsiteX3" fmla="*/ 296892 w 366229"/>
                <a:gd name="connsiteY3" fmla="*/ 11413 h 898928"/>
                <a:gd name="connsiteX4" fmla="*/ 326712 w 366229"/>
                <a:gd name="connsiteY4" fmla="*/ 991 h 898928"/>
                <a:gd name="connsiteX5" fmla="*/ 362177 w 366229"/>
                <a:gd name="connsiteY5" fmla="*/ 21546 h 898928"/>
                <a:gd name="connsiteX6" fmla="*/ 365651 w 366229"/>
                <a:gd name="connsiteY6" fmla="*/ 75974 h 898928"/>
                <a:gd name="connsiteX7" fmla="*/ 328015 w 366229"/>
                <a:gd name="connsiteY7" fmla="*/ 242153 h 898928"/>
                <a:gd name="connsiteX8" fmla="*/ 280680 w 366229"/>
                <a:gd name="connsiteY8" fmla="*/ 402252 h 898928"/>
                <a:gd name="connsiteX9" fmla="*/ 267073 w 366229"/>
                <a:gd name="connsiteY9" fmla="*/ 523267 h 898928"/>
                <a:gd name="connsiteX10" fmla="*/ 268520 w 366229"/>
                <a:gd name="connsiteY10" fmla="*/ 673812 h 898928"/>
                <a:gd name="connsiteX11" fmla="*/ 260414 w 366229"/>
                <a:gd name="connsiteY11" fmla="*/ 813645 h 898928"/>
                <a:gd name="connsiteX12" fmla="*/ 244346 w 366229"/>
                <a:gd name="connsiteY12" fmla="*/ 865902 h 898928"/>
                <a:gd name="connsiteX13" fmla="*/ 176167 w 366229"/>
                <a:gd name="connsiteY13" fmla="*/ 896590 h 898928"/>
                <a:gd name="connsiteX14" fmla="*/ 97420 w 366229"/>
                <a:gd name="connsiteY14" fmla="*/ 842741 h 898928"/>
                <a:gd name="connsiteX15" fmla="*/ 12449 w 366229"/>
                <a:gd name="connsiteY15" fmla="*/ 669180 h 898928"/>
                <a:gd name="connsiteX16" fmla="*/ 3908 w 366229"/>
                <a:gd name="connsiteY16" fmla="*/ 618660 h 898928"/>
                <a:gd name="connsiteX17" fmla="*/ 0 w 366229"/>
                <a:gd name="connsiteY17" fmla="*/ 566548 h 8989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66229" h="898928">
                  <a:moveTo>
                    <a:pt x="0" y="566548"/>
                  </a:moveTo>
                  <a:cubicBezTo>
                    <a:pt x="1592" y="449007"/>
                    <a:pt x="29675" y="346231"/>
                    <a:pt x="79470" y="249101"/>
                  </a:cubicBezTo>
                  <a:cubicBezTo>
                    <a:pt x="115370" y="179329"/>
                    <a:pt x="160967" y="116505"/>
                    <a:pt x="220317" y="64394"/>
                  </a:cubicBezTo>
                  <a:cubicBezTo>
                    <a:pt x="243767" y="43838"/>
                    <a:pt x="268810" y="25310"/>
                    <a:pt x="296892" y="11413"/>
                  </a:cubicBezTo>
                  <a:cubicBezTo>
                    <a:pt x="306301" y="6781"/>
                    <a:pt x="316579" y="3307"/>
                    <a:pt x="326712" y="991"/>
                  </a:cubicBezTo>
                  <a:cubicBezTo>
                    <a:pt x="343793" y="-2917"/>
                    <a:pt x="356387" y="4899"/>
                    <a:pt x="362177" y="21546"/>
                  </a:cubicBezTo>
                  <a:cubicBezTo>
                    <a:pt x="368401" y="39351"/>
                    <a:pt x="367388" y="57735"/>
                    <a:pt x="365651" y="75974"/>
                  </a:cubicBezTo>
                  <a:cubicBezTo>
                    <a:pt x="359861" y="132863"/>
                    <a:pt x="343938" y="187435"/>
                    <a:pt x="328015" y="242153"/>
                  </a:cubicBezTo>
                  <a:cubicBezTo>
                    <a:pt x="312526" y="295567"/>
                    <a:pt x="296458" y="348837"/>
                    <a:pt x="280680" y="402252"/>
                  </a:cubicBezTo>
                  <a:cubicBezTo>
                    <a:pt x="268955" y="441770"/>
                    <a:pt x="267218" y="482591"/>
                    <a:pt x="267073" y="523267"/>
                  </a:cubicBezTo>
                  <a:cubicBezTo>
                    <a:pt x="266928" y="573497"/>
                    <a:pt x="268231" y="623582"/>
                    <a:pt x="268520" y="673812"/>
                  </a:cubicBezTo>
                  <a:cubicBezTo>
                    <a:pt x="268810" y="720568"/>
                    <a:pt x="269244" y="767468"/>
                    <a:pt x="260414" y="813645"/>
                  </a:cubicBezTo>
                  <a:cubicBezTo>
                    <a:pt x="257085" y="831450"/>
                    <a:pt x="251874" y="849400"/>
                    <a:pt x="244346" y="865902"/>
                  </a:cubicBezTo>
                  <a:cubicBezTo>
                    <a:pt x="230884" y="895142"/>
                    <a:pt x="207289" y="904551"/>
                    <a:pt x="176167" y="896590"/>
                  </a:cubicBezTo>
                  <a:cubicBezTo>
                    <a:pt x="143452" y="888049"/>
                    <a:pt x="118699" y="867639"/>
                    <a:pt x="97420" y="842741"/>
                  </a:cubicBezTo>
                  <a:cubicBezTo>
                    <a:pt x="54138" y="792366"/>
                    <a:pt x="27359" y="733451"/>
                    <a:pt x="12449" y="669180"/>
                  </a:cubicBezTo>
                  <a:cubicBezTo>
                    <a:pt x="8541" y="652533"/>
                    <a:pt x="5790" y="635597"/>
                    <a:pt x="3908" y="618660"/>
                  </a:cubicBezTo>
                  <a:cubicBezTo>
                    <a:pt x="1592" y="598829"/>
                    <a:pt x="869" y="578708"/>
                    <a:pt x="0" y="566548"/>
                  </a:cubicBezTo>
                  <a:close/>
                </a:path>
              </a:pathLst>
            </a:custGeom>
            <a:grpFill/>
            <a:ln w="144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11" name="Freeform: Shape 3210">
              <a:extLst>
                <a:ext uri="{FF2B5EF4-FFF2-40B4-BE49-F238E27FC236}">
                  <a16:creationId xmlns:a16="http://schemas.microsoft.com/office/drawing/2014/main" id="{68109FFA-7C4A-4332-AF0E-424CF403C73B}"/>
                </a:ext>
              </a:extLst>
            </p:cNvPr>
            <p:cNvSpPr/>
            <p:nvPr/>
          </p:nvSpPr>
          <p:spPr>
            <a:xfrm>
              <a:off x="6555372" y="2887347"/>
              <a:ext cx="264837" cy="655787"/>
            </a:xfrm>
            <a:custGeom>
              <a:avLst/>
              <a:gdLst>
                <a:gd name="connsiteX0" fmla="*/ 365632 w 364782"/>
                <a:gd name="connsiteY0" fmla="*/ 346867 h 903270"/>
                <a:gd name="connsiteX1" fmla="*/ 301940 w 364782"/>
                <a:gd name="connsiteY1" fmla="*/ 613651 h 903270"/>
                <a:gd name="connsiteX2" fmla="*/ 179477 w 364782"/>
                <a:gd name="connsiteY2" fmla="*/ 801542 h 903270"/>
                <a:gd name="connsiteX3" fmla="*/ 62081 w 364782"/>
                <a:gd name="connsiteY3" fmla="*/ 889988 h 903270"/>
                <a:gd name="connsiteX4" fmla="*/ 18655 w 364782"/>
                <a:gd name="connsiteY4" fmla="*/ 903450 h 903270"/>
                <a:gd name="connsiteX5" fmla="*/ 9969 w 364782"/>
                <a:gd name="connsiteY5" fmla="*/ 898962 h 903270"/>
                <a:gd name="connsiteX6" fmla="*/ 271 w 364782"/>
                <a:gd name="connsiteY6" fmla="*/ 854668 h 903270"/>
                <a:gd name="connsiteX7" fmla="*/ 15470 w 364782"/>
                <a:gd name="connsiteY7" fmla="*/ 741903 h 903270"/>
                <a:gd name="connsiteX8" fmla="*/ 71345 w 364782"/>
                <a:gd name="connsiteY8" fmla="*/ 548945 h 903270"/>
                <a:gd name="connsiteX9" fmla="*/ 98994 w 364782"/>
                <a:gd name="connsiteY9" fmla="*/ 414612 h 903270"/>
                <a:gd name="connsiteX10" fmla="*/ 99283 w 364782"/>
                <a:gd name="connsiteY10" fmla="*/ 332826 h 903270"/>
                <a:gd name="connsiteX11" fmla="*/ 99138 w 364782"/>
                <a:gd name="connsiteY11" fmla="*/ 159989 h 903270"/>
                <a:gd name="connsiteX12" fmla="*/ 115930 w 364782"/>
                <a:gd name="connsiteY12" fmla="*/ 53883 h 903270"/>
                <a:gd name="connsiteX13" fmla="*/ 127945 w 364782"/>
                <a:gd name="connsiteY13" fmla="*/ 27683 h 903270"/>
                <a:gd name="connsiteX14" fmla="*/ 193519 w 364782"/>
                <a:gd name="connsiteY14" fmla="*/ 4088 h 903270"/>
                <a:gd name="connsiteX15" fmla="*/ 270094 w 364782"/>
                <a:gd name="connsiteY15" fmla="*/ 57357 h 903270"/>
                <a:gd name="connsiteX16" fmla="*/ 347104 w 364782"/>
                <a:gd name="connsiteY16" fmla="*/ 199651 h 903270"/>
                <a:gd name="connsiteX17" fmla="*/ 365632 w 364782"/>
                <a:gd name="connsiteY17" fmla="*/ 346867 h 9032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64782" h="903270">
                  <a:moveTo>
                    <a:pt x="365632" y="346867"/>
                  </a:moveTo>
                  <a:cubicBezTo>
                    <a:pt x="366790" y="441103"/>
                    <a:pt x="344353" y="529693"/>
                    <a:pt x="301940" y="613651"/>
                  </a:cubicBezTo>
                  <a:cubicBezTo>
                    <a:pt x="267923" y="680817"/>
                    <a:pt x="230142" y="745378"/>
                    <a:pt x="179477" y="801542"/>
                  </a:cubicBezTo>
                  <a:cubicBezTo>
                    <a:pt x="146039" y="838600"/>
                    <a:pt x="108692" y="870735"/>
                    <a:pt x="62081" y="889988"/>
                  </a:cubicBezTo>
                  <a:cubicBezTo>
                    <a:pt x="48185" y="895778"/>
                    <a:pt x="33130" y="898962"/>
                    <a:pt x="18655" y="903450"/>
                  </a:cubicBezTo>
                  <a:cubicBezTo>
                    <a:pt x="13878" y="905042"/>
                    <a:pt x="11851" y="903160"/>
                    <a:pt x="9969" y="898962"/>
                  </a:cubicBezTo>
                  <a:cubicBezTo>
                    <a:pt x="3745" y="884777"/>
                    <a:pt x="850" y="870011"/>
                    <a:pt x="271" y="854668"/>
                  </a:cubicBezTo>
                  <a:cubicBezTo>
                    <a:pt x="-1466" y="816163"/>
                    <a:pt x="5337" y="778671"/>
                    <a:pt x="15470" y="741903"/>
                  </a:cubicBezTo>
                  <a:cubicBezTo>
                    <a:pt x="33275" y="677343"/>
                    <a:pt x="52817" y="613361"/>
                    <a:pt x="71345" y="548945"/>
                  </a:cubicBezTo>
                  <a:cubicBezTo>
                    <a:pt x="83939" y="504940"/>
                    <a:pt x="96099" y="460645"/>
                    <a:pt x="98994" y="414612"/>
                  </a:cubicBezTo>
                  <a:cubicBezTo>
                    <a:pt x="100731" y="387399"/>
                    <a:pt x="99428" y="360185"/>
                    <a:pt x="99283" y="332826"/>
                  </a:cubicBezTo>
                  <a:cubicBezTo>
                    <a:pt x="99138" y="275214"/>
                    <a:pt x="97980" y="217601"/>
                    <a:pt x="99138" y="159989"/>
                  </a:cubicBezTo>
                  <a:cubicBezTo>
                    <a:pt x="99862" y="124089"/>
                    <a:pt x="104060" y="88190"/>
                    <a:pt x="115930" y="53883"/>
                  </a:cubicBezTo>
                  <a:cubicBezTo>
                    <a:pt x="119115" y="44764"/>
                    <a:pt x="123023" y="35789"/>
                    <a:pt x="127945" y="27683"/>
                  </a:cubicBezTo>
                  <a:cubicBezTo>
                    <a:pt x="143144" y="2206"/>
                    <a:pt x="165581" y="-5756"/>
                    <a:pt x="193519" y="4088"/>
                  </a:cubicBezTo>
                  <a:cubicBezTo>
                    <a:pt x="223772" y="14799"/>
                    <a:pt x="248091" y="34486"/>
                    <a:pt x="270094" y="57357"/>
                  </a:cubicBezTo>
                  <a:cubicBezTo>
                    <a:pt x="308744" y="97744"/>
                    <a:pt x="332194" y="146382"/>
                    <a:pt x="347104" y="199651"/>
                  </a:cubicBezTo>
                  <a:cubicBezTo>
                    <a:pt x="360421" y="247710"/>
                    <a:pt x="365487" y="297071"/>
                    <a:pt x="365632" y="346867"/>
                  </a:cubicBezTo>
                  <a:close/>
                </a:path>
              </a:pathLst>
            </a:custGeom>
            <a:grpFill/>
            <a:ln w="144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212" name="Group 3211">
            <a:extLst>
              <a:ext uri="{FF2B5EF4-FFF2-40B4-BE49-F238E27FC236}">
                <a16:creationId xmlns:a16="http://schemas.microsoft.com/office/drawing/2014/main" id="{E6C7F969-E387-419C-A2FF-F27AB0E70612}"/>
              </a:ext>
            </a:extLst>
          </p:cNvPr>
          <p:cNvGrpSpPr/>
          <p:nvPr/>
        </p:nvGrpSpPr>
        <p:grpSpPr>
          <a:xfrm>
            <a:off x="6991470" y="3520794"/>
            <a:ext cx="406779" cy="455955"/>
            <a:chOff x="6267296" y="3775500"/>
            <a:chExt cx="406779" cy="455955"/>
          </a:xfrm>
          <a:solidFill>
            <a:schemeClr val="accent4"/>
          </a:solidFill>
        </p:grpSpPr>
        <p:sp>
          <p:nvSpPr>
            <p:cNvPr id="3213" name="Freeform: Shape 3212">
              <a:extLst>
                <a:ext uri="{FF2B5EF4-FFF2-40B4-BE49-F238E27FC236}">
                  <a16:creationId xmlns:a16="http://schemas.microsoft.com/office/drawing/2014/main" id="{94492103-871B-4CAB-8B4D-3AAFBAF4B643}"/>
                </a:ext>
              </a:extLst>
            </p:cNvPr>
            <p:cNvSpPr/>
            <p:nvPr/>
          </p:nvSpPr>
          <p:spPr>
            <a:xfrm>
              <a:off x="6373506" y="3789009"/>
              <a:ext cx="300569" cy="442446"/>
            </a:xfrm>
            <a:custGeom>
              <a:avLst/>
              <a:gdLst>
                <a:gd name="connsiteX0" fmla="*/ 15833 w 413999"/>
                <a:gd name="connsiteY0" fmla="*/ 610672 h 609418"/>
                <a:gd name="connsiteX1" fmla="*/ 12503 w 413999"/>
                <a:gd name="connsiteY1" fmla="*/ 609370 h 609418"/>
                <a:gd name="connsiteX2" fmla="*/ 54 w 413999"/>
                <a:gd name="connsiteY2" fmla="*/ 594894 h 609418"/>
                <a:gd name="connsiteX3" fmla="*/ 17136 w 413999"/>
                <a:gd name="connsiteY3" fmla="*/ 537137 h 609418"/>
                <a:gd name="connsiteX4" fmla="*/ 86184 w 413999"/>
                <a:gd name="connsiteY4" fmla="*/ 430453 h 609418"/>
                <a:gd name="connsiteX5" fmla="*/ 168694 w 413999"/>
                <a:gd name="connsiteY5" fmla="*/ 310016 h 609418"/>
                <a:gd name="connsiteX6" fmla="*/ 208791 w 413999"/>
                <a:gd name="connsiteY6" fmla="*/ 208833 h 609418"/>
                <a:gd name="connsiteX7" fmla="*/ 259889 w 413999"/>
                <a:gd name="connsiteY7" fmla="*/ 70736 h 609418"/>
                <a:gd name="connsiteX8" fmla="*/ 289420 w 413999"/>
                <a:gd name="connsiteY8" fmla="*/ 22967 h 609418"/>
                <a:gd name="connsiteX9" fmla="*/ 365271 w 413999"/>
                <a:gd name="connsiteY9" fmla="*/ 21230 h 609418"/>
                <a:gd name="connsiteX10" fmla="*/ 412316 w 413999"/>
                <a:gd name="connsiteY10" fmla="*/ 128059 h 609418"/>
                <a:gd name="connsiteX11" fmla="*/ 379747 w 413999"/>
                <a:gd name="connsiteY11" fmla="*/ 327532 h 609418"/>
                <a:gd name="connsiteX12" fmla="*/ 262206 w 413999"/>
                <a:gd name="connsiteY12" fmla="*/ 488499 h 609418"/>
                <a:gd name="connsiteX13" fmla="*/ 139598 w 413999"/>
                <a:gd name="connsiteY13" fmla="*/ 578537 h 609418"/>
                <a:gd name="connsiteX14" fmla="*/ 44639 w 413999"/>
                <a:gd name="connsiteY14" fmla="*/ 609225 h 609418"/>
                <a:gd name="connsiteX15" fmla="*/ 40586 w 413999"/>
                <a:gd name="connsiteY15" fmla="*/ 610383 h 609418"/>
                <a:gd name="connsiteX16" fmla="*/ 15833 w 413999"/>
                <a:gd name="connsiteY16" fmla="*/ 610672 h 6094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13999" h="609418">
                  <a:moveTo>
                    <a:pt x="15833" y="610672"/>
                  </a:moveTo>
                  <a:cubicBezTo>
                    <a:pt x="14675" y="610238"/>
                    <a:pt x="13661" y="609514"/>
                    <a:pt x="12503" y="609370"/>
                  </a:cubicBezTo>
                  <a:cubicBezTo>
                    <a:pt x="199" y="608356"/>
                    <a:pt x="-235" y="609659"/>
                    <a:pt x="54" y="594894"/>
                  </a:cubicBezTo>
                  <a:cubicBezTo>
                    <a:pt x="489" y="574194"/>
                    <a:pt x="8016" y="555376"/>
                    <a:pt x="17136" y="537137"/>
                  </a:cubicBezTo>
                  <a:cubicBezTo>
                    <a:pt x="36098" y="498922"/>
                    <a:pt x="61865" y="465194"/>
                    <a:pt x="86184" y="430453"/>
                  </a:cubicBezTo>
                  <a:cubicBezTo>
                    <a:pt x="114121" y="390645"/>
                    <a:pt x="142059" y="350692"/>
                    <a:pt x="168694" y="310016"/>
                  </a:cubicBezTo>
                  <a:cubicBezTo>
                    <a:pt x="188815" y="279184"/>
                    <a:pt x="197500" y="243429"/>
                    <a:pt x="208791" y="208833"/>
                  </a:cubicBezTo>
                  <a:cubicBezTo>
                    <a:pt x="223846" y="162077"/>
                    <a:pt x="238032" y="114887"/>
                    <a:pt x="259889" y="70736"/>
                  </a:cubicBezTo>
                  <a:cubicBezTo>
                    <a:pt x="268141" y="53945"/>
                    <a:pt x="277839" y="37443"/>
                    <a:pt x="289420" y="22967"/>
                  </a:cubicBezTo>
                  <a:cubicBezTo>
                    <a:pt x="313449" y="-7286"/>
                    <a:pt x="339360" y="-7431"/>
                    <a:pt x="365271" y="21230"/>
                  </a:cubicBezTo>
                  <a:cubicBezTo>
                    <a:pt x="392485" y="51629"/>
                    <a:pt x="406960" y="88107"/>
                    <a:pt x="412316" y="128059"/>
                  </a:cubicBezTo>
                  <a:cubicBezTo>
                    <a:pt x="421726" y="197831"/>
                    <a:pt x="405803" y="263405"/>
                    <a:pt x="379747" y="327532"/>
                  </a:cubicBezTo>
                  <a:cubicBezTo>
                    <a:pt x="353980" y="391079"/>
                    <a:pt x="312001" y="442612"/>
                    <a:pt x="262206" y="488499"/>
                  </a:cubicBezTo>
                  <a:cubicBezTo>
                    <a:pt x="224714" y="523096"/>
                    <a:pt x="185051" y="554797"/>
                    <a:pt x="139598" y="578537"/>
                  </a:cubicBezTo>
                  <a:cubicBezTo>
                    <a:pt x="109779" y="594170"/>
                    <a:pt x="78512" y="606040"/>
                    <a:pt x="44639" y="609225"/>
                  </a:cubicBezTo>
                  <a:cubicBezTo>
                    <a:pt x="43191" y="609370"/>
                    <a:pt x="41889" y="610093"/>
                    <a:pt x="40586" y="610383"/>
                  </a:cubicBezTo>
                  <a:cubicBezTo>
                    <a:pt x="32190" y="610672"/>
                    <a:pt x="24084" y="610672"/>
                    <a:pt x="15833" y="610672"/>
                  </a:cubicBezTo>
                  <a:close/>
                </a:path>
              </a:pathLst>
            </a:custGeom>
            <a:grpFill/>
            <a:ln w="144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14" name="Freeform: Shape 3213">
              <a:extLst>
                <a:ext uri="{FF2B5EF4-FFF2-40B4-BE49-F238E27FC236}">
                  <a16:creationId xmlns:a16="http://schemas.microsoft.com/office/drawing/2014/main" id="{62366A2A-38A8-43F6-918F-B0FB7FC924D2}"/>
                </a:ext>
              </a:extLst>
            </p:cNvPr>
            <p:cNvSpPr/>
            <p:nvPr/>
          </p:nvSpPr>
          <p:spPr>
            <a:xfrm>
              <a:off x="6267296" y="3775500"/>
              <a:ext cx="298467" cy="443497"/>
            </a:xfrm>
            <a:custGeom>
              <a:avLst/>
              <a:gdLst>
                <a:gd name="connsiteX0" fmla="*/ 0 w 411103"/>
                <a:gd name="connsiteY0" fmla="*/ 436756 h 610865"/>
                <a:gd name="connsiteX1" fmla="*/ 39518 w 411103"/>
                <a:gd name="connsiteY1" fmla="*/ 273472 h 610865"/>
                <a:gd name="connsiteX2" fmla="*/ 272139 w 411103"/>
                <a:gd name="connsiteY2" fmla="*/ 32600 h 610865"/>
                <a:gd name="connsiteX3" fmla="*/ 369994 w 411103"/>
                <a:gd name="connsiteY3" fmla="*/ 609 h 610865"/>
                <a:gd name="connsiteX4" fmla="*/ 394312 w 411103"/>
                <a:gd name="connsiteY4" fmla="*/ 1188 h 610865"/>
                <a:gd name="connsiteX5" fmla="*/ 412262 w 411103"/>
                <a:gd name="connsiteY5" fmla="*/ 23625 h 610865"/>
                <a:gd name="connsiteX6" fmla="*/ 405603 w 411103"/>
                <a:gd name="connsiteY6" fmla="*/ 53734 h 610865"/>
                <a:gd name="connsiteX7" fmla="*/ 356242 w 411103"/>
                <a:gd name="connsiteY7" fmla="*/ 140153 h 610865"/>
                <a:gd name="connsiteX8" fmla="*/ 287773 w 411103"/>
                <a:gd name="connsiteY8" fmla="*/ 235257 h 610865"/>
                <a:gd name="connsiteX9" fmla="*/ 209316 w 411103"/>
                <a:gd name="connsiteY9" fmla="*/ 388118 h 610865"/>
                <a:gd name="connsiteX10" fmla="*/ 157349 w 411103"/>
                <a:gd name="connsiteY10" fmla="*/ 534466 h 610865"/>
                <a:gd name="connsiteX11" fmla="*/ 134043 w 411103"/>
                <a:gd name="connsiteY11" fmla="*/ 578471 h 610865"/>
                <a:gd name="connsiteX12" fmla="*/ 117396 w 411103"/>
                <a:gd name="connsiteY12" fmla="*/ 598302 h 610865"/>
                <a:gd name="connsiteX13" fmla="*/ 63982 w 411103"/>
                <a:gd name="connsiteY13" fmla="*/ 602935 h 610865"/>
                <a:gd name="connsiteX14" fmla="*/ 22003 w 411103"/>
                <a:gd name="connsiteY14" fmla="*/ 549810 h 610865"/>
                <a:gd name="connsiteX15" fmla="*/ 0 w 411103"/>
                <a:gd name="connsiteY15" fmla="*/ 436756 h 6108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411103" h="610865">
                  <a:moveTo>
                    <a:pt x="0" y="436756"/>
                  </a:moveTo>
                  <a:cubicBezTo>
                    <a:pt x="290" y="378130"/>
                    <a:pt x="14475" y="324281"/>
                    <a:pt x="39518" y="273472"/>
                  </a:cubicBezTo>
                  <a:cubicBezTo>
                    <a:pt x="91196" y="168380"/>
                    <a:pt x="167916" y="87028"/>
                    <a:pt x="272139" y="32600"/>
                  </a:cubicBezTo>
                  <a:cubicBezTo>
                    <a:pt x="302827" y="16532"/>
                    <a:pt x="335397" y="5097"/>
                    <a:pt x="369994" y="609"/>
                  </a:cubicBezTo>
                  <a:cubicBezTo>
                    <a:pt x="377955" y="-404"/>
                    <a:pt x="386496" y="-114"/>
                    <a:pt x="394312" y="1188"/>
                  </a:cubicBezTo>
                  <a:cubicBezTo>
                    <a:pt x="406617" y="3360"/>
                    <a:pt x="413275" y="11176"/>
                    <a:pt x="412262" y="23625"/>
                  </a:cubicBezTo>
                  <a:cubicBezTo>
                    <a:pt x="411393" y="33758"/>
                    <a:pt x="409367" y="44181"/>
                    <a:pt x="405603" y="53734"/>
                  </a:cubicBezTo>
                  <a:cubicBezTo>
                    <a:pt x="393589" y="85001"/>
                    <a:pt x="375205" y="112939"/>
                    <a:pt x="356242" y="140153"/>
                  </a:cubicBezTo>
                  <a:cubicBezTo>
                    <a:pt x="333950" y="172144"/>
                    <a:pt x="311802" y="204424"/>
                    <a:pt x="287773" y="235257"/>
                  </a:cubicBezTo>
                  <a:cubicBezTo>
                    <a:pt x="251729" y="281289"/>
                    <a:pt x="227265" y="332822"/>
                    <a:pt x="209316" y="388118"/>
                  </a:cubicBezTo>
                  <a:cubicBezTo>
                    <a:pt x="193393" y="437335"/>
                    <a:pt x="175443" y="485973"/>
                    <a:pt x="157349" y="534466"/>
                  </a:cubicBezTo>
                  <a:cubicBezTo>
                    <a:pt x="151558" y="549954"/>
                    <a:pt x="142584" y="564285"/>
                    <a:pt x="134043" y="578471"/>
                  </a:cubicBezTo>
                  <a:cubicBezTo>
                    <a:pt x="129700" y="585854"/>
                    <a:pt x="123621" y="592512"/>
                    <a:pt x="117396" y="598302"/>
                  </a:cubicBezTo>
                  <a:cubicBezTo>
                    <a:pt x="100749" y="613791"/>
                    <a:pt x="83234" y="615094"/>
                    <a:pt x="63982" y="602935"/>
                  </a:cubicBezTo>
                  <a:cubicBezTo>
                    <a:pt x="43716" y="590196"/>
                    <a:pt x="31267" y="571088"/>
                    <a:pt x="22003" y="549810"/>
                  </a:cubicBezTo>
                  <a:cubicBezTo>
                    <a:pt x="6080" y="513331"/>
                    <a:pt x="579" y="474682"/>
                    <a:pt x="0" y="436756"/>
                  </a:cubicBezTo>
                  <a:close/>
                </a:path>
              </a:pathLst>
            </a:custGeom>
            <a:grpFill/>
            <a:ln w="144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215" name="Rectangle 3214">
            <a:extLst>
              <a:ext uri="{FF2B5EF4-FFF2-40B4-BE49-F238E27FC236}">
                <a16:creationId xmlns:a16="http://schemas.microsoft.com/office/drawing/2014/main" id="{1B07C9E2-6FC9-40A2-9C7A-01B6DE93B920}"/>
              </a:ext>
            </a:extLst>
          </p:cNvPr>
          <p:cNvSpPr/>
          <p:nvPr/>
        </p:nvSpPr>
        <p:spPr>
          <a:xfrm>
            <a:off x="1183314" y="3282513"/>
            <a:ext cx="2466454" cy="118394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grpSp>
        <p:nvGrpSpPr>
          <p:cNvPr id="3216" name="Group 3215">
            <a:extLst>
              <a:ext uri="{FF2B5EF4-FFF2-40B4-BE49-F238E27FC236}">
                <a16:creationId xmlns:a16="http://schemas.microsoft.com/office/drawing/2014/main" id="{FD9B7D49-A8E8-46D3-A350-AEF95AA85DBC}"/>
              </a:ext>
            </a:extLst>
          </p:cNvPr>
          <p:cNvGrpSpPr/>
          <p:nvPr/>
        </p:nvGrpSpPr>
        <p:grpSpPr>
          <a:xfrm>
            <a:off x="8453900" y="5179504"/>
            <a:ext cx="2819647" cy="856491"/>
            <a:chOff x="-475010" y="1129566"/>
            <a:chExt cx="3859356" cy="856491"/>
          </a:xfrm>
        </p:grpSpPr>
        <p:sp>
          <p:nvSpPr>
            <p:cNvPr id="3217" name="TextBox 3216">
              <a:extLst>
                <a:ext uri="{FF2B5EF4-FFF2-40B4-BE49-F238E27FC236}">
                  <a16:creationId xmlns:a16="http://schemas.microsoft.com/office/drawing/2014/main" id="{BBEFDD20-EE83-4DB5-801F-47B728145138}"/>
                </a:ext>
              </a:extLst>
            </p:cNvPr>
            <p:cNvSpPr txBox="1"/>
            <p:nvPr/>
          </p:nvSpPr>
          <p:spPr>
            <a:xfrm>
              <a:off x="-475010" y="1129566"/>
              <a:ext cx="3859356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218" name="TextBox 3217">
              <a:extLst>
                <a:ext uri="{FF2B5EF4-FFF2-40B4-BE49-F238E27FC236}">
                  <a16:creationId xmlns:a16="http://schemas.microsoft.com/office/drawing/2014/main" id="{95545CDD-4DB1-4EAB-97DD-304158140F2E}"/>
                </a:ext>
              </a:extLst>
            </p:cNvPr>
            <p:cNvSpPr txBox="1"/>
            <p:nvPr/>
          </p:nvSpPr>
          <p:spPr>
            <a:xfrm>
              <a:off x="-460976" y="1339726"/>
              <a:ext cx="384532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</p:grpSp>
      <p:grpSp>
        <p:nvGrpSpPr>
          <p:cNvPr id="3219" name="Group 3218">
            <a:extLst>
              <a:ext uri="{FF2B5EF4-FFF2-40B4-BE49-F238E27FC236}">
                <a16:creationId xmlns:a16="http://schemas.microsoft.com/office/drawing/2014/main" id="{96A3F28D-CB62-42D5-888A-8147323F6DF1}"/>
              </a:ext>
            </a:extLst>
          </p:cNvPr>
          <p:cNvGrpSpPr/>
          <p:nvPr/>
        </p:nvGrpSpPr>
        <p:grpSpPr>
          <a:xfrm>
            <a:off x="8453900" y="1721968"/>
            <a:ext cx="2819647" cy="856491"/>
            <a:chOff x="-475010" y="1129566"/>
            <a:chExt cx="3859356" cy="856491"/>
          </a:xfrm>
        </p:grpSpPr>
        <p:sp>
          <p:nvSpPr>
            <p:cNvPr id="3220" name="TextBox 3219">
              <a:extLst>
                <a:ext uri="{FF2B5EF4-FFF2-40B4-BE49-F238E27FC236}">
                  <a16:creationId xmlns:a16="http://schemas.microsoft.com/office/drawing/2014/main" id="{7C8249D8-2722-4541-9039-A9E0153F7645}"/>
                </a:ext>
              </a:extLst>
            </p:cNvPr>
            <p:cNvSpPr txBox="1"/>
            <p:nvPr/>
          </p:nvSpPr>
          <p:spPr>
            <a:xfrm>
              <a:off x="-475010" y="1129566"/>
              <a:ext cx="3859356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221" name="TextBox 3220">
              <a:extLst>
                <a:ext uri="{FF2B5EF4-FFF2-40B4-BE49-F238E27FC236}">
                  <a16:creationId xmlns:a16="http://schemas.microsoft.com/office/drawing/2014/main" id="{A22A99F4-C160-40CB-A8E5-F2C61CF30282}"/>
                </a:ext>
              </a:extLst>
            </p:cNvPr>
            <p:cNvSpPr txBox="1"/>
            <p:nvPr/>
          </p:nvSpPr>
          <p:spPr>
            <a:xfrm>
              <a:off x="-460976" y="1339726"/>
              <a:ext cx="384532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</p:grpSp>
      <p:grpSp>
        <p:nvGrpSpPr>
          <p:cNvPr id="3222" name="Group 3221">
            <a:extLst>
              <a:ext uri="{FF2B5EF4-FFF2-40B4-BE49-F238E27FC236}">
                <a16:creationId xmlns:a16="http://schemas.microsoft.com/office/drawing/2014/main" id="{5712C5CD-F2DE-4A9A-B28C-108448BBF200}"/>
              </a:ext>
            </a:extLst>
          </p:cNvPr>
          <p:cNvGrpSpPr/>
          <p:nvPr/>
        </p:nvGrpSpPr>
        <p:grpSpPr>
          <a:xfrm>
            <a:off x="1011844" y="5179504"/>
            <a:ext cx="2809394" cy="856491"/>
            <a:chOff x="-475010" y="1129566"/>
            <a:chExt cx="3859356" cy="856491"/>
          </a:xfrm>
        </p:grpSpPr>
        <p:sp>
          <p:nvSpPr>
            <p:cNvPr id="3223" name="TextBox 3222">
              <a:extLst>
                <a:ext uri="{FF2B5EF4-FFF2-40B4-BE49-F238E27FC236}">
                  <a16:creationId xmlns:a16="http://schemas.microsoft.com/office/drawing/2014/main" id="{50ECEDAE-72FB-4707-8A12-8CDBF21EAC04}"/>
                </a:ext>
              </a:extLst>
            </p:cNvPr>
            <p:cNvSpPr txBox="1"/>
            <p:nvPr/>
          </p:nvSpPr>
          <p:spPr>
            <a:xfrm>
              <a:off x="-475010" y="1129566"/>
              <a:ext cx="3859356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224" name="TextBox 3223">
              <a:extLst>
                <a:ext uri="{FF2B5EF4-FFF2-40B4-BE49-F238E27FC236}">
                  <a16:creationId xmlns:a16="http://schemas.microsoft.com/office/drawing/2014/main" id="{3B06D50B-C03E-4918-A691-9458B799EDE0}"/>
                </a:ext>
              </a:extLst>
            </p:cNvPr>
            <p:cNvSpPr txBox="1"/>
            <p:nvPr/>
          </p:nvSpPr>
          <p:spPr>
            <a:xfrm>
              <a:off x="-460976" y="1339726"/>
              <a:ext cx="384532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</p:grpSp>
      <p:grpSp>
        <p:nvGrpSpPr>
          <p:cNvPr id="3225" name="Group 3224">
            <a:extLst>
              <a:ext uri="{FF2B5EF4-FFF2-40B4-BE49-F238E27FC236}">
                <a16:creationId xmlns:a16="http://schemas.microsoft.com/office/drawing/2014/main" id="{27620B05-5267-443B-A914-61E07EE7E203}"/>
              </a:ext>
            </a:extLst>
          </p:cNvPr>
          <p:cNvGrpSpPr/>
          <p:nvPr/>
        </p:nvGrpSpPr>
        <p:grpSpPr>
          <a:xfrm>
            <a:off x="1011844" y="1721968"/>
            <a:ext cx="2809394" cy="856491"/>
            <a:chOff x="-475010" y="1129566"/>
            <a:chExt cx="3859356" cy="856491"/>
          </a:xfrm>
        </p:grpSpPr>
        <p:sp>
          <p:nvSpPr>
            <p:cNvPr id="3226" name="TextBox 3225">
              <a:extLst>
                <a:ext uri="{FF2B5EF4-FFF2-40B4-BE49-F238E27FC236}">
                  <a16:creationId xmlns:a16="http://schemas.microsoft.com/office/drawing/2014/main" id="{D3BEFBB6-F072-4C2A-A40F-3BA0D61466E0}"/>
                </a:ext>
              </a:extLst>
            </p:cNvPr>
            <p:cNvSpPr txBox="1"/>
            <p:nvPr/>
          </p:nvSpPr>
          <p:spPr>
            <a:xfrm>
              <a:off x="-475010" y="1129566"/>
              <a:ext cx="3859356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227" name="TextBox 3226">
              <a:extLst>
                <a:ext uri="{FF2B5EF4-FFF2-40B4-BE49-F238E27FC236}">
                  <a16:creationId xmlns:a16="http://schemas.microsoft.com/office/drawing/2014/main" id="{2FF380DF-4821-4A1D-9A3C-4CC74E903E57}"/>
                </a:ext>
              </a:extLst>
            </p:cNvPr>
            <p:cNvSpPr txBox="1"/>
            <p:nvPr/>
          </p:nvSpPr>
          <p:spPr>
            <a:xfrm>
              <a:off x="-460976" y="1339726"/>
              <a:ext cx="384532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</p:grpSp>
      <p:grpSp>
        <p:nvGrpSpPr>
          <p:cNvPr id="3228" name="Group 3227">
            <a:extLst>
              <a:ext uri="{FF2B5EF4-FFF2-40B4-BE49-F238E27FC236}">
                <a16:creationId xmlns:a16="http://schemas.microsoft.com/office/drawing/2014/main" id="{EFCC3665-7E6C-4C0E-B57F-CA0E0DD0D2AA}"/>
              </a:ext>
            </a:extLst>
          </p:cNvPr>
          <p:cNvGrpSpPr/>
          <p:nvPr/>
        </p:nvGrpSpPr>
        <p:grpSpPr>
          <a:xfrm>
            <a:off x="1623875" y="3535159"/>
            <a:ext cx="1585333" cy="678649"/>
            <a:chOff x="3233964" y="1954419"/>
            <a:chExt cx="1410044" cy="678649"/>
          </a:xfrm>
        </p:grpSpPr>
        <p:sp>
          <p:nvSpPr>
            <p:cNvPr id="3229" name="TextBox 3228">
              <a:extLst>
                <a:ext uri="{FF2B5EF4-FFF2-40B4-BE49-F238E27FC236}">
                  <a16:creationId xmlns:a16="http://schemas.microsoft.com/office/drawing/2014/main" id="{DFB1BC82-00E4-417C-A010-9DA913F60AF7}"/>
                </a:ext>
              </a:extLst>
            </p:cNvPr>
            <p:cNvSpPr txBox="1"/>
            <p:nvPr/>
          </p:nvSpPr>
          <p:spPr>
            <a:xfrm>
              <a:off x="3233964" y="1954419"/>
              <a:ext cx="14005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3230" name="TextBox 3229">
              <a:extLst>
                <a:ext uri="{FF2B5EF4-FFF2-40B4-BE49-F238E27FC236}">
                  <a16:creationId xmlns:a16="http://schemas.microsoft.com/office/drawing/2014/main" id="{F55314C4-1D69-4E50-8789-D131F7C50C77}"/>
                </a:ext>
              </a:extLst>
            </p:cNvPr>
            <p:cNvSpPr txBox="1"/>
            <p:nvPr/>
          </p:nvSpPr>
          <p:spPr>
            <a:xfrm>
              <a:off x="3243489" y="2171403"/>
              <a:ext cx="140051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Simple PowerPoint Presentation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3231" name="Rectangle 3230">
            <a:extLst>
              <a:ext uri="{FF2B5EF4-FFF2-40B4-BE49-F238E27FC236}">
                <a16:creationId xmlns:a16="http://schemas.microsoft.com/office/drawing/2014/main" id="{59AC4B27-83AF-4D46-BF98-A0F047728973}"/>
              </a:ext>
            </a:extLst>
          </p:cNvPr>
          <p:cNvSpPr/>
          <p:nvPr/>
        </p:nvSpPr>
        <p:spPr>
          <a:xfrm>
            <a:off x="8631672" y="3282513"/>
            <a:ext cx="2464100" cy="1183941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grpSp>
        <p:nvGrpSpPr>
          <p:cNvPr id="3232" name="Group 3231">
            <a:extLst>
              <a:ext uri="{FF2B5EF4-FFF2-40B4-BE49-F238E27FC236}">
                <a16:creationId xmlns:a16="http://schemas.microsoft.com/office/drawing/2014/main" id="{FC980DAB-1081-4A3C-B05D-A290112A044A}"/>
              </a:ext>
            </a:extLst>
          </p:cNvPr>
          <p:cNvGrpSpPr/>
          <p:nvPr/>
        </p:nvGrpSpPr>
        <p:grpSpPr>
          <a:xfrm>
            <a:off x="9071057" y="3535159"/>
            <a:ext cx="1585333" cy="678649"/>
            <a:chOff x="3233964" y="1954419"/>
            <a:chExt cx="1410044" cy="678649"/>
          </a:xfrm>
        </p:grpSpPr>
        <p:sp>
          <p:nvSpPr>
            <p:cNvPr id="3233" name="TextBox 3232">
              <a:extLst>
                <a:ext uri="{FF2B5EF4-FFF2-40B4-BE49-F238E27FC236}">
                  <a16:creationId xmlns:a16="http://schemas.microsoft.com/office/drawing/2014/main" id="{7FF76799-789E-421E-ACA3-85B5B149C543}"/>
                </a:ext>
              </a:extLst>
            </p:cNvPr>
            <p:cNvSpPr txBox="1"/>
            <p:nvPr/>
          </p:nvSpPr>
          <p:spPr>
            <a:xfrm>
              <a:off x="3233964" y="1954419"/>
              <a:ext cx="14005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3234" name="TextBox 3233">
              <a:extLst>
                <a:ext uri="{FF2B5EF4-FFF2-40B4-BE49-F238E27FC236}">
                  <a16:creationId xmlns:a16="http://schemas.microsoft.com/office/drawing/2014/main" id="{9116A4B2-DD7A-4618-BBB7-4380EC2E66AB}"/>
                </a:ext>
              </a:extLst>
            </p:cNvPr>
            <p:cNvSpPr txBox="1"/>
            <p:nvPr/>
          </p:nvSpPr>
          <p:spPr>
            <a:xfrm>
              <a:off x="3243489" y="2171403"/>
              <a:ext cx="140051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Simple PowerPoint Presentation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11341</TotalTime>
  <Words>106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81</cp:revision>
  <dcterms:created xsi:type="dcterms:W3CDTF">2018-02-18T19:39:47Z</dcterms:created>
  <dcterms:modified xsi:type="dcterms:W3CDTF">2019-04-25T05:34:27Z</dcterms:modified>
</cp:coreProperties>
</file>