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  <c:pt idx="2">
                  <c:v>30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13-4FEC-85F8-13CB0812E1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13-4FEC-85F8-13CB0812E1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60</c:v>
                </c:pt>
                <c:pt idx="1">
                  <c:v>90</c:v>
                </c:pt>
                <c:pt idx="2">
                  <c:v>70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13-4FEC-85F8-13CB0812E14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13-4FEC-85F8-13CB0812E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694080"/>
        <c:axId val="375695616"/>
      </c:barChart>
      <c:catAx>
        <c:axId val="375694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5695616"/>
        <c:crosses val="autoZero"/>
        <c:auto val="1"/>
        <c:lblAlgn val="ctr"/>
        <c:lblOffset val="100"/>
        <c:noMultiLvlLbl val="0"/>
      </c:catAx>
      <c:valAx>
        <c:axId val="3756956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5694080"/>
        <c:crosses val="autoZero"/>
        <c:crossBetween val="between"/>
      </c:valAx>
      <c:spPr>
        <a:noFill/>
        <a:ln w="127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29" name="Group 2328">
            <a:extLst>
              <a:ext uri="{FF2B5EF4-FFF2-40B4-BE49-F238E27FC236}">
                <a16:creationId xmlns:a16="http://schemas.microsoft.com/office/drawing/2014/main" id="{149226B1-8A17-4049-802B-FDAE07C9FD9E}"/>
              </a:ext>
            </a:extLst>
          </p:cNvPr>
          <p:cNvGrpSpPr/>
          <p:nvPr/>
        </p:nvGrpSpPr>
        <p:grpSpPr>
          <a:xfrm>
            <a:off x="1755856" y="2625032"/>
            <a:ext cx="3419804" cy="3418100"/>
            <a:chOff x="3711216" y="2510967"/>
            <a:chExt cx="3513884" cy="3512134"/>
          </a:xfrm>
        </p:grpSpPr>
        <p:sp>
          <p:nvSpPr>
            <p:cNvPr id="2330" name="Teardrop 3">
              <a:extLst>
                <a:ext uri="{FF2B5EF4-FFF2-40B4-BE49-F238E27FC236}">
                  <a16:creationId xmlns:a16="http://schemas.microsoft.com/office/drawing/2014/main" id="{4C55862B-97B4-4FB8-A992-731A1C72EF0F}"/>
                </a:ext>
              </a:extLst>
            </p:cNvPr>
            <p:cNvSpPr/>
            <p:nvPr/>
          </p:nvSpPr>
          <p:spPr>
            <a:xfrm>
              <a:off x="5495858" y="2510967"/>
              <a:ext cx="1728192" cy="1733128"/>
            </a:xfrm>
            <a:custGeom>
              <a:avLst/>
              <a:gdLst/>
              <a:ahLst/>
              <a:cxnLst/>
              <a:rect l="l" t="t" r="r" b="b"/>
              <a:pathLst>
                <a:path w="1728192" h="1733128">
                  <a:moveTo>
                    <a:pt x="864096" y="0"/>
                  </a:moveTo>
                  <a:lnTo>
                    <a:pt x="1728192" y="0"/>
                  </a:lnTo>
                  <a:lnTo>
                    <a:pt x="1728192" y="864096"/>
                  </a:lnTo>
                  <a:lnTo>
                    <a:pt x="1728068" y="866564"/>
                  </a:lnTo>
                  <a:lnTo>
                    <a:pt x="1728192" y="869032"/>
                  </a:lnTo>
                  <a:cubicBezTo>
                    <a:pt x="1728192" y="1346259"/>
                    <a:pt x="1341323" y="1733128"/>
                    <a:pt x="864096" y="1733128"/>
                  </a:cubicBezTo>
                  <a:lnTo>
                    <a:pt x="0" y="1733128"/>
                  </a:lnTo>
                  <a:lnTo>
                    <a:pt x="0" y="869032"/>
                  </a:lnTo>
                  <a:lnTo>
                    <a:pt x="125" y="866564"/>
                  </a:lnTo>
                  <a:cubicBezTo>
                    <a:pt x="1" y="865742"/>
                    <a:pt x="0" y="864919"/>
                    <a:pt x="0" y="864096"/>
                  </a:cubicBezTo>
                  <a:cubicBezTo>
                    <a:pt x="0" y="386869"/>
                    <a:pt x="386869" y="0"/>
                    <a:pt x="8640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31" name="Teardrop 3">
              <a:extLst>
                <a:ext uri="{FF2B5EF4-FFF2-40B4-BE49-F238E27FC236}">
                  <a16:creationId xmlns:a16="http://schemas.microsoft.com/office/drawing/2014/main" id="{6D9BE731-9DE5-4947-A78B-2479AAE65AEF}"/>
                </a:ext>
              </a:extLst>
            </p:cNvPr>
            <p:cNvSpPr/>
            <p:nvPr/>
          </p:nvSpPr>
          <p:spPr>
            <a:xfrm rot="16200000">
              <a:off x="3713684" y="2510979"/>
              <a:ext cx="1728192" cy="1733128"/>
            </a:xfrm>
            <a:custGeom>
              <a:avLst/>
              <a:gdLst/>
              <a:ahLst/>
              <a:cxnLst/>
              <a:rect l="l" t="t" r="r" b="b"/>
              <a:pathLst>
                <a:path w="1728192" h="1733128">
                  <a:moveTo>
                    <a:pt x="864096" y="0"/>
                  </a:moveTo>
                  <a:lnTo>
                    <a:pt x="1728192" y="0"/>
                  </a:lnTo>
                  <a:lnTo>
                    <a:pt x="1728192" y="864096"/>
                  </a:lnTo>
                  <a:lnTo>
                    <a:pt x="1728068" y="866564"/>
                  </a:lnTo>
                  <a:lnTo>
                    <a:pt x="1728192" y="869032"/>
                  </a:lnTo>
                  <a:cubicBezTo>
                    <a:pt x="1728192" y="1346259"/>
                    <a:pt x="1341323" y="1733128"/>
                    <a:pt x="864096" y="1733128"/>
                  </a:cubicBezTo>
                  <a:lnTo>
                    <a:pt x="0" y="1733128"/>
                  </a:lnTo>
                  <a:lnTo>
                    <a:pt x="0" y="869032"/>
                  </a:lnTo>
                  <a:lnTo>
                    <a:pt x="125" y="866564"/>
                  </a:lnTo>
                  <a:cubicBezTo>
                    <a:pt x="1" y="865742"/>
                    <a:pt x="0" y="864919"/>
                    <a:pt x="0" y="864096"/>
                  </a:cubicBezTo>
                  <a:cubicBezTo>
                    <a:pt x="0" y="386869"/>
                    <a:pt x="386869" y="0"/>
                    <a:pt x="8640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32" name="Teardrop 3">
              <a:extLst>
                <a:ext uri="{FF2B5EF4-FFF2-40B4-BE49-F238E27FC236}">
                  <a16:creationId xmlns:a16="http://schemas.microsoft.com/office/drawing/2014/main" id="{9E3EAC63-E4A6-44EC-99FC-2BA37366F40B}"/>
                </a:ext>
              </a:extLst>
            </p:cNvPr>
            <p:cNvSpPr/>
            <p:nvPr/>
          </p:nvSpPr>
          <p:spPr>
            <a:xfrm rot="10800000">
              <a:off x="3717338" y="4289973"/>
              <a:ext cx="1728192" cy="1733128"/>
            </a:xfrm>
            <a:custGeom>
              <a:avLst/>
              <a:gdLst/>
              <a:ahLst/>
              <a:cxnLst/>
              <a:rect l="l" t="t" r="r" b="b"/>
              <a:pathLst>
                <a:path w="1728192" h="1733128">
                  <a:moveTo>
                    <a:pt x="864096" y="0"/>
                  </a:moveTo>
                  <a:lnTo>
                    <a:pt x="1728192" y="0"/>
                  </a:lnTo>
                  <a:lnTo>
                    <a:pt x="1728192" y="864096"/>
                  </a:lnTo>
                  <a:lnTo>
                    <a:pt x="1728068" y="866564"/>
                  </a:lnTo>
                  <a:lnTo>
                    <a:pt x="1728192" y="869032"/>
                  </a:lnTo>
                  <a:cubicBezTo>
                    <a:pt x="1728192" y="1346259"/>
                    <a:pt x="1341323" y="1733128"/>
                    <a:pt x="864096" y="1733128"/>
                  </a:cubicBezTo>
                  <a:lnTo>
                    <a:pt x="0" y="1733128"/>
                  </a:lnTo>
                  <a:lnTo>
                    <a:pt x="0" y="869032"/>
                  </a:lnTo>
                  <a:lnTo>
                    <a:pt x="125" y="866564"/>
                  </a:lnTo>
                  <a:cubicBezTo>
                    <a:pt x="1" y="865742"/>
                    <a:pt x="0" y="864919"/>
                    <a:pt x="0" y="864096"/>
                  </a:cubicBezTo>
                  <a:cubicBezTo>
                    <a:pt x="0" y="386869"/>
                    <a:pt x="386869" y="0"/>
                    <a:pt x="8640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33" name="Teardrop 3">
              <a:extLst>
                <a:ext uri="{FF2B5EF4-FFF2-40B4-BE49-F238E27FC236}">
                  <a16:creationId xmlns:a16="http://schemas.microsoft.com/office/drawing/2014/main" id="{963B07D0-5C2A-4344-BE29-F0DB41A6A685}"/>
                </a:ext>
              </a:extLst>
            </p:cNvPr>
            <p:cNvSpPr/>
            <p:nvPr/>
          </p:nvSpPr>
          <p:spPr>
            <a:xfrm rot="5400000">
              <a:off x="5494440" y="4289268"/>
              <a:ext cx="1728192" cy="1733128"/>
            </a:xfrm>
            <a:custGeom>
              <a:avLst/>
              <a:gdLst/>
              <a:ahLst/>
              <a:cxnLst/>
              <a:rect l="l" t="t" r="r" b="b"/>
              <a:pathLst>
                <a:path w="1728192" h="1733128">
                  <a:moveTo>
                    <a:pt x="864096" y="0"/>
                  </a:moveTo>
                  <a:lnTo>
                    <a:pt x="1728192" y="0"/>
                  </a:lnTo>
                  <a:lnTo>
                    <a:pt x="1728192" y="864096"/>
                  </a:lnTo>
                  <a:lnTo>
                    <a:pt x="1728068" y="866564"/>
                  </a:lnTo>
                  <a:lnTo>
                    <a:pt x="1728192" y="869032"/>
                  </a:lnTo>
                  <a:cubicBezTo>
                    <a:pt x="1728192" y="1346259"/>
                    <a:pt x="1341323" y="1733128"/>
                    <a:pt x="864096" y="1733128"/>
                  </a:cubicBezTo>
                  <a:lnTo>
                    <a:pt x="0" y="1733128"/>
                  </a:lnTo>
                  <a:lnTo>
                    <a:pt x="0" y="869032"/>
                  </a:lnTo>
                  <a:lnTo>
                    <a:pt x="125" y="866564"/>
                  </a:lnTo>
                  <a:cubicBezTo>
                    <a:pt x="1" y="865742"/>
                    <a:pt x="0" y="864919"/>
                    <a:pt x="0" y="864096"/>
                  </a:cubicBezTo>
                  <a:cubicBezTo>
                    <a:pt x="0" y="386869"/>
                    <a:pt x="386869" y="0"/>
                    <a:pt x="8640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334" name="TextBox 2333">
            <a:extLst>
              <a:ext uri="{FF2B5EF4-FFF2-40B4-BE49-F238E27FC236}">
                <a16:creationId xmlns:a16="http://schemas.microsoft.com/office/drawing/2014/main" id="{639F1273-F55F-4F7B-A58F-E4D4DAB7FD0B}"/>
              </a:ext>
            </a:extLst>
          </p:cNvPr>
          <p:cNvSpPr txBox="1"/>
          <p:nvPr/>
        </p:nvSpPr>
        <p:spPr>
          <a:xfrm>
            <a:off x="2174500" y="3207228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60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35" name="TextBox 2334">
            <a:extLst>
              <a:ext uri="{FF2B5EF4-FFF2-40B4-BE49-F238E27FC236}">
                <a16:creationId xmlns:a16="http://schemas.microsoft.com/office/drawing/2014/main" id="{E97A748A-9DD7-4FE1-BE28-927274CA61E0}"/>
              </a:ext>
            </a:extLst>
          </p:cNvPr>
          <p:cNvSpPr txBox="1"/>
          <p:nvPr/>
        </p:nvSpPr>
        <p:spPr>
          <a:xfrm>
            <a:off x="3830684" y="3186498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90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36" name="TextBox 2335">
            <a:extLst>
              <a:ext uri="{FF2B5EF4-FFF2-40B4-BE49-F238E27FC236}">
                <a16:creationId xmlns:a16="http://schemas.microsoft.com/office/drawing/2014/main" id="{8FB37132-0225-43F6-9A26-5D8D9EC5CB2D}"/>
              </a:ext>
            </a:extLst>
          </p:cNvPr>
          <p:cNvSpPr txBox="1"/>
          <p:nvPr/>
        </p:nvSpPr>
        <p:spPr>
          <a:xfrm>
            <a:off x="2174500" y="4869104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80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37" name="TextBox 2336">
            <a:extLst>
              <a:ext uri="{FF2B5EF4-FFF2-40B4-BE49-F238E27FC236}">
                <a16:creationId xmlns:a16="http://schemas.microsoft.com/office/drawing/2014/main" id="{873032BA-FDEC-4694-BD8F-79FBE7B7EEAF}"/>
              </a:ext>
            </a:extLst>
          </p:cNvPr>
          <p:cNvSpPr txBox="1"/>
          <p:nvPr/>
        </p:nvSpPr>
        <p:spPr>
          <a:xfrm>
            <a:off x="3830684" y="4848374"/>
            <a:ext cx="93610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70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38" name="TextBox 2337">
            <a:extLst>
              <a:ext uri="{FF2B5EF4-FFF2-40B4-BE49-F238E27FC236}">
                <a16:creationId xmlns:a16="http://schemas.microsoft.com/office/drawing/2014/main" id="{66D9712E-F24A-4BA5-98BC-4FA38F2B0D68}"/>
              </a:ext>
            </a:extLst>
          </p:cNvPr>
          <p:cNvSpPr txBox="1"/>
          <p:nvPr/>
        </p:nvSpPr>
        <p:spPr>
          <a:xfrm>
            <a:off x="858582" y="1754709"/>
            <a:ext cx="5237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339" name="Chart 2338">
            <a:extLst>
              <a:ext uri="{FF2B5EF4-FFF2-40B4-BE49-F238E27FC236}">
                <a16:creationId xmlns:a16="http://schemas.microsoft.com/office/drawing/2014/main" id="{FBF04D44-7C5D-48CF-BB88-3268E81D8A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7958865"/>
              </p:ext>
            </p:extLst>
          </p:nvPr>
        </p:nvGraphicFramePr>
        <p:xfrm>
          <a:off x="6324162" y="1711126"/>
          <a:ext cx="5009258" cy="223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40" name="Oval 2339">
            <a:extLst>
              <a:ext uri="{FF2B5EF4-FFF2-40B4-BE49-F238E27FC236}">
                <a16:creationId xmlns:a16="http://schemas.microsoft.com/office/drawing/2014/main" id="{B8FF21A4-A5F4-4EBF-87E2-6D9EEE35A6DC}"/>
              </a:ext>
            </a:extLst>
          </p:cNvPr>
          <p:cNvSpPr/>
          <p:nvPr/>
        </p:nvSpPr>
        <p:spPr>
          <a:xfrm>
            <a:off x="6463853" y="4115348"/>
            <a:ext cx="336213" cy="33621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341" name="Oval 2340">
            <a:extLst>
              <a:ext uri="{FF2B5EF4-FFF2-40B4-BE49-F238E27FC236}">
                <a16:creationId xmlns:a16="http://schemas.microsoft.com/office/drawing/2014/main" id="{B651F749-0A14-4ADB-85F8-830EB319DE26}"/>
              </a:ext>
            </a:extLst>
          </p:cNvPr>
          <p:cNvSpPr/>
          <p:nvPr/>
        </p:nvSpPr>
        <p:spPr>
          <a:xfrm>
            <a:off x="6463853" y="4648641"/>
            <a:ext cx="336213" cy="33621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342" name="Oval 2341">
            <a:extLst>
              <a:ext uri="{FF2B5EF4-FFF2-40B4-BE49-F238E27FC236}">
                <a16:creationId xmlns:a16="http://schemas.microsoft.com/office/drawing/2014/main" id="{5D79D537-5BDD-42A6-96DD-A66A84C76D2D}"/>
              </a:ext>
            </a:extLst>
          </p:cNvPr>
          <p:cNvSpPr/>
          <p:nvPr/>
        </p:nvSpPr>
        <p:spPr>
          <a:xfrm>
            <a:off x="6463853" y="5181934"/>
            <a:ext cx="336213" cy="336213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343" name="Oval 2342">
            <a:extLst>
              <a:ext uri="{FF2B5EF4-FFF2-40B4-BE49-F238E27FC236}">
                <a16:creationId xmlns:a16="http://schemas.microsoft.com/office/drawing/2014/main" id="{83B34E63-75E2-4D2C-A97C-3F4A7AA14234}"/>
              </a:ext>
            </a:extLst>
          </p:cNvPr>
          <p:cNvSpPr/>
          <p:nvPr/>
        </p:nvSpPr>
        <p:spPr>
          <a:xfrm>
            <a:off x="6463853" y="5715228"/>
            <a:ext cx="336213" cy="33621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344" name="TextBox 2343">
            <a:extLst>
              <a:ext uri="{FF2B5EF4-FFF2-40B4-BE49-F238E27FC236}">
                <a16:creationId xmlns:a16="http://schemas.microsoft.com/office/drawing/2014/main" id="{4BB06D37-B393-487D-A895-9FE374A804AC}"/>
              </a:ext>
            </a:extLst>
          </p:cNvPr>
          <p:cNvSpPr txBox="1"/>
          <p:nvPr/>
        </p:nvSpPr>
        <p:spPr>
          <a:xfrm>
            <a:off x="6986998" y="4052622"/>
            <a:ext cx="437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45" name="TextBox 2344">
            <a:extLst>
              <a:ext uri="{FF2B5EF4-FFF2-40B4-BE49-F238E27FC236}">
                <a16:creationId xmlns:a16="http://schemas.microsoft.com/office/drawing/2014/main" id="{AF05D877-4237-4C08-9B9E-9DBDA32D4E12}"/>
              </a:ext>
            </a:extLst>
          </p:cNvPr>
          <p:cNvSpPr txBox="1"/>
          <p:nvPr/>
        </p:nvSpPr>
        <p:spPr>
          <a:xfrm>
            <a:off x="6986998" y="4585914"/>
            <a:ext cx="437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46" name="TextBox 2345">
            <a:extLst>
              <a:ext uri="{FF2B5EF4-FFF2-40B4-BE49-F238E27FC236}">
                <a16:creationId xmlns:a16="http://schemas.microsoft.com/office/drawing/2014/main" id="{E71B948E-251C-497D-8358-DE1682E694BE}"/>
              </a:ext>
            </a:extLst>
          </p:cNvPr>
          <p:cNvSpPr txBox="1"/>
          <p:nvPr/>
        </p:nvSpPr>
        <p:spPr>
          <a:xfrm>
            <a:off x="6986998" y="5119208"/>
            <a:ext cx="437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47" name="TextBox 2346">
            <a:extLst>
              <a:ext uri="{FF2B5EF4-FFF2-40B4-BE49-F238E27FC236}">
                <a16:creationId xmlns:a16="http://schemas.microsoft.com/office/drawing/2014/main" id="{D3FCCA41-84D8-4D4D-A1A0-B89E5F38DA14}"/>
              </a:ext>
            </a:extLst>
          </p:cNvPr>
          <p:cNvSpPr txBox="1"/>
          <p:nvPr/>
        </p:nvSpPr>
        <p:spPr>
          <a:xfrm>
            <a:off x="6986998" y="5652502"/>
            <a:ext cx="437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11250</TotalTime>
  <Words>129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71</cp:revision>
  <dcterms:created xsi:type="dcterms:W3CDTF">2018-02-18T19:39:47Z</dcterms:created>
  <dcterms:modified xsi:type="dcterms:W3CDTF">2019-04-25T07:49:55Z</dcterms:modified>
</cp:coreProperties>
</file>