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61" name="그룹 35">
            <a:extLst>
              <a:ext uri="{FF2B5EF4-FFF2-40B4-BE49-F238E27FC236}">
                <a16:creationId xmlns:a16="http://schemas.microsoft.com/office/drawing/2014/main" id="{CE7EF0A6-4059-4668-AAB1-9B062A2F8E25}"/>
              </a:ext>
            </a:extLst>
          </p:cNvPr>
          <p:cNvGrpSpPr/>
          <p:nvPr/>
        </p:nvGrpSpPr>
        <p:grpSpPr>
          <a:xfrm>
            <a:off x="5326209" y="1681696"/>
            <a:ext cx="1510540" cy="4514073"/>
            <a:chOff x="3802209" y="1681694"/>
            <a:chExt cx="1510540" cy="4514073"/>
          </a:xfrm>
        </p:grpSpPr>
        <p:sp>
          <p:nvSpPr>
            <p:cNvPr id="462" name="Rectangle 24">
              <a:extLst>
                <a:ext uri="{FF2B5EF4-FFF2-40B4-BE49-F238E27FC236}">
                  <a16:creationId xmlns:a16="http://schemas.microsoft.com/office/drawing/2014/main" id="{646168C6-FC9C-4339-8346-18EE321A0F22}"/>
                </a:ext>
              </a:extLst>
            </p:cNvPr>
            <p:cNvSpPr/>
            <p:nvPr/>
          </p:nvSpPr>
          <p:spPr>
            <a:xfrm rot="3600000">
              <a:off x="3802210" y="2518620"/>
              <a:ext cx="1484064" cy="1484065"/>
            </a:xfrm>
            <a:custGeom>
              <a:avLst/>
              <a:gdLst/>
              <a:ahLst/>
              <a:cxnLst/>
              <a:rect l="l" t="t" r="r" b="b"/>
              <a:pathLst>
                <a:path w="1368152" h="1368152">
                  <a:moveTo>
                    <a:pt x="0" y="771505"/>
                  </a:moveTo>
                  <a:lnTo>
                    <a:pt x="771506" y="771505"/>
                  </a:lnTo>
                  <a:lnTo>
                    <a:pt x="771506" y="0"/>
                  </a:lnTo>
                  <a:lnTo>
                    <a:pt x="1368152" y="0"/>
                  </a:lnTo>
                  <a:lnTo>
                    <a:pt x="1368152" y="1368152"/>
                  </a:lnTo>
                  <a:lnTo>
                    <a:pt x="0" y="1368152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scene3d>
              <a:camera prst="isometricTopUp">
                <a:rot lat="19697038" lon="2817926" rev="48691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B02D5252-FC61-43B3-B701-C7717789A00B}"/>
                </a:ext>
              </a:extLst>
            </p:cNvPr>
            <p:cNvSpPr/>
            <p:nvPr/>
          </p:nvSpPr>
          <p:spPr>
            <a:xfrm rot="3600000">
              <a:off x="3775735" y="1734643"/>
              <a:ext cx="1589964" cy="148406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scene3d>
              <a:camera prst="isometricTopUp">
                <a:rot lat="19697038" lon="2817926" rev="48691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64" name="Rectangle 24">
              <a:extLst>
                <a:ext uri="{FF2B5EF4-FFF2-40B4-BE49-F238E27FC236}">
                  <a16:creationId xmlns:a16="http://schemas.microsoft.com/office/drawing/2014/main" id="{E0843421-7DB1-4225-B039-1D7AF9124C9B}"/>
                </a:ext>
              </a:extLst>
            </p:cNvPr>
            <p:cNvSpPr/>
            <p:nvPr/>
          </p:nvSpPr>
          <p:spPr>
            <a:xfrm rot="3600000">
              <a:off x="3802210" y="3249647"/>
              <a:ext cx="1484064" cy="1484065"/>
            </a:xfrm>
            <a:custGeom>
              <a:avLst/>
              <a:gdLst/>
              <a:ahLst/>
              <a:cxnLst/>
              <a:rect l="l" t="t" r="r" b="b"/>
              <a:pathLst>
                <a:path w="1368152" h="1368152">
                  <a:moveTo>
                    <a:pt x="0" y="771505"/>
                  </a:moveTo>
                  <a:lnTo>
                    <a:pt x="771506" y="771505"/>
                  </a:lnTo>
                  <a:lnTo>
                    <a:pt x="771506" y="0"/>
                  </a:lnTo>
                  <a:lnTo>
                    <a:pt x="1368152" y="0"/>
                  </a:lnTo>
                  <a:lnTo>
                    <a:pt x="1368152" y="1368152"/>
                  </a:lnTo>
                  <a:lnTo>
                    <a:pt x="0" y="1368152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scene3d>
              <a:camera prst="isometricTopUp">
                <a:rot lat="19697038" lon="2817926" rev="48691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65" name="Rectangle 24">
              <a:extLst>
                <a:ext uri="{FF2B5EF4-FFF2-40B4-BE49-F238E27FC236}">
                  <a16:creationId xmlns:a16="http://schemas.microsoft.com/office/drawing/2014/main" id="{5552D541-ECB5-4E4E-9CE1-576DDDB7E241}"/>
                </a:ext>
              </a:extLst>
            </p:cNvPr>
            <p:cNvSpPr/>
            <p:nvPr/>
          </p:nvSpPr>
          <p:spPr>
            <a:xfrm rot="3600000">
              <a:off x="3802210" y="3980674"/>
              <a:ext cx="1484064" cy="1484065"/>
            </a:xfrm>
            <a:custGeom>
              <a:avLst/>
              <a:gdLst/>
              <a:ahLst/>
              <a:cxnLst/>
              <a:rect l="l" t="t" r="r" b="b"/>
              <a:pathLst>
                <a:path w="1368152" h="1368152">
                  <a:moveTo>
                    <a:pt x="0" y="771505"/>
                  </a:moveTo>
                  <a:lnTo>
                    <a:pt x="771506" y="771505"/>
                  </a:lnTo>
                  <a:lnTo>
                    <a:pt x="771506" y="0"/>
                  </a:lnTo>
                  <a:lnTo>
                    <a:pt x="1368152" y="0"/>
                  </a:lnTo>
                  <a:lnTo>
                    <a:pt x="1368152" y="1368152"/>
                  </a:lnTo>
                  <a:lnTo>
                    <a:pt x="0" y="1368152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scene3d>
              <a:camera prst="isometricTopUp">
                <a:rot lat="19697038" lon="2817926" rev="48691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66" name="Rectangle 24">
              <a:extLst>
                <a:ext uri="{FF2B5EF4-FFF2-40B4-BE49-F238E27FC236}">
                  <a16:creationId xmlns:a16="http://schemas.microsoft.com/office/drawing/2014/main" id="{DB5F5C7E-851F-4C13-84A4-836F6572D9DC}"/>
                </a:ext>
              </a:extLst>
            </p:cNvPr>
            <p:cNvSpPr/>
            <p:nvPr/>
          </p:nvSpPr>
          <p:spPr>
            <a:xfrm rot="3600000">
              <a:off x="3802210" y="4711702"/>
              <a:ext cx="1484064" cy="1484065"/>
            </a:xfrm>
            <a:custGeom>
              <a:avLst/>
              <a:gdLst/>
              <a:ahLst/>
              <a:cxnLst/>
              <a:rect l="l" t="t" r="r" b="b"/>
              <a:pathLst>
                <a:path w="1368152" h="1368152">
                  <a:moveTo>
                    <a:pt x="0" y="771505"/>
                  </a:moveTo>
                  <a:lnTo>
                    <a:pt x="771506" y="771505"/>
                  </a:lnTo>
                  <a:lnTo>
                    <a:pt x="771506" y="0"/>
                  </a:lnTo>
                  <a:lnTo>
                    <a:pt x="1368152" y="0"/>
                  </a:lnTo>
                  <a:lnTo>
                    <a:pt x="1368152" y="1368152"/>
                  </a:lnTo>
                  <a:lnTo>
                    <a:pt x="0" y="1368152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isometricTopUp">
                <a:rot lat="19697038" lon="2817926" rev="48691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467" name="Oval 466">
            <a:extLst>
              <a:ext uri="{FF2B5EF4-FFF2-40B4-BE49-F238E27FC236}">
                <a16:creationId xmlns:a16="http://schemas.microsoft.com/office/drawing/2014/main" id="{DCCB6DCF-2AEF-48C9-9D60-EF9576E09AD7}"/>
              </a:ext>
            </a:extLst>
          </p:cNvPr>
          <p:cNvSpPr/>
          <p:nvPr/>
        </p:nvSpPr>
        <p:spPr>
          <a:xfrm>
            <a:off x="7275760" y="4242436"/>
            <a:ext cx="792088" cy="79208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68" name="Oval 467">
            <a:extLst>
              <a:ext uri="{FF2B5EF4-FFF2-40B4-BE49-F238E27FC236}">
                <a16:creationId xmlns:a16="http://schemas.microsoft.com/office/drawing/2014/main" id="{00876F0E-B3CC-423E-9324-AFCA3529266E}"/>
              </a:ext>
            </a:extLst>
          </p:cNvPr>
          <p:cNvSpPr/>
          <p:nvPr/>
        </p:nvSpPr>
        <p:spPr>
          <a:xfrm>
            <a:off x="7275760" y="2707996"/>
            <a:ext cx="792088" cy="7920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DEAC6B5F-F862-4DB5-B54C-969850751B94}"/>
              </a:ext>
            </a:extLst>
          </p:cNvPr>
          <p:cNvSpPr/>
          <p:nvPr/>
        </p:nvSpPr>
        <p:spPr>
          <a:xfrm>
            <a:off x="4068991" y="5009657"/>
            <a:ext cx="792088" cy="7920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70" name="Oval 469">
            <a:extLst>
              <a:ext uri="{FF2B5EF4-FFF2-40B4-BE49-F238E27FC236}">
                <a16:creationId xmlns:a16="http://schemas.microsoft.com/office/drawing/2014/main" id="{DE3D17C8-C233-4AAC-B6B8-28E8149EF002}"/>
              </a:ext>
            </a:extLst>
          </p:cNvPr>
          <p:cNvSpPr/>
          <p:nvPr/>
        </p:nvSpPr>
        <p:spPr>
          <a:xfrm>
            <a:off x="4068991" y="3475216"/>
            <a:ext cx="792088" cy="79208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71" name="Oval 470">
            <a:extLst>
              <a:ext uri="{FF2B5EF4-FFF2-40B4-BE49-F238E27FC236}">
                <a16:creationId xmlns:a16="http://schemas.microsoft.com/office/drawing/2014/main" id="{0184D4C4-31C5-4A9A-A493-E2CB115DD4C5}"/>
              </a:ext>
            </a:extLst>
          </p:cNvPr>
          <p:cNvSpPr/>
          <p:nvPr/>
        </p:nvSpPr>
        <p:spPr>
          <a:xfrm>
            <a:off x="4068991" y="1940776"/>
            <a:ext cx="792088" cy="7920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472" name="Group 471">
            <a:extLst>
              <a:ext uri="{FF2B5EF4-FFF2-40B4-BE49-F238E27FC236}">
                <a16:creationId xmlns:a16="http://schemas.microsoft.com/office/drawing/2014/main" id="{989624DB-A579-4528-819C-B1B8A62E937C}"/>
              </a:ext>
            </a:extLst>
          </p:cNvPr>
          <p:cNvGrpSpPr/>
          <p:nvPr/>
        </p:nvGrpSpPr>
        <p:grpSpPr>
          <a:xfrm>
            <a:off x="828634" y="1887074"/>
            <a:ext cx="3143416" cy="899495"/>
            <a:chOff x="1772309" y="4307149"/>
            <a:chExt cx="3116362" cy="899495"/>
          </a:xfrm>
        </p:grpSpPr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3602C1B8-47D2-40F9-BE7E-0B9C2FFE414A}"/>
                </a:ext>
              </a:extLst>
            </p:cNvPr>
            <p:cNvSpPr txBox="1"/>
            <p:nvPr/>
          </p:nvSpPr>
          <p:spPr>
            <a:xfrm>
              <a:off x="1794209" y="4560313"/>
              <a:ext cx="30715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4F174BAD-A48C-46B1-8057-D3061B7A607F}"/>
                </a:ext>
              </a:extLst>
            </p:cNvPr>
            <p:cNvSpPr txBox="1"/>
            <p:nvPr/>
          </p:nvSpPr>
          <p:spPr>
            <a:xfrm>
              <a:off x="1772309" y="4307149"/>
              <a:ext cx="31163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5" name="Group 474">
            <a:extLst>
              <a:ext uri="{FF2B5EF4-FFF2-40B4-BE49-F238E27FC236}">
                <a16:creationId xmlns:a16="http://schemas.microsoft.com/office/drawing/2014/main" id="{91C6D652-4762-4E1F-A52E-9F6B0B1537FF}"/>
              </a:ext>
            </a:extLst>
          </p:cNvPr>
          <p:cNvGrpSpPr/>
          <p:nvPr/>
        </p:nvGrpSpPr>
        <p:grpSpPr>
          <a:xfrm>
            <a:off x="828634" y="4955955"/>
            <a:ext cx="3143416" cy="899495"/>
            <a:chOff x="1772309" y="4307149"/>
            <a:chExt cx="3116362" cy="899495"/>
          </a:xfrm>
        </p:grpSpPr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1511A9C4-63EC-435F-9D1A-E71755F2AB01}"/>
                </a:ext>
              </a:extLst>
            </p:cNvPr>
            <p:cNvSpPr txBox="1"/>
            <p:nvPr/>
          </p:nvSpPr>
          <p:spPr>
            <a:xfrm>
              <a:off x="1794209" y="4560313"/>
              <a:ext cx="30715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9ECAC455-6362-4E0A-9C73-88C9C3B8CA2B}"/>
                </a:ext>
              </a:extLst>
            </p:cNvPr>
            <p:cNvSpPr txBox="1"/>
            <p:nvPr/>
          </p:nvSpPr>
          <p:spPr>
            <a:xfrm>
              <a:off x="1772309" y="4307149"/>
              <a:ext cx="31163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8" name="Group 477">
            <a:extLst>
              <a:ext uri="{FF2B5EF4-FFF2-40B4-BE49-F238E27FC236}">
                <a16:creationId xmlns:a16="http://schemas.microsoft.com/office/drawing/2014/main" id="{3E5283AA-6A4A-4ABC-AC69-7C802B70517F}"/>
              </a:ext>
            </a:extLst>
          </p:cNvPr>
          <p:cNvGrpSpPr/>
          <p:nvPr/>
        </p:nvGrpSpPr>
        <p:grpSpPr>
          <a:xfrm>
            <a:off x="828634" y="3421514"/>
            <a:ext cx="3143416" cy="899495"/>
            <a:chOff x="1772309" y="4307149"/>
            <a:chExt cx="3116362" cy="899495"/>
          </a:xfrm>
        </p:grpSpPr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C2DC984B-5D42-41C4-B25F-1290312356D9}"/>
                </a:ext>
              </a:extLst>
            </p:cNvPr>
            <p:cNvSpPr txBox="1"/>
            <p:nvPr/>
          </p:nvSpPr>
          <p:spPr>
            <a:xfrm>
              <a:off x="1794209" y="4560313"/>
              <a:ext cx="30715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80" name="TextBox 479">
              <a:extLst>
                <a:ext uri="{FF2B5EF4-FFF2-40B4-BE49-F238E27FC236}">
                  <a16:creationId xmlns:a16="http://schemas.microsoft.com/office/drawing/2014/main" id="{FF3336B0-8A57-4ABB-BE4D-BC4297433A99}"/>
                </a:ext>
              </a:extLst>
            </p:cNvPr>
            <p:cNvSpPr txBox="1"/>
            <p:nvPr/>
          </p:nvSpPr>
          <p:spPr>
            <a:xfrm>
              <a:off x="1772309" y="4307149"/>
              <a:ext cx="31163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1" name="Group 480">
            <a:extLst>
              <a:ext uri="{FF2B5EF4-FFF2-40B4-BE49-F238E27FC236}">
                <a16:creationId xmlns:a16="http://schemas.microsoft.com/office/drawing/2014/main" id="{46D6C768-7F72-42D8-B159-C5F57FA1915C}"/>
              </a:ext>
            </a:extLst>
          </p:cNvPr>
          <p:cNvGrpSpPr/>
          <p:nvPr/>
        </p:nvGrpSpPr>
        <p:grpSpPr>
          <a:xfrm>
            <a:off x="8162759" y="2654294"/>
            <a:ext cx="3143416" cy="899495"/>
            <a:chOff x="1772309" y="4307149"/>
            <a:chExt cx="3116362" cy="899495"/>
          </a:xfrm>
        </p:grpSpPr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952EF271-A85E-49C5-B11C-9D237159A486}"/>
                </a:ext>
              </a:extLst>
            </p:cNvPr>
            <p:cNvSpPr txBox="1"/>
            <p:nvPr/>
          </p:nvSpPr>
          <p:spPr>
            <a:xfrm>
              <a:off x="1794209" y="4560313"/>
              <a:ext cx="30715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83" name="TextBox 482">
              <a:extLst>
                <a:ext uri="{FF2B5EF4-FFF2-40B4-BE49-F238E27FC236}">
                  <a16:creationId xmlns:a16="http://schemas.microsoft.com/office/drawing/2014/main" id="{15619970-E13A-4445-A969-02633AFE505A}"/>
                </a:ext>
              </a:extLst>
            </p:cNvPr>
            <p:cNvSpPr txBox="1"/>
            <p:nvPr/>
          </p:nvSpPr>
          <p:spPr>
            <a:xfrm>
              <a:off x="1772309" y="4307149"/>
              <a:ext cx="31163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4" name="Group 483">
            <a:extLst>
              <a:ext uri="{FF2B5EF4-FFF2-40B4-BE49-F238E27FC236}">
                <a16:creationId xmlns:a16="http://schemas.microsoft.com/office/drawing/2014/main" id="{8DC566A0-29B4-4C7F-8555-C209A6317059}"/>
              </a:ext>
            </a:extLst>
          </p:cNvPr>
          <p:cNvGrpSpPr/>
          <p:nvPr/>
        </p:nvGrpSpPr>
        <p:grpSpPr>
          <a:xfrm>
            <a:off x="8158195" y="4188734"/>
            <a:ext cx="3143416" cy="899495"/>
            <a:chOff x="1772309" y="4307149"/>
            <a:chExt cx="3116362" cy="899495"/>
          </a:xfrm>
        </p:grpSpPr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C16175AE-84BB-40D9-A68A-7B1D4D44306C}"/>
                </a:ext>
              </a:extLst>
            </p:cNvPr>
            <p:cNvSpPr txBox="1"/>
            <p:nvPr/>
          </p:nvSpPr>
          <p:spPr>
            <a:xfrm>
              <a:off x="1794209" y="4560313"/>
              <a:ext cx="30715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E2353E3E-8751-460A-B1D7-0A8BCD2A3D34}"/>
                </a:ext>
              </a:extLst>
            </p:cNvPr>
            <p:cNvSpPr txBox="1"/>
            <p:nvPr/>
          </p:nvSpPr>
          <p:spPr>
            <a:xfrm>
              <a:off x="1772309" y="4307149"/>
              <a:ext cx="31163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E6E0ACD2-ED5D-4A5B-BD39-1848CB9D280C}"/>
              </a:ext>
            </a:extLst>
          </p:cNvPr>
          <p:cNvGrpSpPr/>
          <p:nvPr/>
        </p:nvGrpSpPr>
        <p:grpSpPr>
          <a:xfrm>
            <a:off x="5485233" y="1915415"/>
            <a:ext cx="1429717" cy="1171091"/>
            <a:chOff x="3233964" y="1954419"/>
            <a:chExt cx="1410044" cy="1171091"/>
          </a:xfrm>
          <a:scene3d>
            <a:camera prst="isometricTopUp"/>
            <a:lightRig rig="threePt" dir="t"/>
          </a:scene3d>
        </p:grpSpPr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5C3C59E1-0E87-4835-9236-4EF023CB3EE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05ED8815-54A9-497B-8910-441DC45AAEEF}"/>
                </a:ext>
              </a:extLst>
            </p:cNvPr>
            <p:cNvSpPr txBox="1"/>
            <p:nvPr/>
          </p:nvSpPr>
          <p:spPr>
            <a:xfrm>
              <a:off x="3243490" y="2171403"/>
              <a:ext cx="140051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90" name="Rectangle 7">
            <a:extLst>
              <a:ext uri="{FF2B5EF4-FFF2-40B4-BE49-F238E27FC236}">
                <a16:creationId xmlns:a16="http://schemas.microsoft.com/office/drawing/2014/main" id="{851272B8-3C76-4256-B3A7-6B08D412773E}"/>
              </a:ext>
            </a:extLst>
          </p:cNvPr>
          <p:cNvSpPr/>
          <p:nvPr/>
        </p:nvSpPr>
        <p:spPr>
          <a:xfrm>
            <a:off x="4304015" y="523295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1" name="Rounded Rectangle 10">
            <a:extLst>
              <a:ext uri="{FF2B5EF4-FFF2-40B4-BE49-F238E27FC236}">
                <a16:creationId xmlns:a16="http://schemas.microsoft.com/office/drawing/2014/main" id="{10BA812B-982F-4457-BD22-F47C54AC05DD}"/>
              </a:ext>
            </a:extLst>
          </p:cNvPr>
          <p:cNvSpPr/>
          <p:nvPr/>
        </p:nvSpPr>
        <p:spPr>
          <a:xfrm>
            <a:off x="7559840" y="448713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2" name="Rounded Rectangle 5">
            <a:extLst>
              <a:ext uri="{FF2B5EF4-FFF2-40B4-BE49-F238E27FC236}">
                <a16:creationId xmlns:a16="http://schemas.microsoft.com/office/drawing/2014/main" id="{1E114FF6-D505-4080-9975-E992B0BDA5A9}"/>
              </a:ext>
            </a:extLst>
          </p:cNvPr>
          <p:cNvSpPr/>
          <p:nvPr/>
        </p:nvSpPr>
        <p:spPr>
          <a:xfrm flipH="1">
            <a:off x="4256140" y="372089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3" name="Round Same Side Corner Rectangle 11">
            <a:extLst>
              <a:ext uri="{FF2B5EF4-FFF2-40B4-BE49-F238E27FC236}">
                <a16:creationId xmlns:a16="http://schemas.microsoft.com/office/drawing/2014/main" id="{27765D9C-99FD-4596-81E6-A5DE8BEA780F}"/>
              </a:ext>
            </a:extLst>
          </p:cNvPr>
          <p:cNvSpPr>
            <a:spLocks noChangeAspect="1"/>
          </p:cNvSpPr>
          <p:nvPr/>
        </p:nvSpPr>
        <p:spPr>
          <a:xfrm rot="9900000">
            <a:off x="7465694" y="2956054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4" name="Block Arc 10">
            <a:extLst>
              <a:ext uri="{FF2B5EF4-FFF2-40B4-BE49-F238E27FC236}">
                <a16:creationId xmlns:a16="http://schemas.microsoft.com/office/drawing/2014/main" id="{D3AA6008-62DC-407F-A4A3-56733E3E40E9}"/>
              </a:ext>
            </a:extLst>
          </p:cNvPr>
          <p:cNvSpPr/>
          <p:nvPr/>
        </p:nvSpPr>
        <p:spPr>
          <a:xfrm>
            <a:off x="4256141" y="2207037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120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2019-04-25T06:36:07Z</dcterms:modified>
</cp:coreProperties>
</file>