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43-4159-A34B-145CCE09D54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043-4159-A34B-145CCE09D547}"/>
              </c:ext>
            </c:extLst>
          </c:dPt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043-4159-A34B-145CCE09D54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F043-4159-A34B-145CCE09D54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F043-4159-A34B-145CCE09D547}"/>
              </c:ext>
            </c:extLst>
          </c:dPt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043-4159-A34B-145CCE09D54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6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043-4159-A34B-145CCE09D5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9"/>
        <c:axId val="1373019431"/>
        <c:axId val="1373020087"/>
      </c:barChart>
      <c:catAx>
        <c:axId val="137301943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73020087"/>
        <c:crosses val="autoZero"/>
        <c:auto val="1"/>
        <c:lblAlgn val="ctr"/>
        <c:lblOffset val="100"/>
        <c:noMultiLvlLbl val="0"/>
      </c:catAx>
      <c:valAx>
        <c:axId val="137302008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730194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516" name="Rectangle 6">
            <a:extLst>
              <a:ext uri="{FF2B5EF4-FFF2-40B4-BE49-F238E27FC236}">
                <a16:creationId xmlns:a16="http://schemas.microsoft.com/office/drawing/2014/main" id="{7708A216-22A0-4E14-95A7-BE105DAFB2A3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1824" name="차트 62">
            <a:extLst>
              <a:ext uri="{FF2B5EF4-FFF2-40B4-BE49-F238E27FC236}">
                <a16:creationId xmlns:a16="http://schemas.microsoft.com/office/drawing/2014/main" id="{2AFCBB27-3F2B-4594-8398-BEB520D523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5143194"/>
              </p:ext>
            </p:extLst>
          </p:nvPr>
        </p:nvGraphicFramePr>
        <p:xfrm>
          <a:off x="5385919" y="1869354"/>
          <a:ext cx="5720144" cy="3178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825" name="Group 1824">
            <a:extLst>
              <a:ext uri="{FF2B5EF4-FFF2-40B4-BE49-F238E27FC236}">
                <a16:creationId xmlns:a16="http://schemas.microsoft.com/office/drawing/2014/main" id="{CEBDDBCF-1E2E-41E1-8BE1-A489155A1D0A}"/>
              </a:ext>
            </a:extLst>
          </p:cNvPr>
          <p:cNvGrpSpPr/>
          <p:nvPr/>
        </p:nvGrpSpPr>
        <p:grpSpPr>
          <a:xfrm>
            <a:off x="5263757" y="4871078"/>
            <a:ext cx="5999600" cy="222870"/>
            <a:chOff x="3881029" y="3284984"/>
            <a:chExt cx="6164578" cy="216024"/>
          </a:xfrm>
        </p:grpSpPr>
        <p:sp>
          <p:nvSpPr>
            <p:cNvPr id="1826" name="Right Arrow 4">
              <a:extLst>
                <a:ext uri="{FF2B5EF4-FFF2-40B4-BE49-F238E27FC236}">
                  <a16:creationId xmlns:a16="http://schemas.microsoft.com/office/drawing/2014/main" id="{F48D6188-CB9E-4396-B97A-6A16FA06AD8F}"/>
                </a:ext>
              </a:extLst>
            </p:cNvPr>
            <p:cNvSpPr/>
            <p:nvPr/>
          </p:nvSpPr>
          <p:spPr>
            <a:xfrm>
              <a:off x="4025045" y="3284984"/>
              <a:ext cx="6020562" cy="216024"/>
            </a:xfrm>
            <a:prstGeom prst="rightArrow">
              <a:avLst>
                <a:gd name="adj1" fmla="val 45068"/>
                <a:gd name="adj2" fmla="val 66644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827" name="Oval 1826">
              <a:extLst>
                <a:ext uri="{FF2B5EF4-FFF2-40B4-BE49-F238E27FC236}">
                  <a16:creationId xmlns:a16="http://schemas.microsoft.com/office/drawing/2014/main" id="{D62E79AA-96DF-4814-AF91-8892B1BEFF61}"/>
                </a:ext>
              </a:extLst>
            </p:cNvPr>
            <p:cNvSpPr/>
            <p:nvPr/>
          </p:nvSpPr>
          <p:spPr>
            <a:xfrm>
              <a:off x="3881029" y="3284984"/>
              <a:ext cx="216024" cy="21602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1828" name="TextBox 1827">
            <a:extLst>
              <a:ext uri="{FF2B5EF4-FFF2-40B4-BE49-F238E27FC236}">
                <a16:creationId xmlns:a16="http://schemas.microsoft.com/office/drawing/2014/main" id="{4D048ACE-D135-47BB-A9DE-37B5573C3B6C}"/>
              </a:ext>
            </a:extLst>
          </p:cNvPr>
          <p:cNvSpPr txBox="1"/>
          <p:nvPr/>
        </p:nvSpPr>
        <p:spPr>
          <a:xfrm>
            <a:off x="5902815" y="5093950"/>
            <a:ext cx="103361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rgbClr val="262626"/>
                </a:solidFill>
              </a:rPr>
              <a:t>Content </a:t>
            </a:r>
            <a:r>
              <a:rPr lang="en-US" altLang="ko-KR" sz="1400" b="1" dirty="0">
                <a:solidFill>
                  <a:schemeClr val="accent1"/>
                </a:solidFill>
              </a:rPr>
              <a:t>A</a:t>
            </a:r>
            <a:endParaRPr lang="ko-KR" altLang="en-US" sz="1400" b="1" dirty="0">
              <a:solidFill>
                <a:schemeClr val="accent1"/>
              </a:solidFill>
            </a:endParaRPr>
          </a:p>
        </p:txBody>
      </p:sp>
      <p:sp>
        <p:nvSpPr>
          <p:cNvPr id="1829" name="TextBox 1828">
            <a:extLst>
              <a:ext uri="{FF2B5EF4-FFF2-40B4-BE49-F238E27FC236}">
                <a16:creationId xmlns:a16="http://schemas.microsoft.com/office/drawing/2014/main" id="{63DB9CF8-84FE-4E4F-9967-21AA4BC79FEF}"/>
              </a:ext>
            </a:extLst>
          </p:cNvPr>
          <p:cNvSpPr txBox="1"/>
          <p:nvPr/>
        </p:nvSpPr>
        <p:spPr>
          <a:xfrm>
            <a:off x="7724578" y="5093950"/>
            <a:ext cx="103361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rgbClr val="262626"/>
                </a:solidFill>
              </a:rPr>
              <a:t>Content </a:t>
            </a:r>
            <a:r>
              <a:rPr lang="en-US" altLang="ko-KR" sz="1400" b="1" dirty="0">
                <a:solidFill>
                  <a:schemeClr val="accent1"/>
                </a:solidFill>
              </a:rPr>
              <a:t>B</a:t>
            </a:r>
            <a:endParaRPr lang="ko-KR" altLang="en-US" sz="1400" b="1" dirty="0">
              <a:solidFill>
                <a:schemeClr val="accent1"/>
              </a:solidFill>
            </a:endParaRPr>
          </a:p>
        </p:txBody>
      </p:sp>
      <p:sp>
        <p:nvSpPr>
          <p:cNvPr id="1830" name="TextBox 1829">
            <a:extLst>
              <a:ext uri="{FF2B5EF4-FFF2-40B4-BE49-F238E27FC236}">
                <a16:creationId xmlns:a16="http://schemas.microsoft.com/office/drawing/2014/main" id="{4BA5957D-57CA-4518-A9AA-7483C96BF437}"/>
              </a:ext>
            </a:extLst>
          </p:cNvPr>
          <p:cNvSpPr txBox="1"/>
          <p:nvPr/>
        </p:nvSpPr>
        <p:spPr>
          <a:xfrm>
            <a:off x="9546341" y="5093950"/>
            <a:ext cx="103361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rgbClr val="262626"/>
                </a:solidFill>
              </a:rPr>
              <a:t>Content </a:t>
            </a:r>
            <a:r>
              <a:rPr lang="en-US" altLang="ko-KR" sz="1400" b="1" dirty="0">
                <a:solidFill>
                  <a:schemeClr val="accent1"/>
                </a:solidFill>
              </a:rPr>
              <a:t>C</a:t>
            </a:r>
            <a:endParaRPr lang="ko-KR" altLang="en-US" sz="1400" b="1" dirty="0">
              <a:solidFill>
                <a:schemeClr val="accent1"/>
              </a:solidFill>
            </a:endParaRPr>
          </a:p>
        </p:txBody>
      </p:sp>
      <p:grpSp>
        <p:nvGrpSpPr>
          <p:cNvPr id="1831" name="Group 1830">
            <a:extLst>
              <a:ext uri="{FF2B5EF4-FFF2-40B4-BE49-F238E27FC236}">
                <a16:creationId xmlns:a16="http://schemas.microsoft.com/office/drawing/2014/main" id="{27EBC7B0-CA6F-4D2E-9019-C7F9B9267BE5}"/>
              </a:ext>
            </a:extLst>
          </p:cNvPr>
          <p:cNvGrpSpPr/>
          <p:nvPr/>
        </p:nvGrpSpPr>
        <p:grpSpPr>
          <a:xfrm>
            <a:off x="5900626" y="1823477"/>
            <a:ext cx="1037986" cy="307777"/>
            <a:chOff x="380678" y="3645024"/>
            <a:chExt cx="1037986" cy="307777"/>
          </a:xfrm>
        </p:grpSpPr>
        <p:sp>
          <p:nvSpPr>
            <p:cNvPr id="1832" name="Oval 1831">
              <a:extLst>
                <a:ext uri="{FF2B5EF4-FFF2-40B4-BE49-F238E27FC236}">
                  <a16:creationId xmlns:a16="http://schemas.microsoft.com/office/drawing/2014/main" id="{3E9D64BA-5D1C-4D65-8DA5-984D19DBE3C8}"/>
                </a:ext>
              </a:extLst>
            </p:cNvPr>
            <p:cNvSpPr/>
            <p:nvPr/>
          </p:nvSpPr>
          <p:spPr>
            <a:xfrm>
              <a:off x="380678" y="3690901"/>
              <a:ext cx="216024" cy="2160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833" name="TextBox 1832">
              <a:extLst>
                <a:ext uri="{FF2B5EF4-FFF2-40B4-BE49-F238E27FC236}">
                  <a16:creationId xmlns:a16="http://schemas.microsoft.com/office/drawing/2014/main" id="{744CE35B-8DE6-4FFA-886E-3FF69F4BB3EE}"/>
                </a:ext>
              </a:extLst>
            </p:cNvPr>
            <p:cNvSpPr txBox="1"/>
            <p:nvPr/>
          </p:nvSpPr>
          <p:spPr>
            <a:xfrm>
              <a:off x="650480" y="3645024"/>
              <a:ext cx="76818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rgbClr val="262626"/>
                  </a:solidFill>
                </a:rPr>
                <a:t>Text</a:t>
              </a:r>
              <a:endParaRPr lang="ko-KR" altLang="en-US" sz="1400" b="1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1834" name="Group 1833">
            <a:extLst>
              <a:ext uri="{FF2B5EF4-FFF2-40B4-BE49-F238E27FC236}">
                <a16:creationId xmlns:a16="http://schemas.microsoft.com/office/drawing/2014/main" id="{DE5C8E97-FACA-4BCC-BA58-ACF5FF24CA30}"/>
              </a:ext>
            </a:extLst>
          </p:cNvPr>
          <p:cNvGrpSpPr/>
          <p:nvPr/>
        </p:nvGrpSpPr>
        <p:grpSpPr>
          <a:xfrm>
            <a:off x="7680042" y="1823477"/>
            <a:ext cx="1122680" cy="307777"/>
            <a:chOff x="380678" y="3933056"/>
            <a:chExt cx="1122680" cy="307777"/>
          </a:xfrm>
        </p:grpSpPr>
        <p:sp>
          <p:nvSpPr>
            <p:cNvPr id="1835" name="Oval 1834">
              <a:extLst>
                <a:ext uri="{FF2B5EF4-FFF2-40B4-BE49-F238E27FC236}">
                  <a16:creationId xmlns:a16="http://schemas.microsoft.com/office/drawing/2014/main" id="{860299CB-06BF-4068-B274-BE08E339F209}"/>
                </a:ext>
              </a:extLst>
            </p:cNvPr>
            <p:cNvSpPr/>
            <p:nvPr/>
          </p:nvSpPr>
          <p:spPr>
            <a:xfrm>
              <a:off x="380678" y="3969408"/>
              <a:ext cx="216024" cy="21602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836" name="TextBox 1835">
              <a:extLst>
                <a:ext uri="{FF2B5EF4-FFF2-40B4-BE49-F238E27FC236}">
                  <a16:creationId xmlns:a16="http://schemas.microsoft.com/office/drawing/2014/main" id="{4CDD55B8-A5D0-4239-80F6-EFD1B1758DFF}"/>
                </a:ext>
              </a:extLst>
            </p:cNvPr>
            <p:cNvSpPr txBox="1"/>
            <p:nvPr/>
          </p:nvSpPr>
          <p:spPr>
            <a:xfrm>
              <a:off x="648247" y="3933056"/>
              <a:ext cx="85511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rgbClr val="262626"/>
                  </a:solidFill>
                </a:rPr>
                <a:t>Text</a:t>
              </a:r>
              <a:endParaRPr lang="ko-KR" altLang="en-US" sz="1400" b="1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1837" name="Group 1836">
            <a:extLst>
              <a:ext uri="{FF2B5EF4-FFF2-40B4-BE49-F238E27FC236}">
                <a16:creationId xmlns:a16="http://schemas.microsoft.com/office/drawing/2014/main" id="{4EA3D396-B39B-4D8E-A043-E1B0D699A079}"/>
              </a:ext>
            </a:extLst>
          </p:cNvPr>
          <p:cNvGrpSpPr/>
          <p:nvPr/>
        </p:nvGrpSpPr>
        <p:grpSpPr>
          <a:xfrm>
            <a:off x="9500292" y="1823477"/>
            <a:ext cx="1125706" cy="307777"/>
            <a:chOff x="380678" y="4221088"/>
            <a:chExt cx="1125706" cy="307777"/>
          </a:xfrm>
        </p:grpSpPr>
        <p:sp>
          <p:nvSpPr>
            <p:cNvPr id="1838" name="Oval 1837">
              <a:extLst>
                <a:ext uri="{FF2B5EF4-FFF2-40B4-BE49-F238E27FC236}">
                  <a16:creationId xmlns:a16="http://schemas.microsoft.com/office/drawing/2014/main" id="{76E3448B-8BDD-412A-8414-7F71BD54AF6A}"/>
                </a:ext>
              </a:extLst>
            </p:cNvPr>
            <p:cNvSpPr/>
            <p:nvPr/>
          </p:nvSpPr>
          <p:spPr>
            <a:xfrm>
              <a:off x="380678" y="4257440"/>
              <a:ext cx="216024" cy="21602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839" name="TextBox 1838">
              <a:extLst>
                <a:ext uri="{FF2B5EF4-FFF2-40B4-BE49-F238E27FC236}">
                  <a16:creationId xmlns:a16="http://schemas.microsoft.com/office/drawing/2014/main" id="{244B0310-C5CB-41D7-8CCD-817757AA7C53}"/>
                </a:ext>
              </a:extLst>
            </p:cNvPr>
            <p:cNvSpPr txBox="1"/>
            <p:nvPr/>
          </p:nvSpPr>
          <p:spPr>
            <a:xfrm>
              <a:off x="646015" y="4221088"/>
              <a:ext cx="86036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rgbClr val="262626"/>
                  </a:solidFill>
                </a:rPr>
                <a:t>Text</a:t>
              </a:r>
              <a:endParaRPr lang="ko-KR" altLang="en-US" sz="1400" b="1" dirty="0">
                <a:solidFill>
                  <a:srgbClr val="262626"/>
                </a:solidFill>
              </a:endParaRPr>
            </a:p>
          </p:txBody>
        </p:sp>
      </p:grpSp>
      <p:sp>
        <p:nvSpPr>
          <p:cNvPr id="1840" name="Rectangle 1839">
            <a:extLst>
              <a:ext uri="{FF2B5EF4-FFF2-40B4-BE49-F238E27FC236}">
                <a16:creationId xmlns:a16="http://schemas.microsoft.com/office/drawing/2014/main" id="{C4D82F18-A01B-4867-815C-BD70B427F11C}"/>
              </a:ext>
            </a:extLst>
          </p:cNvPr>
          <p:cNvSpPr/>
          <p:nvPr/>
        </p:nvSpPr>
        <p:spPr>
          <a:xfrm>
            <a:off x="5385920" y="5485678"/>
            <a:ext cx="5877438" cy="5809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841" name="TextBox 1840">
            <a:extLst>
              <a:ext uri="{FF2B5EF4-FFF2-40B4-BE49-F238E27FC236}">
                <a16:creationId xmlns:a16="http://schemas.microsoft.com/office/drawing/2014/main" id="{C1327472-6F6C-470E-9AF9-79A50CFFA514}"/>
              </a:ext>
            </a:extLst>
          </p:cNvPr>
          <p:cNvSpPr txBox="1"/>
          <p:nvPr/>
        </p:nvSpPr>
        <p:spPr>
          <a:xfrm>
            <a:off x="5678580" y="5486056"/>
            <a:ext cx="148207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</a:rPr>
              <a:t>$</a:t>
            </a:r>
            <a:r>
              <a:rPr lang="en-US" altLang="ko-KR" sz="3200" b="1" dirty="0">
                <a:solidFill>
                  <a:schemeClr val="accent1"/>
                </a:solidFill>
              </a:rPr>
              <a:t>120</a:t>
            </a:r>
            <a:endParaRPr lang="ko-KR" altLang="en-US" sz="3200" b="1" dirty="0">
              <a:solidFill>
                <a:schemeClr val="accent1"/>
              </a:solidFill>
            </a:endParaRPr>
          </a:p>
        </p:txBody>
      </p:sp>
      <p:sp>
        <p:nvSpPr>
          <p:cNvPr id="1842" name="TextBox 1841">
            <a:extLst>
              <a:ext uri="{FF2B5EF4-FFF2-40B4-BE49-F238E27FC236}">
                <a16:creationId xmlns:a16="http://schemas.microsoft.com/office/drawing/2014/main" id="{ADB87016-94BC-4C6B-9FFA-A3BB420F136B}"/>
              </a:ext>
            </a:extLst>
          </p:cNvPr>
          <p:cNvSpPr txBox="1"/>
          <p:nvPr/>
        </p:nvSpPr>
        <p:spPr>
          <a:xfrm>
            <a:off x="7500344" y="5486056"/>
            <a:ext cx="148207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2"/>
                </a:solidFill>
              </a:rPr>
              <a:t>$</a:t>
            </a:r>
            <a:r>
              <a:rPr lang="en-US" altLang="ko-KR" sz="3200" b="1" dirty="0">
                <a:solidFill>
                  <a:schemeClr val="accent2"/>
                </a:solidFill>
              </a:rPr>
              <a:t>90</a:t>
            </a:r>
            <a:endParaRPr lang="ko-KR" altLang="en-US" sz="3200" b="1" dirty="0">
              <a:solidFill>
                <a:schemeClr val="accent2"/>
              </a:solidFill>
            </a:endParaRPr>
          </a:p>
        </p:txBody>
      </p:sp>
      <p:sp>
        <p:nvSpPr>
          <p:cNvPr id="1843" name="TextBox 1842">
            <a:extLst>
              <a:ext uri="{FF2B5EF4-FFF2-40B4-BE49-F238E27FC236}">
                <a16:creationId xmlns:a16="http://schemas.microsoft.com/office/drawing/2014/main" id="{6EB756B0-0498-4D86-8FEC-49052F79ECAD}"/>
              </a:ext>
            </a:extLst>
          </p:cNvPr>
          <p:cNvSpPr txBox="1"/>
          <p:nvPr/>
        </p:nvSpPr>
        <p:spPr>
          <a:xfrm>
            <a:off x="9322106" y="5486056"/>
            <a:ext cx="148207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3"/>
                </a:solidFill>
              </a:rPr>
              <a:t>$</a:t>
            </a:r>
            <a:r>
              <a:rPr lang="en-US" altLang="ko-KR" sz="3200" b="1" dirty="0">
                <a:solidFill>
                  <a:schemeClr val="accent3"/>
                </a:solidFill>
              </a:rPr>
              <a:t>210</a:t>
            </a:r>
            <a:endParaRPr lang="ko-KR" altLang="en-US" sz="3200" b="1" dirty="0">
              <a:solidFill>
                <a:schemeClr val="accent3"/>
              </a:solidFill>
            </a:endParaRPr>
          </a:p>
        </p:txBody>
      </p:sp>
      <p:grpSp>
        <p:nvGrpSpPr>
          <p:cNvPr id="1844" name="Group 1843">
            <a:extLst>
              <a:ext uri="{FF2B5EF4-FFF2-40B4-BE49-F238E27FC236}">
                <a16:creationId xmlns:a16="http://schemas.microsoft.com/office/drawing/2014/main" id="{F307C72E-FC4D-44B1-8109-44DF02F0AC64}"/>
              </a:ext>
            </a:extLst>
          </p:cNvPr>
          <p:cNvGrpSpPr/>
          <p:nvPr/>
        </p:nvGrpSpPr>
        <p:grpSpPr>
          <a:xfrm>
            <a:off x="955589" y="2408111"/>
            <a:ext cx="206152" cy="206152"/>
            <a:chOff x="2411760" y="3708613"/>
            <a:chExt cx="206152" cy="206152"/>
          </a:xfrm>
        </p:grpSpPr>
        <p:sp>
          <p:nvSpPr>
            <p:cNvPr id="1845" name="Oval 1844">
              <a:extLst>
                <a:ext uri="{FF2B5EF4-FFF2-40B4-BE49-F238E27FC236}">
                  <a16:creationId xmlns:a16="http://schemas.microsoft.com/office/drawing/2014/main" id="{8EB00735-2A0E-4272-9FC1-F22726078272}"/>
                </a:ext>
              </a:extLst>
            </p:cNvPr>
            <p:cNvSpPr/>
            <p:nvPr/>
          </p:nvSpPr>
          <p:spPr>
            <a:xfrm>
              <a:off x="2411760" y="3708613"/>
              <a:ext cx="206152" cy="20615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846" name="Chevron 34">
              <a:extLst>
                <a:ext uri="{FF2B5EF4-FFF2-40B4-BE49-F238E27FC236}">
                  <a16:creationId xmlns:a16="http://schemas.microsoft.com/office/drawing/2014/main" id="{00701C5B-093C-43E0-959A-C6EA573894AE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47" name="그룹 10">
            <a:extLst>
              <a:ext uri="{FF2B5EF4-FFF2-40B4-BE49-F238E27FC236}">
                <a16:creationId xmlns:a16="http://schemas.microsoft.com/office/drawing/2014/main" id="{C7D37682-ECA5-43FD-902E-97D72CE87B48}"/>
              </a:ext>
            </a:extLst>
          </p:cNvPr>
          <p:cNvGrpSpPr/>
          <p:nvPr/>
        </p:nvGrpSpPr>
        <p:grpSpPr>
          <a:xfrm>
            <a:off x="1214922" y="2370880"/>
            <a:ext cx="3886918" cy="924232"/>
            <a:chOff x="1214921" y="2335710"/>
            <a:chExt cx="3886918" cy="924232"/>
          </a:xfrm>
        </p:grpSpPr>
        <p:sp>
          <p:nvSpPr>
            <p:cNvPr id="1848" name="TextBox 1847">
              <a:extLst>
                <a:ext uri="{FF2B5EF4-FFF2-40B4-BE49-F238E27FC236}">
                  <a16:creationId xmlns:a16="http://schemas.microsoft.com/office/drawing/2014/main" id="{D654E8F2-9447-4274-97C4-73F6F4E61832}"/>
                </a:ext>
              </a:extLst>
            </p:cNvPr>
            <p:cNvSpPr txBox="1"/>
            <p:nvPr/>
          </p:nvSpPr>
          <p:spPr>
            <a:xfrm>
              <a:off x="1214922" y="2335710"/>
              <a:ext cx="388691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</a:rPr>
                <a:t>Content here</a:t>
              </a:r>
              <a:endParaRPr lang="ko-KR" altLang="en-US" sz="1200" b="1" dirty="0">
                <a:solidFill>
                  <a:schemeClr val="accent1"/>
                </a:solidFill>
              </a:endParaRPr>
            </a:p>
          </p:txBody>
        </p:sp>
        <p:sp>
          <p:nvSpPr>
            <p:cNvPr id="1849" name="TextBox 1848">
              <a:extLst>
                <a:ext uri="{FF2B5EF4-FFF2-40B4-BE49-F238E27FC236}">
                  <a16:creationId xmlns:a16="http://schemas.microsoft.com/office/drawing/2014/main" id="{E05C61F0-9816-4B0E-A18D-FFB8390B5CB5}"/>
                </a:ext>
              </a:extLst>
            </p:cNvPr>
            <p:cNvSpPr txBox="1"/>
            <p:nvPr/>
          </p:nvSpPr>
          <p:spPr>
            <a:xfrm>
              <a:off x="1214921" y="2613611"/>
              <a:ext cx="38869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850" name="Group 1849">
            <a:extLst>
              <a:ext uri="{FF2B5EF4-FFF2-40B4-BE49-F238E27FC236}">
                <a16:creationId xmlns:a16="http://schemas.microsoft.com/office/drawing/2014/main" id="{2359A15D-4FDC-49F5-B53B-26A3EEBEEFE9}"/>
              </a:ext>
            </a:extLst>
          </p:cNvPr>
          <p:cNvGrpSpPr/>
          <p:nvPr/>
        </p:nvGrpSpPr>
        <p:grpSpPr>
          <a:xfrm>
            <a:off x="955588" y="3488231"/>
            <a:ext cx="206152" cy="206152"/>
            <a:chOff x="2411760" y="3708613"/>
            <a:chExt cx="206152" cy="206152"/>
          </a:xfrm>
        </p:grpSpPr>
        <p:sp>
          <p:nvSpPr>
            <p:cNvPr id="1851" name="Oval 1850">
              <a:extLst>
                <a:ext uri="{FF2B5EF4-FFF2-40B4-BE49-F238E27FC236}">
                  <a16:creationId xmlns:a16="http://schemas.microsoft.com/office/drawing/2014/main" id="{92013E71-CDE3-487D-B0D2-7EBA99874F74}"/>
                </a:ext>
              </a:extLst>
            </p:cNvPr>
            <p:cNvSpPr/>
            <p:nvPr/>
          </p:nvSpPr>
          <p:spPr>
            <a:xfrm>
              <a:off x="2411760" y="3708613"/>
              <a:ext cx="206152" cy="20615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852" name="Chevron 54">
              <a:extLst>
                <a:ext uri="{FF2B5EF4-FFF2-40B4-BE49-F238E27FC236}">
                  <a16:creationId xmlns:a16="http://schemas.microsoft.com/office/drawing/2014/main" id="{752CB89A-679D-4E69-ADDE-A78619D0432E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53" name="그룹 11">
            <a:extLst>
              <a:ext uri="{FF2B5EF4-FFF2-40B4-BE49-F238E27FC236}">
                <a16:creationId xmlns:a16="http://schemas.microsoft.com/office/drawing/2014/main" id="{457C0094-D883-4427-AC4D-671315726AF2}"/>
              </a:ext>
            </a:extLst>
          </p:cNvPr>
          <p:cNvGrpSpPr/>
          <p:nvPr/>
        </p:nvGrpSpPr>
        <p:grpSpPr>
          <a:xfrm>
            <a:off x="1214922" y="3451000"/>
            <a:ext cx="3886918" cy="924232"/>
            <a:chOff x="1214921" y="3415830"/>
            <a:chExt cx="3886918" cy="924232"/>
          </a:xfrm>
        </p:grpSpPr>
        <p:sp>
          <p:nvSpPr>
            <p:cNvPr id="1854" name="TextBox 1853">
              <a:extLst>
                <a:ext uri="{FF2B5EF4-FFF2-40B4-BE49-F238E27FC236}">
                  <a16:creationId xmlns:a16="http://schemas.microsoft.com/office/drawing/2014/main" id="{D9D0654C-301B-4DC8-B8D7-9D8676AAE8B1}"/>
                </a:ext>
              </a:extLst>
            </p:cNvPr>
            <p:cNvSpPr txBox="1"/>
            <p:nvPr/>
          </p:nvSpPr>
          <p:spPr>
            <a:xfrm>
              <a:off x="1214922" y="3415830"/>
              <a:ext cx="388691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</a:rPr>
                <a:t>Content here</a:t>
              </a:r>
              <a:endParaRPr lang="ko-KR" altLang="en-US" sz="1200" b="1" dirty="0">
                <a:solidFill>
                  <a:schemeClr val="accent2"/>
                </a:solidFill>
              </a:endParaRPr>
            </a:p>
          </p:txBody>
        </p:sp>
        <p:sp>
          <p:nvSpPr>
            <p:cNvPr id="1855" name="TextBox 1854">
              <a:extLst>
                <a:ext uri="{FF2B5EF4-FFF2-40B4-BE49-F238E27FC236}">
                  <a16:creationId xmlns:a16="http://schemas.microsoft.com/office/drawing/2014/main" id="{B3F6012A-E856-4649-BD15-75B9C0BB764A}"/>
                </a:ext>
              </a:extLst>
            </p:cNvPr>
            <p:cNvSpPr txBox="1"/>
            <p:nvPr/>
          </p:nvSpPr>
          <p:spPr>
            <a:xfrm>
              <a:off x="1214921" y="3693731"/>
              <a:ext cx="38869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856" name="Group 1855">
            <a:extLst>
              <a:ext uri="{FF2B5EF4-FFF2-40B4-BE49-F238E27FC236}">
                <a16:creationId xmlns:a16="http://schemas.microsoft.com/office/drawing/2014/main" id="{A78F5A64-82AF-4C0E-B7C6-080224BEB696}"/>
              </a:ext>
            </a:extLst>
          </p:cNvPr>
          <p:cNvGrpSpPr/>
          <p:nvPr/>
        </p:nvGrpSpPr>
        <p:grpSpPr>
          <a:xfrm>
            <a:off x="955586" y="4568350"/>
            <a:ext cx="206152" cy="206152"/>
            <a:chOff x="2411760" y="3708613"/>
            <a:chExt cx="206152" cy="206152"/>
          </a:xfrm>
        </p:grpSpPr>
        <p:sp>
          <p:nvSpPr>
            <p:cNvPr id="1857" name="Oval 1856">
              <a:extLst>
                <a:ext uri="{FF2B5EF4-FFF2-40B4-BE49-F238E27FC236}">
                  <a16:creationId xmlns:a16="http://schemas.microsoft.com/office/drawing/2014/main" id="{FDFACD85-D45D-47AC-8796-C42CF6F8F8A7}"/>
                </a:ext>
              </a:extLst>
            </p:cNvPr>
            <p:cNvSpPr/>
            <p:nvPr/>
          </p:nvSpPr>
          <p:spPr>
            <a:xfrm>
              <a:off x="2411760" y="3708613"/>
              <a:ext cx="206152" cy="20615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858" name="Chevron 61">
              <a:extLst>
                <a:ext uri="{FF2B5EF4-FFF2-40B4-BE49-F238E27FC236}">
                  <a16:creationId xmlns:a16="http://schemas.microsoft.com/office/drawing/2014/main" id="{6916CA6A-34F9-42C3-8B53-0F8E7E3C2C7E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59" name="그룹 26">
            <a:extLst>
              <a:ext uri="{FF2B5EF4-FFF2-40B4-BE49-F238E27FC236}">
                <a16:creationId xmlns:a16="http://schemas.microsoft.com/office/drawing/2014/main" id="{05113CC9-21DC-4510-A7B5-16236E3F5EAE}"/>
              </a:ext>
            </a:extLst>
          </p:cNvPr>
          <p:cNvGrpSpPr/>
          <p:nvPr/>
        </p:nvGrpSpPr>
        <p:grpSpPr>
          <a:xfrm>
            <a:off x="1214923" y="4531120"/>
            <a:ext cx="3886917" cy="909450"/>
            <a:chOff x="1214922" y="4495949"/>
            <a:chExt cx="3886917" cy="909450"/>
          </a:xfrm>
        </p:grpSpPr>
        <p:sp>
          <p:nvSpPr>
            <p:cNvPr id="1860" name="TextBox 1859">
              <a:extLst>
                <a:ext uri="{FF2B5EF4-FFF2-40B4-BE49-F238E27FC236}">
                  <a16:creationId xmlns:a16="http://schemas.microsoft.com/office/drawing/2014/main" id="{1EDDA987-9C57-4473-B18E-1C8FB42D06CC}"/>
                </a:ext>
              </a:extLst>
            </p:cNvPr>
            <p:cNvSpPr txBox="1"/>
            <p:nvPr/>
          </p:nvSpPr>
          <p:spPr>
            <a:xfrm>
              <a:off x="1214922" y="4495949"/>
              <a:ext cx="388691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</a:rPr>
                <a:t>Content here</a:t>
              </a:r>
              <a:endParaRPr lang="ko-KR" altLang="en-US" sz="1200" b="1" dirty="0">
                <a:solidFill>
                  <a:schemeClr val="accent3"/>
                </a:solidFill>
              </a:endParaRPr>
            </a:p>
          </p:txBody>
        </p:sp>
        <p:sp>
          <p:nvSpPr>
            <p:cNvPr id="1861" name="TextBox 1860">
              <a:extLst>
                <a:ext uri="{FF2B5EF4-FFF2-40B4-BE49-F238E27FC236}">
                  <a16:creationId xmlns:a16="http://schemas.microsoft.com/office/drawing/2014/main" id="{8A9660DB-6953-46AD-A8E7-8DCB69A76AAE}"/>
                </a:ext>
              </a:extLst>
            </p:cNvPr>
            <p:cNvSpPr txBox="1"/>
            <p:nvPr/>
          </p:nvSpPr>
          <p:spPr>
            <a:xfrm>
              <a:off x="1214922" y="4759068"/>
              <a:ext cx="38869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11227</TotalTime>
  <Words>119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55</cp:revision>
  <dcterms:created xsi:type="dcterms:W3CDTF">2018-02-18T19:39:47Z</dcterms:created>
  <dcterms:modified xsi:type="dcterms:W3CDTF">2019-04-25T07:26:17Z</dcterms:modified>
</cp:coreProperties>
</file>