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432" name="Connector: Elbow 431">
            <a:extLst>
              <a:ext uri="{FF2B5EF4-FFF2-40B4-BE49-F238E27FC236}">
                <a16:creationId xmlns:a16="http://schemas.microsoft.com/office/drawing/2014/main" id="{9E8A1DFE-36AA-48AB-A0BD-6EFCDDF0B53C}"/>
              </a:ext>
            </a:extLst>
          </p:cNvPr>
          <p:cNvCxnSpPr>
            <a:cxnSpLocks/>
            <a:endCxn id="552" idx="0"/>
          </p:cNvCxnSpPr>
          <p:nvPr/>
        </p:nvCxnSpPr>
        <p:spPr>
          <a:xfrm>
            <a:off x="6778660" y="2108827"/>
            <a:ext cx="3004765" cy="983167"/>
          </a:xfrm>
          <a:prstGeom prst="bentConnector2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3" name="Group 432">
            <a:extLst>
              <a:ext uri="{FF2B5EF4-FFF2-40B4-BE49-F238E27FC236}">
                <a16:creationId xmlns:a16="http://schemas.microsoft.com/office/drawing/2014/main" id="{9963867C-F97C-4442-B086-48621556BC51}"/>
              </a:ext>
            </a:extLst>
          </p:cNvPr>
          <p:cNvGrpSpPr/>
          <p:nvPr/>
        </p:nvGrpSpPr>
        <p:grpSpPr>
          <a:xfrm>
            <a:off x="1324741" y="3438647"/>
            <a:ext cx="2124253" cy="1712640"/>
            <a:chOff x="660477" y="2504985"/>
            <a:chExt cx="3339819" cy="2692669"/>
          </a:xfrm>
        </p:grpSpPr>
        <p:grpSp>
          <p:nvGrpSpPr>
            <p:cNvPr id="434" name="Group 433">
              <a:extLst>
                <a:ext uri="{FF2B5EF4-FFF2-40B4-BE49-F238E27FC236}">
                  <a16:creationId xmlns:a16="http://schemas.microsoft.com/office/drawing/2014/main" id="{B10BEDAB-7444-41CA-9833-C9D726470EC4}"/>
                </a:ext>
              </a:extLst>
            </p:cNvPr>
            <p:cNvGrpSpPr/>
            <p:nvPr/>
          </p:nvGrpSpPr>
          <p:grpSpPr>
            <a:xfrm>
              <a:off x="660477" y="3350426"/>
              <a:ext cx="3327919" cy="1828467"/>
              <a:chOff x="-548507" y="477868"/>
              <a:chExt cx="11570449" cy="6357177"/>
            </a:xfrm>
          </p:grpSpPr>
          <p:sp>
            <p:nvSpPr>
              <p:cNvPr id="449" name="Freeform: Shape 448">
                <a:extLst>
                  <a:ext uri="{FF2B5EF4-FFF2-40B4-BE49-F238E27FC236}">
                    <a16:creationId xmlns:a16="http://schemas.microsoft.com/office/drawing/2014/main" id="{86F0D1EF-0078-438B-B855-38D123556ADF}"/>
                  </a:ext>
                </a:extLst>
              </p:cNvPr>
              <p:cNvSpPr/>
              <p:nvPr/>
            </p:nvSpPr>
            <p:spPr>
              <a:xfrm>
                <a:off x="-482765" y="6440599"/>
                <a:ext cx="11438966" cy="394446"/>
              </a:xfrm>
              <a:custGeom>
                <a:avLst/>
                <a:gdLst>
                  <a:gd name="connsiteX0" fmla="*/ 1605439 w 1657350"/>
                  <a:gd name="connsiteY0" fmla="*/ 54769 h 57150"/>
                  <a:gd name="connsiteX1" fmla="*/ 1652111 w 1657350"/>
                  <a:gd name="connsiteY1" fmla="*/ 22384 h 57150"/>
                  <a:gd name="connsiteX2" fmla="*/ 1652111 w 1657350"/>
                  <a:gd name="connsiteY2" fmla="*/ 22384 h 57150"/>
                  <a:gd name="connsiteX3" fmla="*/ 1636871 w 1657350"/>
                  <a:gd name="connsiteY3" fmla="*/ 7144 h 57150"/>
                  <a:gd name="connsiteX4" fmla="*/ 44291 w 1657350"/>
                  <a:gd name="connsiteY4" fmla="*/ 12859 h 57150"/>
                  <a:gd name="connsiteX5" fmla="*/ 23336 w 1657350"/>
                  <a:gd name="connsiteY5" fmla="*/ 12859 h 57150"/>
                  <a:gd name="connsiteX6" fmla="*/ 7144 w 1657350"/>
                  <a:gd name="connsiteY6" fmla="*/ 26194 h 57150"/>
                  <a:gd name="connsiteX7" fmla="*/ 7144 w 1657350"/>
                  <a:gd name="connsiteY7" fmla="*/ 26194 h 57150"/>
                  <a:gd name="connsiteX8" fmla="*/ 50959 w 1657350"/>
                  <a:gd name="connsiteY8" fmla="*/ 53816 h 57150"/>
                  <a:gd name="connsiteX9" fmla="*/ 51911 w 1657350"/>
                  <a:gd name="connsiteY9" fmla="*/ 54769 h 57150"/>
                  <a:gd name="connsiteX10" fmla="*/ 51911 w 1657350"/>
                  <a:gd name="connsiteY10" fmla="*/ 54769 h 57150"/>
                  <a:gd name="connsiteX11" fmla="*/ 56674 w 1657350"/>
                  <a:gd name="connsiteY11" fmla="*/ 54769 h 57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57350" h="57150">
                    <a:moveTo>
                      <a:pt x="1605439" y="54769"/>
                    </a:moveTo>
                    <a:cubicBezTo>
                      <a:pt x="1605439" y="54769"/>
                      <a:pt x="1638776" y="50959"/>
                      <a:pt x="1652111" y="22384"/>
                    </a:cubicBezTo>
                    <a:lnTo>
                      <a:pt x="1652111" y="22384"/>
                    </a:lnTo>
                    <a:cubicBezTo>
                      <a:pt x="1652111" y="13811"/>
                      <a:pt x="1645444" y="7144"/>
                      <a:pt x="1636871" y="7144"/>
                    </a:cubicBezTo>
                    <a:lnTo>
                      <a:pt x="44291" y="12859"/>
                    </a:lnTo>
                    <a:lnTo>
                      <a:pt x="23336" y="12859"/>
                    </a:lnTo>
                    <a:cubicBezTo>
                      <a:pt x="14764" y="12859"/>
                      <a:pt x="7144" y="18574"/>
                      <a:pt x="7144" y="26194"/>
                    </a:cubicBezTo>
                    <a:lnTo>
                      <a:pt x="7144" y="26194"/>
                    </a:lnTo>
                    <a:cubicBezTo>
                      <a:pt x="17621" y="45244"/>
                      <a:pt x="40481" y="51911"/>
                      <a:pt x="50959" y="53816"/>
                    </a:cubicBezTo>
                    <a:lnTo>
                      <a:pt x="51911" y="54769"/>
                    </a:lnTo>
                    <a:cubicBezTo>
                      <a:pt x="51911" y="54769"/>
                      <a:pt x="51911" y="54769"/>
                      <a:pt x="51911" y="54769"/>
                    </a:cubicBezTo>
                    <a:lnTo>
                      <a:pt x="56674" y="54769"/>
                    </a:lnTo>
                  </a:path>
                </a:pathLst>
              </a:custGeom>
              <a:solidFill>
                <a:srgbClr val="5F676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0" name="Freeform: Shape 449">
                <a:extLst>
                  <a:ext uri="{FF2B5EF4-FFF2-40B4-BE49-F238E27FC236}">
                    <a16:creationId xmlns:a16="http://schemas.microsoft.com/office/drawing/2014/main" id="{73085F49-0BFA-45DF-A9C9-67553D1D5435}"/>
                  </a:ext>
                </a:extLst>
              </p:cNvPr>
              <p:cNvSpPr/>
              <p:nvPr/>
            </p:nvSpPr>
            <p:spPr>
              <a:xfrm>
                <a:off x="700575" y="477868"/>
                <a:ext cx="9072285" cy="5916709"/>
              </a:xfrm>
              <a:custGeom>
                <a:avLst/>
                <a:gdLst>
                  <a:gd name="connsiteX0" fmla="*/ 1311116 w 1314450"/>
                  <a:gd name="connsiteY0" fmla="*/ 813911 h 857250"/>
                  <a:gd name="connsiteX1" fmla="*/ 1281589 w 1314450"/>
                  <a:gd name="connsiteY1" fmla="*/ 852964 h 857250"/>
                  <a:gd name="connsiteX2" fmla="*/ 36671 w 1314450"/>
                  <a:gd name="connsiteY2" fmla="*/ 852964 h 857250"/>
                  <a:gd name="connsiteX3" fmla="*/ 7144 w 1314450"/>
                  <a:gd name="connsiteY3" fmla="*/ 813911 h 857250"/>
                  <a:gd name="connsiteX4" fmla="*/ 7144 w 1314450"/>
                  <a:gd name="connsiteY4" fmla="*/ 46196 h 857250"/>
                  <a:gd name="connsiteX5" fmla="*/ 36671 w 1314450"/>
                  <a:gd name="connsiteY5" fmla="*/ 7144 h 857250"/>
                  <a:gd name="connsiteX6" fmla="*/ 1281589 w 1314450"/>
                  <a:gd name="connsiteY6" fmla="*/ 7144 h 857250"/>
                  <a:gd name="connsiteX7" fmla="*/ 1311116 w 1314450"/>
                  <a:gd name="connsiteY7" fmla="*/ 46196 h 857250"/>
                  <a:gd name="connsiteX8" fmla="*/ 1311116 w 1314450"/>
                  <a:gd name="connsiteY8" fmla="*/ 813911 h 857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14450" h="857250">
                    <a:moveTo>
                      <a:pt x="1311116" y="813911"/>
                    </a:moveTo>
                    <a:cubicBezTo>
                      <a:pt x="1311116" y="834866"/>
                      <a:pt x="1297781" y="852964"/>
                      <a:pt x="1281589" y="852964"/>
                    </a:cubicBezTo>
                    <a:lnTo>
                      <a:pt x="36671" y="852964"/>
                    </a:lnTo>
                    <a:cubicBezTo>
                      <a:pt x="20479" y="852964"/>
                      <a:pt x="7144" y="835819"/>
                      <a:pt x="7144" y="813911"/>
                    </a:cubicBezTo>
                    <a:lnTo>
                      <a:pt x="7144" y="46196"/>
                    </a:lnTo>
                    <a:cubicBezTo>
                      <a:pt x="7144" y="25241"/>
                      <a:pt x="20479" y="7144"/>
                      <a:pt x="36671" y="7144"/>
                    </a:cubicBezTo>
                    <a:lnTo>
                      <a:pt x="1281589" y="7144"/>
                    </a:lnTo>
                    <a:cubicBezTo>
                      <a:pt x="1297781" y="7144"/>
                      <a:pt x="1311116" y="24289"/>
                      <a:pt x="1311116" y="46196"/>
                    </a:cubicBezTo>
                    <a:lnTo>
                      <a:pt x="1311116" y="813911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1" name="Freeform: Shape 450">
                <a:extLst>
                  <a:ext uri="{FF2B5EF4-FFF2-40B4-BE49-F238E27FC236}">
                    <a16:creationId xmlns:a16="http://schemas.microsoft.com/office/drawing/2014/main" id="{71A7F550-ACD2-4C4D-9806-8DF52D0D0675}"/>
                  </a:ext>
                </a:extLst>
              </p:cNvPr>
              <p:cNvSpPr/>
              <p:nvPr/>
            </p:nvSpPr>
            <p:spPr>
              <a:xfrm>
                <a:off x="1088451" y="839448"/>
                <a:ext cx="8283390" cy="5062073"/>
              </a:xfrm>
              <a:custGeom>
                <a:avLst/>
                <a:gdLst>
                  <a:gd name="connsiteX0" fmla="*/ 7144 w 1200150"/>
                  <a:gd name="connsiteY0" fmla="*/ 7144 h 733425"/>
                  <a:gd name="connsiteX1" fmla="*/ 1196816 w 1200150"/>
                  <a:gd name="connsiteY1" fmla="*/ 7144 h 733425"/>
                  <a:gd name="connsiteX2" fmla="*/ 1196816 w 1200150"/>
                  <a:gd name="connsiteY2" fmla="*/ 730091 h 733425"/>
                  <a:gd name="connsiteX3" fmla="*/ 7144 w 1200150"/>
                  <a:gd name="connsiteY3" fmla="*/ 730091 h 733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00150" h="733425">
                    <a:moveTo>
                      <a:pt x="7144" y="7144"/>
                    </a:moveTo>
                    <a:lnTo>
                      <a:pt x="1196816" y="7144"/>
                    </a:lnTo>
                    <a:lnTo>
                      <a:pt x="1196816" y="730091"/>
                    </a:lnTo>
                    <a:lnTo>
                      <a:pt x="7144" y="730091"/>
                    </a:lnTo>
                    <a:close/>
                  </a:path>
                </a:pathLst>
              </a:custGeom>
              <a:solidFill>
                <a:srgbClr val="F2F2F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2" name="Freeform: Shape 451">
                <a:extLst>
                  <a:ext uri="{FF2B5EF4-FFF2-40B4-BE49-F238E27FC236}">
                    <a16:creationId xmlns:a16="http://schemas.microsoft.com/office/drawing/2014/main" id="{10F0D192-08E7-4BB5-9059-7BB2C5AA2CE1}"/>
                  </a:ext>
                </a:extLst>
              </p:cNvPr>
              <p:cNvSpPr/>
              <p:nvPr/>
            </p:nvSpPr>
            <p:spPr>
              <a:xfrm>
                <a:off x="-548507" y="6164484"/>
                <a:ext cx="11570449" cy="460187"/>
              </a:xfrm>
              <a:custGeom>
                <a:avLst/>
                <a:gdLst>
                  <a:gd name="connsiteX0" fmla="*/ 50006 w 1676400"/>
                  <a:gd name="connsiteY0" fmla="*/ 7144 h 66675"/>
                  <a:gd name="connsiteX1" fmla="*/ 1630204 w 1676400"/>
                  <a:gd name="connsiteY1" fmla="*/ 7144 h 66675"/>
                  <a:gd name="connsiteX2" fmla="*/ 1672114 w 1676400"/>
                  <a:gd name="connsiteY2" fmla="*/ 49054 h 66675"/>
                  <a:gd name="connsiteX3" fmla="*/ 1672114 w 1676400"/>
                  <a:gd name="connsiteY3" fmla="*/ 57626 h 66675"/>
                  <a:gd name="connsiteX4" fmla="*/ 1656874 w 1676400"/>
                  <a:gd name="connsiteY4" fmla="*/ 62389 h 66675"/>
                  <a:gd name="connsiteX5" fmla="*/ 1654016 w 1676400"/>
                  <a:gd name="connsiteY5" fmla="*/ 62389 h 66675"/>
                  <a:gd name="connsiteX6" fmla="*/ 29051 w 1676400"/>
                  <a:gd name="connsiteY6" fmla="*/ 62389 h 66675"/>
                  <a:gd name="connsiteX7" fmla="*/ 21431 w 1676400"/>
                  <a:gd name="connsiteY7" fmla="*/ 63341 h 66675"/>
                  <a:gd name="connsiteX8" fmla="*/ 7144 w 1676400"/>
                  <a:gd name="connsiteY8" fmla="*/ 55721 h 66675"/>
                  <a:gd name="connsiteX9" fmla="*/ 7144 w 1676400"/>
                  <a:gd name="connsiteY9" fmla="*/ 48101 h 66675"/>
                  <a:gd name="connsiteX10" fmla="*/ 50006 w 1676400"/>
                  <a:gd name="connsiteY10" fmla="*/ 7144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676400" h="66675">
                    <a:moveTo>
                      <a:pt x="50006" y="7144"/>
                    </a:moveTo>
                    <a:lnTo>
                      <a:pt x="1630204" y="7144"/>
                    </a:lnTo>
                    <a:cubicBezTo>
                      <a:pt x="1653064" y="7144"/>
                      <a:pt x="1672114" y="26194"/>
                      <a:pt x="1672114" y="49054"/>
                    </a:cubicBezTo>
                    <a:lnTo>
                      <a:pt x="1672114" y="57626"/>
                    </a:lnTo>
                    <a:cubicBezTo>
                      <a:pt x="1672114" y="57626"/>
                      <a:pt x="1674019" y="64294"/>
                      <a:pt x="1656874" y="62389"/>
                    </a:cubicBezTo>
                    <a:cubicBezTo>
                      <a:pt x="1655921" y="62389"/>
                      <a:pt x="1654969" y="62389"/>
                      <a:pt x="1654016" y="62389"/>
                    </a:cubicBezTo>
                    <a:lnTo>
                      <a:pt x="29051" y="62389"/>
                    </a:lnTo>
                    <a:cubicBezTo>
                      <a:pt x="26194" y="62389"/>
                      <a:pt x="24289" y="62389"/>
                      <a:pt x="21431" y="63341"/>
                    </a:cubicBezTo>
                    <a:cubicBezTo>
                      <a:pt x="16669" y="64294"/>
                      <a:pt x="8096" y="64294"/>
                      <a:pt x="7144" y="55721"/>
                    </a:cubicBezTo>
                    <a:lnTo>
                      <a:pt x="7144" y="48101"/>
                    </a:lnTo>
                    <a:cubicBezTo>
                      <a:pt x="8096" y="25241"/>
                      <a:pt x="26194" y="7144"/>
                      <a:pt x="50006" y="7144"/>
                    </a:cubicBezTo>
                    <a:close/>
                  </a:path>
                </a:pathLst>
              </a:custGeom>
              <a:solidFill>
                <a:srgbClr val="CCCCCC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53" name="Freeform: Shape 452">
                <a:extLst>
                  <a:ext uri="{FF2B5EF4-FFF2-40B4-BE49-F238E27FC236}">
                    <a16:creationId xmlns:a16="http://schemas.microsoft.com/office/drawing/2014/main" id="{7E2560B1-56FE-479D-9181-55DA53530354}"/>
                  </a:ext>
                </a:extLst>
              </p:cNvPr>
              <p:cNvSpPr/>
              <p:nvPr/>
            </p:nvSpPr>
            <p:spPr>
              <a:xfrm>
                <a:off x="4438629" y="6215033"/>
                <a:ext cx="1618413" cy="184076"/>
              </a:xfrm>
              <a:custGeom>
                <a:avLst/>
                <a:gdLst>
                  <a:gd name="connsiteX0" fmla="*/ 1478513 w 1618413"/>
                  <a:gd name="connsiteY0" fmla="*/ 177499 h 184076"/>
                  <a:gd name="connsiteX1" fmla="*/ 1485084 w 1618413"/>
                  <a:gd name="connsiteY1" fmla="*/ 177499 h 184076"/>
                  <a:gd name="connsiteX2" fmla="*/ 1502686 w 1618413"/>
                  <a:gd name="connsiteY2" fmla="*/ 178122 h 184076"/>
                  <a:gd name="connsiteX3" fmla="*/ 1499879 w 1618413"/>
                  <a:gd name="connsiteY3" fmla="*/ 178526 h 184076"/>
                  <a:gd name="connsiteX4" fmla="*/ 1478513 w 1618413"/>
                  <a:gd name="connsiteY4" fmla="*/ 177499 h 184076"/>
                  <a:gd name="connsiteX5" fmla="*/ 84799 w 1618413"/>
                  <a:gd name="connsiteY5" fmla="*/ 170928 h 184076"/>
                  <a:gd name="connsiteX6" fmla="*/ 117666 w 1618413"/>
                  <a:gd name="connsiteY6" fmla="*/ 177499 h 184076"/>
                  <a:gd name="connsiteX7" fmla="*/ 104518 w 1618413"/>
                  <a:gd name="connsiteY7" fmla="*/ 177499 h 184076"/>
                  <a:gd name="connsiteX8" fmla="*/ 84799 w 1618413"/>
                  <a:gd name="connsiteY8" fmla="*/ 170928 h 184076"/>
                  <a:gd name="connsiteX9" fmla="*/ 1603418 w 1618413"/>
                  <a:gd name="connsiteY9" fmla="*/ 0 h 184076"/>
                  <a:gd name="connsiteX10" fmla="*/ 1616567 w 1618413"/>
                  <a:gd name="connsiteY10" fmla="*/ 0 h 184076"/>
                  <a:gd name="connsiteX11" fmla="*/ 1511177 w 1618413"/>
                  <a:gd name="connsiteY11" fmla="*/ 178423 h 184076"/>
                  <a:gd name="connsiteX12" fmla="*/ 1502686 w 1618413"/>
                  <a:gd name="connsiteY12" fmla="*/ 178122 h 184076"/>
                  <a:gd name="connsiteX13" fmla="*/ 1521501 w 1618413"/>
                  <a:gd name="connsiteY13" fmla="*/ 175419 h 184076"/>
                  <a:gd name="connsiteX14" fmla="*/ 1603418 w 1618413"/>
                  <a:gd name="connsiteY14" fmla="*/ 6571 h 184076"/>
                  <a:gd name="connsiteX15" fmla="*/ 5911 w 1618413"/>
                  <a:gd name="connsiteY15" fmla="*/ 0 h 184076"/>
                  <a:gd name="connsiteX16" fmla="*/ 19060 w 1618413"/>
                  <a:gd name="connsiteY16" fmla="*/ 6571 h 184076"/>
                  <a:gd name="connsiteX17" fmla="*/ 91379 w 1618413"/>
                  <a:gd name="connsiteY17" fmla="*/ 184076 h 184076"/>
                  <a:gd name="connsiteX18" fmla="*/ 5911 w 1618413"/>
                  <a:gd name="connsiteY18" fmla="*/ 0 h 1840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618413" h="184076">
                    <a:moveTo>
                      <a:pt x="1478513" y="177499"/>
                    </a:moveTo>
                    <a:lnTo>
                      <a:pt x="1485084" y="177499"/>
                    </a:lnTo>
                    <a:lnTo>
                      <a:pt x="1502686" y="178122"/>
                    </a:lnTo>
                    <a:lnTo>
                      <a:pt x="1499879" y="178526"/>
                    </a:lnTo>
                    <a:cubicBezTo>
                      <a:pt x="1487142" y="179142"/>
                      <a:pt x="1478513" y="177499"/>
                      <a:pt x="1478513" y="177499"/>
                    </a:cubicBezTo>
                    <a:close/>
                    <a:moveTo>
                      <a:pt x="84799" y="170928"/>
                    </a:moveTo>
                    <a:cubicBezTo>
                      <a:pt x="97947" y="177499"/>
                      <a:pt x="104518" y="177499"/>
                      <a:pt x="117666" y="177499"/>
                    </a:cubicBezTo>
                    <a:lnTo>
                      <a:pt x="104518" y="177499"/>
                    </a:lnTo>
                    <a:cubicBezTo>
                      <a:pt x="97947" y="177499"/>
                      <a:pt x="91370" y="177499"/>
                      <a:pt x="84799" y="170928"/>
                    </a:cubicBezTo>
                    <a:close/>
                    <a:moveTo>
                      <a:pt x="1603418" y="0"/>
                    </a:moveTo>
                    <a:lnTo>
                      <a:pt x="1616567" y="0"/>
                    </a:lnTo>
                    <a:cubicBezTo>
                      <a:pt x="1631361" y="152847"/>
                      <a:pt x="1553705" y="176266"/>
                      <a:pt x="1511177" y="178423"/>
                    </a:cubicBezTo>
                    <a:lnTo>
                      <a:pt x="1502686" y="178122"/>
                    </a:lnTo>
                    <a:lnTo>
                      <a:pt x="1521501" y="175419"/>
                    </a:lnTo>
                    <a:cubicBezTo>
                      <a:pt x="1560791" y="165788"/>
                      <a:pt x="1611636" y="129836"/>
                      <a:pt x="1603418" y="6571"/>
                    </a:cubicBezTo>
                    <a:close/>
                    <a:moveTo>
                      <a:pt x="5911" y="0"/>
                    </a:moveTo>
                    <a:lnTo>
                      <a:pt x="19060" y="6571"/>
                    </a:lnTo>
                    <a:cubicBezTo>
                      <a:pt x="19060" y="6571"/>
                      <a:pt x="-20385" y="144631"/>
                      <a:pt x="91379" y="184076"/>
                    </a:cubicBezTo>
                    <a:cubicBezTo>
                      <a:pt x="-33534" y="151202"/>
                      <a:pt x="5911" y="0"/>
                      <a:pt x="5911" y="0"/>
                    </a:cubicBezTo>
                    <a:close/>
                  </a:path>
                </a:pathLst>
              </a:custGeom>
              <a:solidFill>
                <a:srgbClr val="4D4D4D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454" name="Group 453">
                <a:extLst>
                  <a:ext uri="{FF2B5EF4-FFF2-40B4-BE49-F238E27FC236}">
                    <a16:creationId xmlns:a16="http://schemas.microsoft.com/office/drawing/2014/main" id="{0DC652B7-936E-40BA-A12B-E860918C6202}"/>
                  </a:ext>
                </a:extLst>
              </p:cNvPr>
              <p:cNvGrpSpPr/>
              <p:nvPr/>
            </p:nvGrpSpPr>
            <p:grpSpPr>
              <a:xfrm>
                <a:off x="1606" y="6382978"/>
                <a:ext cx="413937" cy="115242"/>
                <a:chOff x="5955" y="6353672"/>
                <a:chExt cx="413937" cy="115242"/>
              </a:xfrm>
            </p:grpSpPr>
            <p:sp>
              <p:nvSpPr>
                <p:cNvPr id="459" name="Rectangle: Rounded Corners 458">
                  <a:extLst>
                    <a:ext uri="{FF2B5EF4-FFF2-40B4-BE49-F238E27FC236}">
                      <a16:creationId xmlns:a16="http://schemas.microsoft.com/office/drawing/2014/main" id="{117B99AD-98F9-43A6-8493-D08D23FDF3B7}"/>
                    </a:ext>
                  </a:extLst>
                </p:cNvPr>
                <p:cNvSpPr/>
                <p:nvPr/>
              </p:nvSpPr>
              <p:spPr>
                <a:xfrm>
                  <a:off x="5955" y="6353672"/>
                  <a:ext cx="413937" cy="115242"/>
                </a:xfrm>
                <a:prstGeom prst="roundRect">
                  <a:avLst>
                    <a:gd name="adj" fmla="val 28154"/>
                  </a:avLst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0" name="Rectangle: Rounded Corners 459">
                  <a:extLst>
                    <a:ext uri="{FF2B5EF4-FFF2-40B4-BE49-F238E27FC236}">
                      <a16:creationId xmlns:a16="http://schemas.microsoft.com/office/drawing/2014/main" id="{AD7E85F8-3E01-4CDD-BEFC-A3ECCC025BF7}"/>
                    </a:ext>
                  </a:extLst>
                </p:cNvPr>
                <p:cNvSpPr/>
                <p:nvPr/>
              </p:nvSpPr>
              <p:spPr>
                <a:xfrm>
                  <a:off x="99417" y="6382279"/>
                  <a:ext cx="227012" cy="55272"/>
                </a:xfrm>
                <a:prstGeom prst="roundRect">
                  <a:avLst>
                    <a:gd name="adj" fmla="val 28154"/>
                  </a:avLst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5" name="Group 454">
                <a:extLst>
                  <a:ext uri="{FF2B5EF4-FFF2-40B4-BE49-F238E27FC236}">
                    <a16:creationId xmlns:a16="http://schemas.microsoft.com/office/drawing/2014/main" id="{73AA365C-E972-4637-9037-5B14D0567DEE}"/>
                  </a:ext>
                </a:extLst>
              </p:cNvPr>
              <p:cNvGrpSpPr/>
              <p:nvPr/>
            </p:nvGrpSpPr>
            <p:grpSpPr>
              <a:xfrm>
                <a:off x="9855291" y="6381600"/>
                <a:ext cx="885989" cy="115242"/>
                <a:chOff x="5955" y="6353672"/>
                <a:chExt cx="413937" cy="115242"/>
              </a:xfrm>
            </p:grpSpPr>
            <p:sp>
              <p:nvSpPr>
                <p:cNvPr id="457" name="Rectangle: Rounded Corners 456">
                  <a:extLst>
                    <a:ext uri="{FF2B5EF4-FFF2-40B4-BE49-F238E27FC236}">
                      <a16:creationId xmlns:a16="http://schemas.microsoft.com/office/drawing/2014/main" id="{A6725524-F193-4F0A-8000-294F4153BB77}"/>
                    </a:ext>
                  </a:extLst>
                </p:cNvPr>
                <p:cNvSpPr/>
                <p:nvPr/>
              </p:nvSpPr>
              <p:spPr>
                <a:xfrm>
                  <a:off x="5955" y="6353672"/>
                  <a:ext cx="413937" cy="115242"/>
                </a:xfrm>
                <a:prstGeom prst="roundRect">
                  <a:avLst>
                    <a:gd name="adj" fmla="val 28154"/>
                  </a:avLst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8" name="Rectangle: Rounded Corners 457">
                  <a:extLst>
                    <a:ext uri="{FF2B5EF4-FFF2-40B4-BE49-F238E27FC236}">
                      <a16:creationId xmlns:a16="http://schemas.microsoft.com/office/drawing/2014/main" id="{557295D2-2970-4191-9E06-311E6948A492}"/>
                    </a:ext>
                  </a:extLst>
                </p:cNvPr>
                <p:cNvSpPr/>
                <p:nvPr/>
              </p:nvSpPr>
              <p:spPr>
                <a:xfrm>
                  <a:off x="84761" y="6382279"/>
                  <a:ext cx="256326" cy="55272"/>
                </a:xfrm>
                <a:prstGeom prst="roundRect">
                  <a:avLst>
                    <a:gd name="adj" fmla="val 28154"/>
                  </a:avLst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456" name="Freeform: Shape 455">
                <a:extLst>
                  <a:ext uri="{FF2B5EF4-FFF2-40B4-BE49-F238E27FC236}">
                    <a16:creationId xmlns:a16="http://schemas.microsoft.com/office/drawing/2014/main" id="{2711AD71-2B44-4B08-BEDF-2032791EF38F}"/>
                  </a:ext>
                </a:extLst>
              </p:cNvPr>
              <p:cNvSpPr/>
              <p:nvPr/>
            </p:nvSpPr>
            <p:spPr>
              <a:xfrm>
                <a:off x="3892805" y="496953"/>
                <a:ext cx="5479036" cy="5431217"/>
              </a:xfrm>
              <a:custGeom>
                <a:avLst/>
                <a:gdLst>
                  <a:gd name="connsiteX0" fmla="*/ 2567127 w 4009217"/>
                  <a:gd name="connsiteY0" fmla="*/ 30683 h 4295590"/>
                  <a:gd name="connsiteX1" fmla="*/ 3798529 w 4009217"/>
                  <a:gd name="connsiteY1" fmla="*/ 30683 h 4295590"/>
                  <a:gd name="connsiteX2" fmla="*/ 4007172 w 4009217"/>
                  <a:gd name="connsiteY2" fmla="*/ 272054 h 4295590"/>
                  <a:gd name="connsiteX3" fmla="*/ 3998990 w 4009217"/>
                  <a:gd name="connsiteY3" fmla="*/ 4268999 h 4295590"/>
                  <a:gd name="connsiteX4" fmla="*/ 30683 w 4009217"/>
                  <a:gd name="connsiteY4" fmla="*/ 4268999 h 4295590"/>
                  <a:gd name="connsiteX0" fmla="*/ 2536444 w 3976489"/>
                  <a:gd name="connsiteY0" fmla="*/ 0 h 4238316"/>
                  <a:gd name="connsiteX1" fmla="*/ 3976489 w 3976489"/>
                  <a:gd name="connsiteY1" fmla="*/ 241371 h 4238316"/>
                  <a:gd name="connsiteX2" fmla="*/ 3968307 w 3976489"/>
                  <a:gd name="connsiteY2" fmla="*/ 4238316 h 4238316"/>
                  <a:gd name="connsiteX3" fmla="*/ 0 w 3976489"/>
                  <a:gd name="connsiteY3" fmla="*/ 4238316 h 4238316"/>
                  <a:gd name="connsiteX0" fmla="*/ 2536444 w 3976489"/>
                  <a:gd name="connsiteY0" fmla="*/ 0 h 4238316"/>
                  <a:gd name="connsiteX1" fmla="*/ 3976489 w 3976489"/>
                  <a:gd name="connsiteY1" fmla="*/ 213683 h 4238316"/>
                  <a:gd name="connsiteX2" fmla="*/ 3968307 w 3976489"/>
                  <a:gd name="connsiteY2" fmla="*/ 4238316 h 4238316"/>
                  <a:gd name="connsiteX3" fmla="*/ 0 w 3976489"/>
                  <a:gd name="connsiteY3" fmla="*/ 4238316 h 4238316"/>
                  <a:gd name="connsiteX0" fmla="*/ 2473335 w 3976489"/>
                  <a:gd name="connsiteY0" fmla="*/ 0 h 4035268"/>
                  <a:gd name="connsiteX1" fmla="*/ 3976489 w 3976489"/>
                  <a:gd name="connsiteY1" fmla="*/ 10635 h 4035268"/>
                  <a:gd name="connsiteX2" fmla="*/ 3968307 w 3976489"/>
                  <a:gd name="connsiteY2" fmla="*/ 4035268 h 4035268"/>
                  <a:gd name="connsiteX3" fmla="*/ 0 w 3976489"/>
                  <a:gd name="connsiteY3" fmla="*/ 4035268 h 40352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76489" h="4035268">
                    <a:moveTo>
                      <a:pt x="2473335" y="0"/>
                    </a:moveTo>
                    <a:lnTo>
                      <a:pt x="3976489" y="10635"/>
                    </a:lnTo>
                    <a:cubicBezTo>
                      <a:pt x="3973762" y="1342950"/>
                      <a:pt x="3971034" y="2702953"/>
                      <a:pt x="3968307" y="4035268"/>
                    </a:cubicBezTo>
                    <a:lnTo>
                      <a:pt x="0" y="4035268"/>
                    </a:lnTo>
                  </a:path>
                </a:pathLst>
              </a:custGeom>
              <a:solidFill>
                <a:srgbClr val="999999">
                  <a:alpha val="10000"/>
                </a:srgb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435" name="Group 434">
              <a:extLst>
                <a:ext uri="{FF2B5EF4-FFF2-40B4-BE49-F238E27FC236}">
                  <a16:creationId xmlns:a16="http://schemas.microsoft.com/office/drawing/2014/main" id="{8BDD1CC0-C9E2-4BBE-A922-04BECC6E6CDB}"/>
                </a:ext>
              </a:extLst>
            </p:cNvPr>
            <p:cNvGrpSpPr/>
            <p:nvPr/>
          </p:nvGrpSpPr>
          <p:grpSpPr>
            <a:xfrm>
              <a:off x="3207619" y="3718182"/>
              <a:ext cx="792677" cy="1479472"/>
              <a:chOff x="3501573" y="3178068"/>
              <a:chExt cx="1340594" cy="2737840"/>
            </a:xfrm>
          </p:grpSpPr>
          <p:sp>
            <p:nvSpPr>
              <p:cNvPr id="437" name="Freeform: Shape 436">
                <a:extLst>
                  <a:ext uri="{FF2B5EF4-FFF2-40B4-BE49-F238E27FC236}">
                    <a16:creationId xmlns:a16="http://schemas.microsoft.com/office/drawing/2014/main" id="{89278911-7FF6-49D9-BF0B-A1B68013B4C5}"/>
                  </a:ext>
                </a:extLst>
              </p:cNvPr>
              <p:cNvSpPr/>
              <p:nvPr/>
            </p:nvSpPr>
            <p:spPr>
              <a:xfrm>
                <a:off x="3504728" y="3612346"/>
                <a:ext cx="62939" cy="220286"/>
              </a:xfrm>
              <a:custGeom>
                <a:avLst/>
                <a:gdLst>
                  <a:gd name="connsiteX0" fmla="*/ 12859 w 19050"/>
                  <a:gd name="connsiteY0" fmla="*/ 68104 h 66675"/>
                  <a:gd name="connsiteX1" fmla="*/ 12859 w 19050"/>
                  <a:gd name="connsiteY1" fmla="*/ 68104 h 66675"/>
                  <a:gd name="connsiteX2" fmla="*/ 7144 w 19050"/>
                  <a:gd name="connsiteY2" fmla="*/ 62389 h 66675"/>
                  <a:gd name="connsiteX3" fmla="*/ 7144 w 19050"/>
                  <a:gd name="connsiteY3" fmla="*/ 12859 h 66675"/>
                  <a:gd name="connsiteX4" fmla="*/ 12859 w 19050"/>
                  <a:gd name="connsiteY4" fmla="*/ 7144 h 66675"/>
                  <a:gd name="connsiteX5" fmla="*/ 12859 w 19050"/>
                  <a:gd name="connsiteY5" fmla="*/ 7144 h 66675"/>
                  <a:gd name="connsiteX6" fmla="*/ 18574 w 19050"/>
                  <a:gd name="connsiteY6" fmla="*/ 12859 h 66675"/>
                  <a:gd name="connsiteX7" fmla="*/ 18574 w 19050"/>
                  <a:gd name="connsiteY7" fmla="*/ 62389 h 66675"/>
                  <a:gd name="connsiteX8" fmla="*/ 12859 w 19050"/>
                  <a:gd name="connsiteY8" fmla="*/ 68104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050" h="66675">
                    <a:moveTo>
                      <a:pt x="12859" y="68104"/>
                    </a:moveTo>
                    <a:lnTo>
                      <a:pt x="12859" y="68104"/>
                    </a:lnTo>
                    <a:cubicBezTo>
                      <a:pt x="10001" y="68104"/>
                      <a:pt x="7144" y="65246"/>
                      <a:pt x="7144" y="62389"/>
                    </a:cubicBezTo>
                    <a:lnTo>
                      <a:pt x="7144" y="12859"/>
                    </a:lnTo>
                    <a:cubicBezTo>
                      <a:pt x="7144" y="10001"/>
                      <a:pt x="10001" y="7144"/>
                      <a:pt x="12859" y="7144"/>
                    </a:cubicBezTo>
                    <a:lnTo>
                      <a:pt x="12859" y="7144"/>
                    </a:lnTo>
                    <a:cubicBezTo>
                      <a:pt x="15716" y="7144"/>
                      <a:pt x="18574" y="10001"/>
                      <a:pt x="18574" y="12859"/>
                    </a:cubicBezTo>
                    <a:lnTo>
                      <a:pt x="18574" y="62389"/>
                    </a:lnTo>
                    <a:cubicBezTo>
                      <a:pt x="18574" y="65246"/>
                      <a:pt x="15716" y="68104"/>
                      <a:pt x="12859" y="68104"/>
                    </a:cubicBezTo>
                    <a:close/>
                  </a:path>
                </a:pathLst>
              </a:custGeom>
              <a:solidFill>
                <a:srgbClr val="80808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8" name="Freeform: Shape 437">
                <a:extLst>
                  <a:ext uri="{FF2B5EF4-FFF2-40B4-BE49-F238E27FC236}">
                    <a16:creationId xmlns:a16="http://schemas.microsoft.com/office/drawing/2014/main" id="{7EC38A45-44A5-431E-8743-C9D25A8DC604}"/>
                  </a:ext>
                </a:extLst>
              </p:cNvPr>
              <p:cNvSpPr/>
              <p:nvPr/>
            </p:nvSpPr>
            <p:spPr>
              <a:xfrm>
                <a:off x="3501573" y="3832632"/>
                <a:ext cx="62939" cy="220286"/>
              </a:xfrm>
              <a:custGeom>
                <a:avLst/>
                <a:gdLst>
                  <a:gd name="connsiteX0" fmla="*/ 12859 w 19050"/>
                  <a:gd name="connsiteY0" fmla="*/ 68104 h 66675"/>
                  <a:gd name="connsiteX1" fmla="*/ 12859 w 19050"/>
                  <a:gd name="connsiteY1" fmla="*/ 68104 h 66675"/>
                  <a:gd name="connsiteX2" fmla="*/ 7144 w 19050"/>
                  <a:gd name="connsiteY2" fmla="*/ 62389 h 66675"/>
                  <a:gd name="connsiteX3" fmla="*/ 7144 w 19050"/>
                  <a:gd name="connsiteY3" fmla="*/ 12859 h 66675"/>
                  <a:gd name="connsiteX4" fmla="*/ 12859 w 19050"/>
                  <a:gd name="connsiteY4" fmla="*/ 7144 h 66675"/>
                  <a:gd name="connsiteX5" fmla="*/ 12859 w 19050"/>
                  <a:gd name="connsiteY5" fmla="*/ 7144 h 66675"/>
                  <a:gd name="connsiteX6" fmla="*/ 18574 w 19050"/>
                  <a:gd name="connsiteY6" fmla="*/ 12859 h 66675"/>
                  <a:gd name="connsiteX7" fmla="*/ 18574 w 19050"/>
                  <a:gd name="connsiteY7" fmla="*/ 62389 h 66675"/>
                  <a:gd name="connsiteX8" fmla="*/ 12859 w 19050"/>
                  <a:gd name="connsiteY8" fmla="*/ 68104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050" h="66675">
                    <a:moveTo>
                      <a:pt x="12859" y="68104"/>
                    </a:moveTo>
                    <a:lnTo>
                      <a:pt x="12859" y="68104"/>
                    </a:lnTo>
                    <a:cubicBezTo>
                      <a:pt x="10001" y="68104"/>
                      <a:pt x="7144" y="65246"/>
                      <a:pt x="7144" y="62389"/>
                    </a:cubicBezTo>
                    <a:lnTo>
                      <a:pt x="7144" y="12859"/>
                    </a:lnTo>
                    <a:cubicBezTo>
                      <a:pt x="7144" y="10001"/>
                      <a:pt x="10001" y="7144"/>
                      <a:pt x="12859" y="7144"/>
                    </a:cubicBezTo>
                    <a:lnTo>
                      <a:pt x="12859" y="7144"/>
                    </a:lnTo>
                    <a:cubicBezTo>
                      <a:pt x="15716" y="7144"/>
                      <a:pt x="18574" y="10001"/>
                      <a:pt x="18574" y="12859"/>
                    </a:cubicBezTo>
                    <a:lnTo>
                      <a:pt x="18574" y="62389"/>
                    </a:lnTo>
                    <a:cubicBezTo>
                      <a:pt x="18574" y="65246"/>
                      <a:pt x="15716" y="68104"/>
                      <a:pt x="12859" y="68104"/>
                    </a:cubicBezTo>
                    <a:close/>
                  </a:path>
                </a:pathLst>
              </a:custGeom>
              <a:solidFill>
                <a:srgbClr val="80808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9" name="Freeform: Shape 438">
                <a:extLst>
                  <a:ext uri="{FF2B5EF4-FFF2-40B4-BE49-F238E27FC236}">
                    <a16:creationId xmlns:a16="http://schemas.microsoft.com/office/drawing/2014/main" id="{D9CC5D1C-E368-4632-BCB9-109F5FB2A122}"/>
                  </a:ext>
                </a:extLst>
              </p:cNvPr>
              <p:cNvSpPr/>
              <p:nvPr/>
            </p:nvSpPr>
            <p:spPr>
              <a:xfrm>
                <a:off x="4776089" y="3829487"/>
                <a:ext cx="62939" cy="220286"/>
              </a:xfrm>
              <a:custGeom>
                <a:avLst/>
                <a:gdLst>
                  <a:gd name="connsiteX0" fmla="*/ 12859 w 19050"/>
                  <a:gd name="connsiteY0" fmla="*/ 68104 h 66675"/>
                  <a:gd name="connsiteX1" fmla="*/ 12859 w 19050"/>
                  <a:gd name="connsiteY1" fmla="*/ 68104 h 66675"/>
                  <a:gd name="connsiteX2" fmla="*/ 7144 w 19050"/>
                  <a:gd name="connsiteY2" fmla="*/ 62389 h 66675"/>
                  <a:gd name="connsiteX3" fmla="*/ 7144 w 19050"/>
                  <a:gd name="connsiteY3" fmla="*/ 12859 h 66675"/>
                  <a:gd name="connsiteX4" fmla="*/ 12859 w 19050"/>
                  <a:gd name="connsiteY4" fmla="*/ 7144 h 66675"/>
                  <a:gd name="connsiteX5" fmla="*/ 12859 w 19050"/>
                  <a:gd name="connsiteY5" fmla="*/ 7144 h 66675"/>
                  <a:gd name="connsiteX6" fmla="*/ 18574 w 19050"/>
                  <a:gd name="connsiteY6" fmla="*/ 12859 h 66675"/>
                  <a:gd name="connsiteX7" fmla="*/ 18574 w 19050"/>
                  <a:gd name="connsiteY7" fmla="*/ 62389 h 66675"/>
                  <a:gd name="connsiteX8" fmla="*/ 12859 w 19050"/>
                  <a:gd name="connsiteY8" fmla="*/ 68104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050" h="66675">
                    <a:moveTo>
                      <a:pt x="12859" y="68104"/>
                    </a:moveTo>
                    <a:lnTo>
                      <a:pt x="12859" y="68104"/>
                    </a:lnTo>
                    <a:cubicBezTo>
                      <a:pt x="10001" y="68104"/>
                      <a:pt x="7144" y="65246"/>
                      <a:pt x="7144" y="62389"/>
                    </a:cubicBezTo>
                    <a:lnTo>
                      <a:pt x="7144" y="12859"/>
                    </a:lnTo>
                    <a:cubicBezTo>
                      <a:pt x="7144" y="10001"/>
                      <a:pt x="10001" y="7144"/>
                      <a:pt x="12859" y="7144"/>
                    </a:cubicBezTo>
                    <a:lnTo>
                      <a:pt x="12859" y="7144"/>
                    </a:lnTo>
                    <a:cubicBezTo>
                      <a:pt x="15716" y="7144"/>
                      <a:pt x="18574" y="10001"/>
                      <a:pt x="18574" y="12859"/>
                    </a:cubicBezTo>
                    <a:lnTo>
                      <a:pt x="18574" y="62389"/>
                    </a:lnTo>
                    <a:cubicBezTo>
                      <a:pt x="19526" y="65246"/>
                      <a:pt x="16669" y="68104"/>
                      <a:pt x="12859" y="68104"/>
                    </a:cubicBezTo>
                    <a:close/>
                  </a:path>
                </a:pathLst>
              </a:custGeom>
              <a:solidFill>
                <a:srgbClr val="80808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0" name="Freeform: Shape 439">
                <a:extLst>
                  <a:ext uri="{FF2B5EF4-FFF2-40B4-BE49-F238E27FC236}">
                    <a16:creationId xmlns:a16="http://schemas.microsoft.com/office/drawing/2014/main" id="{CDFD1714-C76B-492D-A959-057087BE8138}"/>
                  </a:ext>
                </a:extLst>
              </p:cNvPr>
              <p:cNvSpPr/>
              <p:nvPr/>
            </p:nvSpPr>
            <p:spPr>
              <a:xfrm>
                <a:off x="3520451" y="3178068"/>
                <a:ext cx="1321716" cy="2737840"/>
              </a:xfrm>
              <a:custGeom>
                <a:avLst/>
                <a:gdLst>
                  <a:gd name="connsiteX0" fmla="*/ 350044 w 400050"/>
                  <a:gd name="connsiteY0" fmla="*/ 7144 h 828675"/>
                  <a:gd name="connsiteX1" fmla="*/ 53816 w 400050"/>
                  <a:gd name="connsiteY1" fmla="*/ 7144 h 828675"/>
                  <a:gd name="connsiteX2" fmla="*/ 7144 w 400050"/>
                  <a:gd name="connsiteY2" fmla="*/ 53816 h 828675"/>
                  <a:gd name="connsiteX3" fmla="*/ 7144 w 400050"/>
                  <a:gd name="connsiteY3" fmla="*/ 781526 h 828675"/>
                  <a:gd name="connsiteX4" fmla="*/ 53816 w 400050"/>
                  <a:gd name="connsiteY4" fmla="*/ 828199 h 828675"/>
                  <a:gd name="connsiteX5" fmla="*/ 350044 w 400050"/>
                  <a:gd name="connsiteY5" fmla="*/ 828199 h 828675"/>
                  <a:gd name="connsiteX6" fmla="*/ 396716 w 400050"/>
                  <a:gd name="connsiteY6" fmla="*/ 781526 h 828675"/>
                  <a:gd name="connsiteX7" fmla="*/ 396716 w 400050"/>
                  <a:gd name="connsiteY7" fmla="*/ 53816 h 828675"/>
                  <a:gd name="connsiteX8" fmla="*/ 350044 w 400050"/>
                  <a:gd name="connsiteY8" fmla="*/ 7144 h 828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00050" h="828675">
                    <a:moveTo>
                      <a:pt x="350044" y="7144"/>
                    </a:moveTo>
                    <a:lnTo>
                      <a:pt x="53816" y="7144"/>
                    </a:lnTo>
                    <a:cubicBezTo>
                      <a:pt x="28099" y="7144"/>
                      <a:pt x="7144" y="28099"/>
                      <a:pt x="7144" y="53816"/>
                    </a:cubicBezTo>
                    <a:lnTo>
                      <a:pt x="7144" y="781526"/>
                    </a:lnTo>
                    <a:cubicBezTo>
                      <a:pt x="7144" y="807244"/>
                      <a:pt x="28099" y="828199"/>
                      <a:pt x="53816" y="828199"/>
                    </a:cubicBezTo>
                    <a:lnTo>
                      <a:pt x="350044" y="828199"/>
                    </a:lnTo>
                    <a:cubicBezTo>
                      <a:pt x="375761" y="828199"/>
                      <a:pt x="396716" y="807244"/>
                      <a:pt x="396716" y="781526"/>
                    </a:cubicBezTo>
                    <a:lnTo>
                      <a:pt x="396716" y="53816"/>
                    </a:lnTo>
                    <a:cubicBezTo>
                      <a:pt x="396716" y="28099"/>
                      <a:pt x="375761" y="7144"/>
                      <a:pt x="350044" y="7144"/>
                    </a:cubicBezTo>
                    <a:close/>
                  </a:path>
                </a:pathLst>
              </a:custGeom>
              <a:solidFill>
                <a:srgbClr val="80808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1" name="Freeform: Shape 440">
                <a:extLst>
                  <a:ext uri="{FF2B5EF4-FFF2-40B4-BE49-F238E27FC236}">
                    <a16:creationId xmlns:a16="http://schemas.microsoft.com/office/drawing/2014/main" id="{316AB238-3790-43EE-BA7A-1EEA8B9E4E5A}"/>
                  </a:ext>
                </a:extLst>
              </p:cNvPr>
              <p:cNvSpPr/>
              <p:nvPr/>
            </p:nvSpPr>
            <p:spPr>
              <a:xfrm>
                <a:off x="3529897" y="3190652"/>
                <a:ext cx="1290246" cy="2706371"/>
              </a:xfrm>
              <a:custGeom>
                <a:avLst/>
                <a:gdLst>
                  <a:gd name="connsiteX0" fmla="*/ 345281 w 390525"/>
                  <a:gd name="connsiteY0" fmla="*/ 7144 h 819150"/>
                  <a:gd name="connsiteX1" fmla="*/ 52864 w 390525"/>
                  <a:gd name="connsiteY1" fmla="*/ 7144 h 819150"/>
                  <a:gd name="connsiteX2" fmla="*/ 7144 w 390525"/>
                  <a:gd name="connsiteY2" fmla="*/ 52864 h 819150"/>
                  <a:gd name="connsiteX3" fmla="*/ 7144 w 390525"/>
                  <a:gd name="connsiteY3" fmla="*/ 772954 h 819150"/>
                  <a:gd name="connsiteX4" fmla="*/ 52864 w 390525"/>
                  <a:gd name="connsiteY4" fmla="*/ 818674 h 819150"/>
                  <a:gd name="connsiteX5" fmla="*/ 345281 w 390525"/>
                  <a:gd name="connsiteY5" fmla="*/ 818674 h 819150"/>
                  <a:gd name="connsiteX6" fmla="*/ 391001 w 390525"/>
                  <a:gd name="connsiteY6" fmla="*/ 772954 h 819150"/>
                  <a:gd name="connsiteX7" fmla="*/ 391001 w 390525"/>
                  <a:gd name="connsiteY7" fmla="*/ 52864 h 819150"/>
                  <a:gd name="connsiteX8" fmla="*/ 345281 w 390525"/>
                  <a:gd name="connsiteY8" fmla="*/ 7144 h 819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90525" h="819150">
                    <a:moveTo>
                      <a:pt x="345281" y="7144"/>
                    </a:moveTo>
                    <a:lnTo>
                      <a:pt x="52864" y="7144"/>
                    </a:lnTo>
                    <a:cubicBezTo>
                      <a:pt x="27146" y="7144"/>
                      <a:pt x="7144" y="27146"/>
                      <a:pt x="7144" y="52864"/>
                    </a:cubicBezTo>
                    <a:lnTo>
                      <a:pt x="7144" y="772954"/>
                    </a:lnTo>
                    <a:cubicBezTo>
                      <a:pt x="7144" y="798671"/>
                      <a:pt x="27146" y="818674"/>
                      <a:pt x="52864" y="818674"/>
                    </a:cubicBezTo>
                    <a:lnTo>
                      <a:pt x="345281" y="818674"/>
                    </a:lnTo>
                    <a:cubicBezTo>
                      <a:pt x="370999" y="818674"/>
                      <a:pt x="391001" y="798671"/>
                      <a:pt x="391001" y="772954"/>
                    </a:cubicBezTo>
                    <a:lnTo>
                      <a:pt x="391001" y="52864"/>
                    </a:lnTo>
                    <a:cubicBezTo>
                      <a:pt x="391001" y="28099"/>
                      <a:pt x="370046" y="7144"/>
                      <a:pt x="345281" y="7144"/>
                    </a:cubicBezTo>
                    <a:close/>
                  </a:path>
                </a:pathLst>
              </a:custGeom>
              <a:solidFill>
                <a:srgbClr val="1A1A1A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2" name="Freeform: Shape 441">
                <a:extLst>
                  <a:ext uri="{FF2B5EF4-FFF2-40B4-BE49-F238E27FC236}">
                    <a16:creationId xmlns:a16="http://schemas.microsoft.com/office/drawing/2014/main" id="{FD658E0D-B8CB-4652-96CC-BC1714659CF4}"/>
                  </a:ext>
                </a:extLst>
              </p:cNvPr>
              <p:cNvSpPr/>
              <p:nvPr/>
            </p:nvSpPr>
            <p:spPr>
              <a:xfrm>
                <a:off x="3627447" y="3596610"/>
                <a:ext cx="1101430" cy="1951104"/>
              </a:xfrm>
              <a:custGeom>
                <a:avLst/>
                <a:gdLst>
                  <a:gd name="connsiteX0" fmla="*/ 7144 w 333375"/>
                  <a:gd name="connsiteY0" fmla="*/ 7144 h 590550"/>
                  <a:gd name="connsiteX1" fmla="*/ 331946 w 333375"/>
                  <a:gd name="connsiteY1" fmla="*/ 7144 h 590550"/>
                  <a:gd name="connsiteX2" fmla="*/ 331946 w 333375"/>
                  <a:gd name="connsiteY2" fmla="*/ 586264 h 590550"/>
                  <a:gd name="connsiteX3" fmla="*/ 7144 w 333375"/>
                  <a:gd name="connsiteY3" fmla="*/ 586264 h 5905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33375" h="590550">
                    <a:moveTo>
                      <a:pt x="7144" y="7144"/>
                    </a:moveTo>
                    <a:lnTo>
                      <a:pt x="331946" y="7144"/>
                    </a:lnTo>
                    <a:lnTo>
                      <a:pt x="331946" y="586264"/>
                    </a:lnTo>
                    <a:lnTo>
                      <a:pt x="7144" y="586264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grpSp>
            <p:nvGrpSpPr>
              <p:cNvPr id="443" name="Group 442">
                <a:extLst>
                  <a:ext uri="{FF2B5EF4-FFF2-40B4-BE49-F238E27FC236}">
                    <a16:creationId xmlns:a16="http://schemas.microsoft.com/office/drawing/2014/main" id="{58A00D84-86EB-42EB-AB54-5347C43C70B2}"/>
                  </a:ext>
                </a:extLst>
              </p:cNvPr>
              <p:cNvGrpSpPr/>
              <p:nvPr/>
            </p:nvGrpSpPr>
            <p:grpSpPr>
              <a:xfrm>
                <a:off x="4088508" y="5635852"/>
                <a:ext cx="173080" cy="173080"/>
                <a:chOff x="6768665" y="6038214"/>
                <a:chExt cx="147968" cy="147968"/>
              </a:xfrm>
            </p:grpSpPr>
            <p:sp>
              <p:nvSpPr>
                <p:cNvPr id="447" name="Oval 446">
                  <a:extLst>
                    <a:ext uri="{FF2B5EF4-FFF2-40B4-BE49-F238E27FC236}">
                      <a16:creationId xmlns:a16="http://schemas.microsoft.com/office/drawing/2014/main" id="{DFC6C56D-6934-4044-82E6-C24C55EDAEE0}"/>
                    </a:ext>
                  </a:extLst>
                </p:cNvPr>
                <p:cNvSpPr/>
                <p:nvPr/>
              </p:nvSpPr>
              <p:spPr>
                <a:xfrm>
                  <a:off x="6768665" y="6038214"/>
                  <a:ext cx="147968" cy="147968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8" name="Oval 447">
                  <a:extLst>
                    <a:ext uri="{FF2B5EF4-FFF2-40B4-BE49-F238E27FC236}">
                      <a16:creationId xmlns:a16="http://schemas.microsoft.com/office/drawing/2014/main" id="{932621A7-6E17-4BE4-A494-7932BE3B5943}"/>
                    </a:ext>
                  </a:extLst>
                </p:cNvPr>
                <p:cNvSpPr/>
                <p:nvPr/>
              </p:nvSpPr>
              <p:spPr>
                <a:xfrm>
                  <a:off x="6802088" y="6071634"/>
                  <a:ext cx="81180" cy="81180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444" name="Freeform: Shape 443">
                <a:extLst>
                  <a:ext uri="{FF2B5EF4-FFF2-40B4-BE49-F238E27FC236}">
                    <a16:creationId xmlns:a16="http://schemas.microsoft.com/office/drawing/2014/main" id="{F590712F-D68B-4E33-9A96-D00F2B58063B}"/>
                  </a:ext>
                </a:extLst>
              </p:cNvPr>
              <p:cNvSpPr/>
              <p:nvPr/>
            </p:nvSpPr>
            <p:spPr>
              <a:xfrm>
                <a:off x="3821102" y="3628406"/>
                <a:ext cx="906450" cy="1887518"/>
              </a:xfrm>
              <a:custGeom>
                <a:avLst/>
                <a:gdLst>
                  <a:gd name="connsiteX0" fmla="*/ 614149 w 1119116"/>
                  <a:gd name="connsiteY0" fmla="*/ 0 h 2330356"/>
                  <a:gd name="connsiteX1" fmla="*/ 1115704 w 1119116"/>
                  <a:gd name="connsiteY1" fmla="*/ 6824 h 2330356"/>
                  <a:gd name="connsiteX2" fmla="*/ 1119116 w 1119116"/>
                  <a:gd name="connsiteY2" fmla="*/ 2330356 h 2330356"/>
                  <a:gd name="connsiteX3" fmla="*/ 0 w 1119116"/>
                  <a:gd name="connsiteY3" fmla="*/ 2330356 h 2330356"/>
                  <a:gd name="connsiteX4" fmla="*/ 614149 w 1119116"/>
                  <a:gd name="connsiteY4" fmla="*/ 0 h 2330356"/>
                  <a:gd name="connsiteX0" fmla="*/ 614149 w 1119116"/>
                  <a:gd name="connsiteY0" fmla="*/ 0 h 2330356"/>
                  <a:gd name="connsiteX1" fmla="*/ 1115704 w 1119116"/>
                  <a:gd name="connsiteY1" fmla="*/ 3412 h 2330356"/>
                  <a:gd name="connsiteX2" fmla="*/ 1119116 w 1119116"/>
                  <a:gd name="connsiteY2" fmla="*/ 2330356 h 2330356"/>
                  <a:gd name="connsiteX3" fmla="*/ 0 w 1119116"/>
                  <a:gd name="connsiteY3" fmla="*/ 2330356 h 2330356"/>
                  <a:gd name="connsiteX4" fmla="*/ 614149 w 1119116"/>
                  <a:gd name="connsiteY4" fmla="*/ 0 h 23303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9116" h="2330356">
                    <a:moveTo>
                      <a:pt x="614149" y="0"/>
                    </a:moveTo>
                    <a:lnTo>
                      <a:pt x="1115704" y="3412"/>
                    </a:lnTo>
                    <a:cubicBezTo>
                      <a:pt x="1116841" y="777923"/>
                      <a:pt x="1117979" y="1555845"/>
                      <a:pt x="1119116" y="2330356"/>
                    </a:cubicBezTo>
                    <a:lnTo>
                      <a:pt x="0" y="2330356"/>
                    </a:lnTo>
                    <a:lnTo>
                      <a:pt x="614149" y="0"/>
                    </a:lnTo>
                    <a:close/>
                  </a:path>
                </a:pathLst>
              </a:custGeom>
              <a:solidFill>
                <a:srgbClr val="999999">
                  <a:alpha val="10000"/>
                </a:srgbClr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45" name="Rectangle: Rounded Corners 444">
                <a:extLst>
                  <a:ext uri="{FF2B5EF4-FFF2-40B4-BE49-F238E27FC236}">
                    <a16:creationId xmlns:a16="http://schemas.microsoft.com/office/drawing/2014/main" id="{3B8FA906-0E6F-4F4F-BAAB-A65C5435F1AE}"/>
                  </a:ext>
                </a:extLst>
              </p:cNvPr>
              <p:cNvSpPr/>
              <p:nvPr/>
            </p:nvSpPr>
            <p:spPr>
              <a:xfrm>
                <a:off x="4058661" y="3449093"/>
                <a:ext cx="254255" cy="58393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Oval 445">
                <a:extLst>
                  <a:ext uri="{FF2B5EF4-FFF2-40B4-BE49-F238E27FC236}">
                    <a16:creationId xmlns:a16="http://schemas.microsoft.com/office/drawing/2014/main" id="{025FF0E2-2EA5-4BF9-BB31-2E3B4D2A321C}"/>
                  </a:ext>
                </a:extLst>
              </p:cNvPr>
              <p:cNvSpPr/>
              <p:nvPr/>
            </p:nvSpPr>
            <p:spPr>
              <a:xfrm>
                <a:off x="3922825" y="3449093"/>
                <a:ext cx="58393" cy="58393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36" name="Freeform: Shape 435">
              <a:extLst>
                <a:ext uri="{FF2B5EF4-FFF2-40B4-BE49-F238E27FC236}">
                  <a16:creationId xmlns:a16="http://schemas.microsoft.com/office/drawing/2014/main" id="{74C8DD57-E006-425E-892F-CB5FD90BFCE1}"/>
                </a:ext>
              </a:extLst>
            </p:cNvPr>
            <p:cNvSpPr/>
            <p:nvPr/>
          </p:nvSpPr>
          <p:spPr>
            <a:xfrm>
              <a:off x="1848621" y="2504985"/>
              <a:ext cx="951630" cy="700538"/>
            </a:xfrm>
            <a:custGeom>
              <a:avLst/>
              <a:gdLst>
                <a:gd name="connsiteX0" fmla="*/ 1869041 w 3738080"/>
                <a:gd name="connsiteY0" fmla="*/ 1997576 h 2751770"/>
                <a:gd name="connsiteX1" fmla="*/ 2246138 w 3738080"/>
                <a:gd name="connsiteY1" fmla="*/ 2374673 h 2751770"/>
                <a:gd name="connsiteX2" fmla="*/ 1869041 w 3738080"/>
                <a:gd name="connsiteY2" fmla="*/ 2751770 h 2751770"/>
                <a:gd name="connsiteX3" fmla="*/ 1491944 w 3738080"/>
                <a:gd name="connsiteY3" fmla="*/ 2374673 h 2751770"/>
                <a:gd name="connsiteX4" fmla="*/ 1869041 w 3738080"/>
                <a:gd name="connsiteY4" fmla="*/ 1997576 h 2751770"/>
                <a:gd name="connsiteX5" fmla="*/ 2788485 w 3738080"/>
                <a:gd name="connsiteY5" fmla="*/ 1841061 h 2751770"/>
                <a:gd name="connsiteX6" fmla="*/ 2632248 w 3738080"/>
                <a:gd name="connsiteY6" fmla="*/ 1992174 h 2751770"/>
                <a:gd name="connsiteX7" fmla="*/ 2624294 w 3738080"/>
                <a:gd name="connsiteY7" fmla="*/ 1992174 h 2751770"/>
                <a:gd name="connsiteX8" fmla="*/ 1858846 w 3738080"/>
                <a:gd name="connsiteY8" fmla="*/ 1306247 h 2751770"/>
                <a:gd name="connsiteX9" fmla="*/ 2645621 w 3738080"/>
                <a:gd name="connsiteY9" fmla="*/ 1504218 h 2751770"/>
                <a:gd name="connsiteX10" fmla="*/ 2795575 w 3738080"/>
                <a:gd name="connsiteY10" fmla="*/ 1757331 h 2751770"/>
                <a:gd name="connsiteX11" fmla="*/ 2539052 w 3738080"/>
                <a:gd name="connsiteY11" fmla="*/ 1841672 h 2751770"/>
                <a:gd name="connsiteX12" fmla="*/ 1353947 w 3738080"/>
                <a:gd name="connsiteY12" fmla="*/ 1778974 h 2751770"/>
                <a:gd name="connsiteX13" fmla="*/ 982333 w 3738080"/>
                <a:gd name="connsiteY13" fmla="*/ 1780833 h 2751770"/>
                <a:gd name="connsiteX14" fmla="*/ 966756 w 3738080"/>
                <a:gd name="connsiteY14" fmla="*/ 1667407 h 2751770"/>
                <a:gd name="connsiteX15" fmla="*/ 1217540 w 3738080"/>
                <a:gd name="connsiteY15" fmla="*/ 1445700 h 2751770"/>
                <a:gd name="connsiteX16" fmla="*/ 1858846 w 3738080"/>
                <a:gd name="connsiteY16" fmla="*/ 1306247 h 2751770"/>
                <a:gd name="connsiteX17" fmla="*/ 1828129 w 3738080"/>
                <a:gd name="connsiteY17" fmla="*/ 650059 h 2751770"/>
                <a:gd name="connsiteX18" fmla="*/ 3108200 w 3738080"/>
                <a:gd name="connsiteY18" fmla="*/ 1008980 h 2751770"/>
                <a:gd name="connsiteX19" fmla="*/ 3258155 w 3738080"/>
                <a:gd name="connsiteY19" fmla="*/ 1319033 h 2751770"/>
                <a:gd name="connsiteX20" fmla="*/ 2937692 w 3738080"/>
                <a:gd name="connsiteY20" fmla="*/ 1304637 h 2751770"/>
                <a:gd name="connsiteX21" fmla="*/ 763561 w 3738080"/>
                <a:gd name="connsiteY21" fmla="*/ 1325535 h 2751770"/>
                <a:gd name="connsiteX22" fmla="*/ 464412 w 3738080"/>
                <a:gd name="connsiteY22" fmla="*/ 1278813 h 2751770"/>
                <a:gd name="connsiteX23" fmla="*/ 450482 w 3738080"/>
                <a:gd name="connsiteY23" fmla="*/ 1202928 h 2751770"/>
                <a:gd name="connsiteX24" fmla="*/ 622892 w 3738080"/>
                <a:gd name="connsiteY24" fmla="*/ 1008979 h 2751770"/>
                <a:gd name="connsiteX25" fmla="*/ 1828129 w 3738080"/>
                <a:gd name="connsiteY25" fmla="*/ 650059 h 2751770"/>
                <a:gd name="connsiteX26" fmla="*/ 1764313 w 3738080"/>
                <a:gd name="connsiteY26" fmla="*/ 591 h 2751770"/>
                <a:gd name="connsiteX27" fmla="*/ 3559697 w 3738080"/>
                <a:gd name="connsiteY27" fmla="*/ 547180 h 2751770"/>
                <a:gd name="connsiteX28" fmla="*/ 3709650 w 3738080"/>
                <a:gd name="connsiteY28" fmla="*/ 882310 h 2751770"/>
                <a:gd name="connsiteX29" fmla="*/ 3367875 w 3738080"/>
                <a:gd name="connsiteY29" fmla="*/ 834477 h 2751770"/>
                <a:gd name="connsiteX30" fmla="*/ 318417 w 3738080"/>
                <a:gd name="connsiteY30" fmla="*/ 884635 h 2751770"/>
                <a:gd name="connsiteX31" fmla="*/ 19267 w 3738080"/>
                <a:gd name="connsiteY31" fmla="*/ 846272 h 2751770"/>
                <a:gd name="connsiteX32" fmla="*/ 275 w 3738080"/>
                <a:gd name="connsiteY32" fmla="*/ 760137 h 2751770"/>
                <a:gd name="connsiteX33" fmla="*/ 173484 w 3738080"/>
                <a:gd name="connsiteY33" fmla="*/ 547180 h 2751770"/>
                <a:gd name="connsiteX34" fmla="*/ 1764313 w 3738080"/>
                <a:gd name="connsiteY34" fmla="*/ 591 h 2751770"/>
                <a:gd name="connsiteX0" fmla="*/ 1869041 w 3738080"/>
                <a:gd name="connsiteY0" fmla="*/ 1997576 h 2751770"/>
                <a:gd name="connsiteX1" fmla="*/ 2246138 w 3738080"/>
                <a:gd name="connsiteY1" fmla="*/ 2374673 h 2751770"/>
                <a:gd name="connsiteX2" fmla="*/ 1869041 w 3738080"/>
                <a:gd name="connsiteY2" fmla="*/ 2751770 h 2751770"/>
                <a:gd name="connsiteX3" fmla="*/ 1491944 w 3738080"/>
                <a:gd name="connsiteY3" fmla="*/ 2374673 h 2751770"/>
                <a:gd name="connsiteX4" fmla="*/ 1869041 w 3738080"/>
                <a:gd name="connsiteY4" fmla="*/ 1997576 h 2751770"/>
                <a:gd name="connsiteX5" fmla="*/ 2624294 w 3738080"/>
                <a:gd name="connsiteY5" fmla="*/ 1992174 h 2751770"/>
                <a:gd name="connsiteX6" fmla="*/ 2632248 w 3738080"/>
                <a:gd name="connsiteY6" fmla="*/ 1992174 h 2751770"/>
                <a:gd name="connsiteX7" fmla="*/ 2624294 w 3738080"/>
                <a:gd name="connsiteY7" fmla="*/ 1992174 h 2751770"/>
                <a:gd name="connsiteX8" fmla="*/ 1858846 w 3738080"/>
                <a:gd name="connsiteY8" fmla="*/ 1306247 h 2751770"/>
                <a:gd name="connsiteX9" fmla="*/ 2645621 w 3738080"/>
                <a:gd name="connsiteY9" fmla="*/ 1504218 h 2751770"/>
                <a:gd name="connsiteX10" fmla="*/ 2795575 w 3738080"/>
                <a:gd name="connsiteY10" fmla="*/ 1757331 h 2751770"/>
                <a:gd name="connsiteX11" fmla="*/ 2539052 w 3738080"/>
                <a:gd name="connsiteY11" fmla="*/ 1841672 h 2751770"/>
                <a:gd name="connsiteX12" fmla="*/ 1353947 w 3738080"/>
                <a:gd name="connsiteY12" fmla="*/ 1778974 h 2751770"/>
                <a:gd name="connsiteX13" fmla="*/ 982333 w 3738080"/>
                <a:gd name="connsiteY13" fmla="*/ 1780833 h 2751770"/>
                <a:gd name="connsiteX14" fmla="*/ 966756 w 3738080"/>
                <a:gd name="connsiteY14" fmla="*/ 1667407 h 2751770"/>
                <a:gd name="connsiteX15" fmla="*/ 1217540 w 3738080"/>
                <a:gd name="connsiteY15" fmla="*/ 1445700 h 2751770"/>
                <a:gd name="connsiteX16" fmla="*/ 1858846 w 3738080"/>
                <a:gd name="connsiteY16" fmla="*/ 1306247 h 2751770"/>
                <a:gd name="connsiteX17" fmla="*/ 1828129 w 3738080"/>
                <a:gd name="connsiteY17" fmla="*/ 650059 h 2751770"/>
                <a:gd name="connsiteX18" fmla="*/ 3108200 w 3738080"/>
                <a:gd name="connsiteY18" fmla="*/ 1008980 h 2751770"/>
                <a:gd name="connsiteX19" fmla="*/ 3258155 w 3738080"/>
                <a:gd name="connsiteY19" fmla="*/ 1319033 h 2751770"/>
                <a:gd name="connsiteX20" fmla="*/ 2937692 w 3738080"/>
                <a:gd name="connsiteY20" fmla="*/ 1304637 h 2751770"/>
                <a:gd name="connsiteX21" fmla="*/ 763561 w 3738080"/>
                <a:gd name="connsiteY21" fmla="*/ 1325535 h 2751770"/>
                <a:gd name="connsiteX22" fmla="*/ 464412 w 3738080"/>
                <a:gd name="connsiteY22" fmla="*/ 1278813 h 2751770"/>
                <a:gd name="connsiteX23" fmla="*/ 450482 w 3738080"/>
                <a:gd name="connsiteY23" fmla="*/ 1202928 h 2751770"/>
                <a:gd name="connsiteX24" fmla="*/ 622892 w 3738080"/>
                <a:gd name="connsiteY24" fmla="*/ 1008979 h 2751770"/>
                <a:gd name="connsiteX25" fmla="*/ 1828129 w 3738080"/>
                <a:gd name="connsiteY25" fmla="*/ 650059 h 2751770"/>
                <a:gd name="connsiteX26" fmla="*/ 1764313 w 3738080"/>
                <a:gd name="connsiteY26" fmla="*/ 591 h 2751770"/>
                <a:gd name="connsiteX27" fmla="*/ 3559697 w 3738080"/>
                <a:gd name="connsiteY27" fmla="*/ 547180 h 2751770"/>
                <a:gd name="connsiteX28" fmla="*/ 3709650 w 3738080"/>
                <a:gd name="connsiteY28" fmla="*/ 882310 h 2751770"/>
                <a:gd name="connsiteX29" fmla="*/ 3367875 w 3738080"/>
                <a:gd name="connsiteY29" fmla="*/ 834477 h 2751770"/>
                <a:gd name="connsiteX30" fmla="*/ 318417 w 3738080"/>
                <a:gd name="connsiteY30" fmla="*/ 884635 h 2751770"/>
                <a:gd name="connsiteX31" fmla="*/ 19267 w 3738080"/>
                <a:gd name="connsiteY31" fmla="*/ 846272 h 2751770"/>
                <a:gd name="connsiteX32" fmla="*/ 275 w 3738080"/>
                <a:gd name="connsiteY32" fmla="*/ 760137 h 2751770"/>
                <a:gd name="connsiteX33" fmla="*/ 173484 w 3738080"/>
                <a:gd name="connsiteY33" fmla="*/ 547180 h 2751770"/>
                <a:gd name="connsiteX34" fmla="*/ 1764313 w 3738080"/>
                <a:gd name="connsiteY34" fmla="*/ 591 h 2751770"/>
                <a:gd name="connsiteX0" fmla="*/ 1869041 w 3738080"/>
                <a:gd name="connsiteY0" fmla="*/ 1997576 h 2751770"/>
                <a:gd name="connsiteX1" fmla="*/ 2246138 w 3738080"/>
                <a:gd name="connsiteY1" fmla="*/ 2374673 h 2751770"/>
                <a:gd name="connsiteX2" fmla="*/ 1869041 w 3738080"/>
                <a:gd name="connsiteY2" fmla="*/ 2751770 h 2751770"/>
                <a:gd name="connsiteX3" fmla="*/ 1491944 w 3738080"/>
                <a:gd name="connsiteY3" fmla="*/ 2374673 h 2751770"/>
                <a:gd name="connsiteX4" fmla="*/ 1869041 w 3738080"/>
                <a:gd name="connsiteY4" fmla="*/ 1997576 h 2751770"/>
                <a:gd name="connsiteX5" fmla="*/ 1858846 w 3738080"/>
                <a:gd name="connsiteY5" fmla="*/ 1306247 h 2751770"/>
                <a:gd name="connsiteX6" fmla="*/ 2645621 w 3738080"/>
                <a:gd name="connsiteY6" fmla="*/ 1504218 h 2751770"/>
                <a:gd name="connsiteX7" fmla="*/ 2795575 w 3738080"/>
                <a:gd name="connsiteY7" fmla="*/ 1757331 h 2751770"/>
                <a:gd name="connsiteX8" fmla="*/ 2539052 w 3738080"/>
                <a:gd name="connsiteY8" fmla="*/ 1841672 h 2751770"/>
                <a:gd name="connsiteX9" fmla="*/ 1353947 w 3738080"/>
                <a:gd name="connsiteY9" fmla="*/ 1778974 h 2751770"/>
                <a:gd name="connsiteX10" fmla="*/ 982333 w 3738080"/>
                <a:gd name="connsiteY10" fmla="*/ 1780833 h 2751770"/>
                <a:gd name="connsiteX11" fmla="*/ 966756 w 3738080"/>
                <a:gd name="connsiteY11" fmla="*/ 1667407 h 2751770"/>
                <a:gd name="connsiteX12" fmla="*/ 1217540 w 3738080"/>
                <a:gd name="connsiteY12" fmla="*/ 1445700 h 2751770"/>
                <a:gd name="connsiteX13" fmla="*/ 1858846 w 3738080"/>
                <a:gd name="connsiteY13" fmla="*/ 1306247 h 2751770"/>
                <a:gd name="connsiteX14" fmla="*/ 1828129 w 3738080"/>
                <a:gd name="connsiteY14" fmla="*/ 650059 h 2751770"/>
                <a:gd name="connsiteX15" fmla="*/ 3108200 w 3738080"/>
                <a:gd name="connsiteY15" fmla="*/ 1008980 h 2751770"/>
                <a:gd name="connsiteX16" fmla="*/ 3258155 w 3738080"/>
                <a:gd name="connsiteY16" fmla="*/ 1319033 h 2751770"/>
                <a:gd name="connsiteX17" fmla="*/ 2937692 w 3738080"/>
                <a:gd name="connsiteY17" fmla="*/ 1304637 h 2751770"/>
                <a:gd name="connsiteX18" fmla="*/ 763561 w 3738080"/>
                <a:gd name="connsiteY18" fmla="*/ 1325535 h 2751770"/>
                <a:gd name="connsiteX19" fmla="*/ 464412 w 3738080"/>
                <a:gd name="connsiteY19" fmla="*/ 1278813 h 2751770"/>
                <a:gd name="connsiteX20" fmla="*/ 450482 w 3738080"/>
                <a:gd name="connsiteY20" fmla="*/ 1202928 h 2751770"/>
                <a:gd name="connsiteX21" fmla="*/ 622892 w 3738080"/>
                <a:gd name="connsiteY21" fmla="*/ 1008979 h 2751770"/>
                <a:gd name="connsiteX22" fmla="*/ 1828129 w 3738080"/>
                <a:gd name="connsiteY22" fmla="*/ 650059 h 2751770"/>
                <a:gd name="connsiteX23" fmla="*/ 1764313 w 3738080"/>
                <a:gd name="connsiteY23" fmla="*/ 591 h 2751770"/>
                <a:gd name="connsiteX24" fmla="*/ 3559697 w 3738080"/>
                <a:gd name="connsiteY24" fmla="*/ 547180 h 2751770"/>
                <a:gd name="connsiteX25" fmla="*/ 3709650 w 3738080"/>
                <a:gd name="connsiteY25" fmla="*/ 882310 h 2751770"/>
                <a:gd name="connsiteX26" fmla="*/ 3367875 w 3738080"/>
                <a:gd name="connsiteY26" fmla="*/ 834477 h 2751770"/>
                <a:gd name="connsiteX27" fmla="*/ 318417 w 3738080"/>
                <a:gd name="connsiteY27" fmla="*/ 884635 h 2751770"/>
                <a:gd name="connsiteX28" fmla="*/ 19267 w 3738080"/>
                <a:gd name="connsiteY28" fmla="*/ 846272 h 2751770"/>
                <a:gd name="connsiteX29" fmla="*/ 275 w 3738080"/>
                <a:gd name="connsiteY29" fmla="*/ 760137 h 2751770"/>
                <a:gd name="connsiteX30" fmla="*/ 173484 w 3738080"/>
                <a:gd name="connsiteY30" fmla="*/ 547180 h 2751770"/>
                <a:gd name="connsiteX31" fmla="*/ 1764313 w 3738080"/>
                <a:gd name="connsiteY31" fmla="*/ 591 h 2751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3738080" h="2751770">
                  <a:moveTo>
                    <a:pt x="1869041" y="1997576"/>
                  </a:moveTo>
                  <a:cubicBezTo>
                    <a:pt x="2077306" y="1997576"/>
                    <a:pt x="2246138" y="2166408"/>
                    <a:pt x="2246138" y="2374673"/>
                  </a:cubicBezTo>
                  <a:cubicBezTo>
                    <a:pt x="2246138" y="2582938"/>
                    <a:pt x="2077306" y="2751770"/>
                    <a:pt x="1869041" y="2751770"/>
                  </a:cubicBezTo>
                  <a:cubicBezTo>
                    <a:pt x="1660776" y="2751770"/>
                    <a:pt x="1491944" y="2582938"/>
                    <a:pt x="1491944" y="2374673"/>
                  </a:cubicBezTo>
                  <a:cubicBezTo>
                    <a:pt x="1491944" y="2166408"/>
                    <a:pt x="1660776" y="1997576"/>
                    <a:pt x="1869041" y="1997576"/>
                  </a:cubicBezTo>
                  <a:close/>
                  <a:moveTo>
                    <a:pt x="1858846" y="1306247"/>
                  </a:moveTo>
                  <a:cubicBezTo>
                    <a:pt x="2165924" y="1301758"/>
                    <a:pt x="2404940" y="1399722"/>
                    <a:pt x="2645621" y="1504218"/>
                  </a:cubicBezTo>
                  <a:cubicBezTo>
                    <a:pt x="2813424" y="1597955"/>
                    <a:pt x="2823993" y="1678797"/>
                    <a:pt x="2795575" y="1757331"/>
                  </a:cubicBezTo>
                  <a:cubicBezTo>
                    <a:pt x="2761471" y="1842158"/>
                    <a:pt x="2685239" y="1908552"/>
                    <a:pt x="2539052" y="1841672"/>
                  </a:cubicBezTo>
                  <a:cubicBezTo>
                    <a:pt x="2347207" y="1684231"/>
                    <a:pt x="1733351" y="1556050"/>
                    <a:pt x="1353947" y="1778974"/>
                  </a:cubicBezTo>
                  <a:cubicBezTo>
                    <a:pt x="1250080" y="1855218"/>
                    <a:pt x="1037749" y="1915097"/>
                    <a:pt x="982333" y="1780833"/>
                  </a:cubicBezTo>
                  <a:cubicBezTo>
                    <a:pt x="968480" y="1736637"/>
                    <a:pt x="963386" y="1699601"/>
                    <a:pt x="966756" y="1667407"/>
                  </a:cubicBezTo>
                  <a:cubicBezTo>
                    <a:pt x="976866" y="1570822"/>
                    <a:pt x="1063141" y="1517802"/>
                    <a:pt x="1217540" y="1445700"/>
                  </a:cubicBezTo>
                  <a:cubicBezTo>
                    <a:pt x="1465851" y="1348519"/>
                    <a:pt x="1674601" y="1308942"/>
                    <a:pt x="1858846" y="1306247"/>
                  </a:cubicBezTo>
                  <a:close/>
                  <a:moveTo>
                    <a:pt x="1828129" y="650059"/>
                  </a:moveTo>
                  <a:cubicBezTo>
                    <a:pt x="2445754" y="646836"/>
                    <a:pt x="2937662" y="894034"/>
                    <a:pt x="3108200" y="1008980"/>
                  </a:cubicBezTo>
                  <a:cubicBezTo>
                    <a:pt x="3228810" y="1075858"/>
                    <a:pt x="3343409" y="1171509"/>
                    <a:pt x="3258155" y="1319033"/>
                  </a:cubicBezTo>
                  <a:cubicBezTo>
                    <a:pt x="3134282" y="1435449"/>
                    <a:pt x="3057301" y="1393031"/>
                    <a:pt x="2937692" y="1304637"/>
                  </a:cubicBezTo>
                  <a:cubicBezTo>
                    <a:pt x="2647778" y="1191783"/>
                    <a:pt x="2008321" y="619142"/>
                    <a:pt x="763561" y="1325535"/>
                  </a:cubicBezTo>
                  <a:cubicBezTo>
                    <a:pt x="621636" y="1425852"/>
                    <a:pt x="511304" y="1376178"/>
                    <a:pt x="464412" y="1278813"/>
                  </a:cubicBezTo>
                  <a:cubicBezTo>
                    <a:pt x="452398" y="1252494"/>
                    <a:pt x="448110" y="1227223"/>
                    <a:pt x="450482" y="1202928"/>
                  </a:cubicBezTo>
                  <a:cubicBezTo>
                    <a:pt x="457599" y="1130049"/>
                    <a:pt x="524660" y="1065987"/>
                    <a:pt x="622892" y="1008979"/>
                  </a:cubicBezTo>
                  <a:cubicBezTo>
                    <a:pt x="1041721" y="744082"/>
                    <a:pt x="1457554" y="651995"/>
                    <a:pt x="1828129" y="650059"/>
                  </a:cubicBezTo>
                  <a:close/>
                  <a:moveTo>
                    <a:pt x="1764313" y="591"/>
                  </a:moveTo>
                  <a:cubicBezTo>
                    <a:pt x="2430887" y="-13278"/>
                    <a:pt x="3056659" y="218017"/>
                    <a:pt x="3559697" y="547180"/>
                  </a:cubicBezTo>
                  <a:cubicBezTo>
                    <a:pt x="3671781" y="597338"/>
                    <a:pt x="3794905" y="759863"/>
                    <a:pt x="3709650" y="882310"/>
                  </a:cubicBezTo>
                  <a:cubicBezTo>
                    <a:pt x="3594303" y="984791"/>
                    <a:pt x="3449118" y="907547"/>
                    <a:pt x="3367875" y="834477"/>
                  </a:cubicBezTo>
                  <a:cubicBezTo>
                    <a:pt x="3193985" y="725799"/>
                    <a:pt x="1920315" y="-235561"/>
                    <a:pt x="318417" y="884635"/>
                  </a:cubicBezTo>
                  <a:cubicBezTo>
                    <a:pt x="189280" y="993311"/>
                    <a:pt x="70419" y="922739"/>
                    <a:pt x="19267" y="846272"/>
                  </a:cubicBezTo>
                  <a:cubicBezTo>
                    <a:pt x="4410" y="817516"/>
                    <a:pt x="-1388" y="788500"/>
                    <a:pt x="275" y="760137"/>
                  </a:cubicBezTo>
                  <a:cubicBezTo>
                    <a:pt x="5260" y="675044"/>
                    <a:pt x="77384" y="595829"/>
                    <a:pt x="173484" y="547180"/>
                  </a:cubicBezTo>
                  <a:cubicBezTo>
                    <a:pt x="702741" y="170471"/>
                    <a:pt x="1245868" y="11376"/>
                    <a:pt x="1764313" y="59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1" name="Group 460">
            <a:extLst>
              <a:ext uri="{FF2B5EF4-FFF2-40B4-BE49-F238E27FC236}">
                <a16:creationId xmlns:a16="http://schemas.microsoft.com/office/drawing/2014/main" id="{30146746-8F47-47C6-AACF-44FCC343A3F5}"/>
              </a:ext>
            </a:extLst>
          </p:cNvPr>
          <p:cNvGrpSpPr/>
          <p:nvPr/>
        </p:nvGrpSpPr>
        <p:grpSpPr>
          <a:xfrm>
            <a:off x="5319458" y="3428342"/>
            <a:ext cx="1518472" cy="1662223"/>
            <a:chOff x="5067525" y="2504985"/>
            <a:chExt cx="2387389" cy="2613400"/>
          </a:xfrm>
        </p:grpSpPr>
        <p:grpSp>
          <p:nvGrpSpPr>
            <p:cNvPr id="462" name="Group 461">
              <a:extLst>
                <a:ext uri="{FF2B5EF4-FFF2-40B4-BE49-F238E27FC236}">
                  <a16:creationId xmlns:a16="http://schemas.microsoft.com/office/drawing/2014/main" id="{C23E2AF8-3809-44AF-92F6-8EE87B9ED433}"/>
                </a:ext>
              </a:extLst>
            </p:cNvPr>
            <p:cNvGrpSpPr/>
            <p:nvPr/>
          </p:nvGrpSpPr>
          <p:grpSpPr>
            <a:xfrm>
              <a:off x="5067525" y="3177766"/>
              <a:ext cx="2387389" cy="1940619"/>
              <a:chOff x="2939995" y="933055"/>
              <a:chExt cx="3043588" cy="2474019"/>
            </a:xfrm>
          </p:grpSpPr>
          <p:grpSp>
            <p:nvGrpSpPr>
              <p:cNvPr id="464" name="Group 463">
                <a:extLst>
                  <a:ext uri="{FF2B5EF4-FFF2-40B4-BE49-F238E27FC236}">
                    <a16:creationId xmlns:a16="http://schemas.microsoft.com/office/drawing/2014/main" id="{B3EB7FD7-17BE-431D-B158-B03297C4F6E6}"/>
                  </a:ext>
                </a:extLst>
              </p:cNvPr>
              <p:cNvGrpSpPr/>
              <p:nvPr/>
            </p:nvGrpSpPr>
            <p:grpSpPr>
              <a:xfrm rot="3017773">
                <a:off x="5584718" y="1817122"/>
                <a:ext cx="469873" cy="327856"/>
                <a:chOff x="5405974" y="1533288"/>
                <a:chExt cx="608646" cy="424685"/>
              </a:xfrm>
            </p:grpSpPr>
            <p:sp>
              <p:nvSpPr>
                <p:cNvPr id="496" name="Trapezoid 495">
                  <a:extLst>
                    <a:ext uri="{FF2B5EF4-FFF2-40B4-BE49-F238E27FC236}">
                      <a16:creationId xmlns:a16="http://schemas.microsoft.com/office/drawing/2014/main" id="{94537E60-740C-4712-8544-FDC34FADF3B2}"/>
                    </a:ext>
                  </a:extLst>
                </p:cNvPr>
                <p:cNvSpPr/>
                <p:nvPr/>
              </p:nvSpPr>
              <p:spPr>
                <a:xfrm rot="5912136" flipH="1">
                  <a:off x="5633173" y="1617814"/>
                  <a:ext cx="141626" cy="93186"/>
                </a:xfrm>
                <a:prstGeom prst="trapezoid">
                  <a:avLst>
                    <a:gd name="adj" fmla="val 12383"/>
                  </a:avLst>
                </a:prstGeom>
                <a:solidFill>
                  <a:schemeClr val="accent2">
                    <a:lumMod val="50000"/>
                  </a:schemeClr>
                </a:solidFill>
                <a:ln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7" name="Trapezoid 496">
                  <a:extLst>
                    <a:ext uri="{FF2B5EF4-FFF2-40B4-BE49-F238E27FC236}">
                      <a16:creationId xmlns:a16="http://schemas.microsoft.com/office/drawing/2014/main" id="{FD7CE979-DF48-4ADF-8438-35684474DC36}"/>
                    </a:ext>
                  </a:extLst>
                </p:cNvPr>
                <p:cNvSpPr/>
                <p:nvPr/>
              </p:nvSpPr>
              <p:spPr>
                <a:xfrm rot="7277434" flipH="1">
                  <a:off x="5857778" y="1735728"/>
                  <a:ext cx="103331" cy="96694"/>
                </a:xfrm>
                <a:prstGeom prst="trapezoid">
                  <a:avLst>
                    <a:gd name="adj" fmla="val 12383"/>
                  </a:avLst>
                </a:prstGeom>
                <a:solidFill>
                  <a:schemeClr val="accent2">
                    <a:lumMod val="50000"/>
                  </a:schemeClr>
                </a:solidFill>
                <a:ln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8" name="Trapezoid 497">
                  <a:extLst>
                    <a:ext uri="{FF2B5EF4-FFF2-40B4-BE49-F238E27FC236}">
                      <a16:creationId xmlns:a16="http://schemas.microsoft.com/office/drawing/2014/main" id="{1444D037-61BA-4B79-AE8D-D853838CB033}"/>
                    </a:ext>
                  </a:extLst>
                </p:cNvPr>
                <p:cNvSpPr/>
                <p:nvPr/>
              </p:nvSpPr>
              <p:spPr>
                <a:xfrm rot="5912136" flipH="1">
                  <a:off x="5438996" y="1500266"/>
                  <a:ext cx="200130" cy="266173"/>
                </a:xfrm>
                <a:prstGeom prst="trapezoid">
                  <a:avLst>
                    <a:gd name="adj" fmla="val 12383"/>
                  </a:avLst>
                </a:prstGeom>
                <a:solidFill>
                  <a:schemeClr val="accent2"/>
                </a:solidFill>
                <a:ln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9" name="Trapezoid 498">
                  <a:extLst>
                    <a:ext uri="{FF2B5EF4-FFF2-40B4-BE49-F238E27FC236}">
                      <a16:creationId xmlns:a16="http://schemas.microsoft.com/office/drawing/2014/main" id="{E77733EE-16A1-4D44-8F9B-8266326A1DE1}"/>
                    </a:ext>
                  </a:extLst>
                </p:cNvPr>
                <p:cNvSpPr/>
                <p:nvPr/>
              </p:nvSpPr>
              <p:spPr>
                <a:xfrm rot="7277434" flipH="1">
                  <a:off x="5727739" y="1619233"/>
                  <a:ext cx="146016" cy="194202"/>
                </a:xfrm>
                <a:prstGeom prst="trapezoid">
                  <a:avLst>
                    <a:gd name="adj" fmla="val 12383"/>
                  </a:avLst>
                </a:prstGeom>
                <a:solidFill>
                  <a:schemeClr val="accent2"/>
                </a:solidFill>
                <a:ln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0" name="Trapezoid 499">
                  <a:extLst>
                    <a:ext uri="{FF2B5EF4-FFF2-40B4-BE49-F238E27FC236}">
                      <a16:creationId xmlns:a16="http://schemas.microsoft.com/office/drawing/2014/main" id="{A5391A42-E1E4-4E22-B85F-09A723873A9B}"/>
                    </a:ext>
                  </a:extLst>
                </p:cNvPr>
                <p:cNvSpPr/>
                <p:nvPr/>
              </p:nvSpPr>
              <p:spPr>
                <a:xfrm rot="8867088" flipH="1">
                  <a:off x="5921123" y="1778027"/>
                  <a:ext cx="93497" cy="179946"/>
                </a:xfrm>
                <a:prstGeom prst="trapezoid">
                  <a:avLst>
                    <a:gd name="adj" fmla="val 12383"/>
                  </a:avLst>
                </a:prstGeom>
                <a:solidFill>
                  <a:schemeClr val="accent2"/>
                </a:solidFill>
                <a:ln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65" name="Group 464">
                <a:extLst>
                  <a:ext uri="{FF2B5EF4-FFF2-40B4-BE49-F238E27FC236}">
                    <a16:creationId xmlns:a16="http://schemas.microsoft.com/office/drawing/2014/main" id="{C80C525A-8BEC-4A5B-978D-6A5A75A9FE54}"/>
                  </a:ext>
                </a:extLst>
              </p:cNvPr>
              <p:cNvGrpSpPr/>
              <p:nvPr/>
            </p:nvGrpSpPr>
            <p:grpSpPr>
              <a:xfrm rot="18490567" flipH="1">
                <a:off x="5363387" y="1800598"/>
                <a:ext cx="471722" cy="328072"/>
                <a:chOff x="5405974" y="1533288"/>
                <a:chExt cx="611040" cy="424965"/>
              </a:xfrm>
            </p:grpSpPr>
            <p:sp>
              <p:nvSpPr>
                <p:cNvPr id="491" name="Trapezoid 490">
                  <a:extLst>
                    <a:ext uri="{FF2B5EF4-FFF2-40B4-BE49-F238E27FC236}">
                      <a16:creationId xmlns:a16="http://schemas.microsoft.com/office/drawing/2014/main" id="{AC6BC0D3-376D-4752-AD83-2D0D95C3C9BE}"/>
                    </a:ext>
                  </a:extLst>
                </p:cNvPr>
                <p:cNvSpPr/>
                <p:nvPr/>
              </p:nvSpPr>
              <p:spPr>
                <a:xfrm rot="5912136" flipH="1">
                  <a:off x="5633173" y="1617814"/>
                  <a:ext cx="141626" cy="93186"/>
                </a:xfrm>
                <a:prstGeom prst="trapezoid">
                  <a:avLst>
                    <a:gd name="adj" fmla="val 12383"/>
                  </a:avLst>
                </a:prstGeom>
                <a:solidFill>
                  <a:schemeClr val="accent2">
                    <a:lumMod val="50000"/>
                  </a:schemeClr>
                </a:solidFill>
                <a:ln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92" name="Trapezoid 491">
                  <a:extLst>
                    <a:ext uri="{FF2B5EF4-FFF2-40B4-BE49-F238E27FC236}">
                      <a16:creationId xmlns:a16="http://schemas.microsoft.com/office/drawing/2014/main" id="{64B693A2-AFAA-468C-96B2-902584543500}"/>
                    </a:ext>
                  </a:extLst>
                </p:cNvPr>
                <p:cNvSpPr/>
                <p:nvPr/>
              </p:nvSpPr>
              <p:spPr>
                <a:xfrm rot="5912136" flipH="1">
                  <a:off x="5438996" y="1500266"/>
                  <a:ext cx="200130" cy="266173"/>
                </a:xfrm>
                <a:prstGeom prst="trapezoid">
                  <a:avLst>
                    <a:gd name="adj" fmla="val 12383"/>
                  </a:avLst>
                </a:prstGeom>
                <a:solidFill>
                  <a:schemeClr val="accent2"/>
                </a:solidFill>
                <a:ln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3" name="Trapezoid 492">
                  <a:extLst>
                    <a:ext uri="{FF2B5EF4-FFF2-40B4-BE49-F238E27FC236}">
                      <a16:creationId xmlns:a16="http://schemas.microsoft.com/office/drawing/2014/main" id="{C49E2A10-DF66-4A62-B88A-62329C8E9EDA}"/>
                    </a:ext>
                  </a:extLst>
                </p:cNvPr>
                <p:cNvSpPr/>
                <p:nvPr/>
              </p:nvSpPr>
              <p:spPr>
                <a:xfrm rot="7277434" flipH="1">
                  <a:off x="5857778" y="1735728"/>
                  <a:ext cx="103331" cy="96694"/>
                </a:xfrm>
                <a:prstGeom prst="trapezoid">
                  <a:avLst>
                    <a:gd name="adj" fmla="val 12383"/>
                  </a:avLst>
                </a:prstGeom>
                <a:solidFill>
                  <a:schemeClr val="accent2">
                    <a:lumMod val="50000"/>
                  </a:schemeClr>
                </a:solidFill>
                <a:ln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4" name="Trapezoid 493">
                  <a:extLst>
                    <a:ext uri="{FF2B5EF4-FFF2-40B4-BE49-F238E27FC236}">
                      <a16:creationId xmlns:a16="http://schemas.microsoft.com/office/drawing/2014/main" id="{62E256E8-16F7-4CEC-9FCB-EB453B1B488B}"/>
                    </a:ext>
                  </a:extLst>
                </p:cNvPr>
                <p:cNvSpPr/>
                <p:nvPr/>
              </p:nvSpPr>
              <p:spPr>
                <a:xfrm rot="7277434" flipH="1">
                  <a:off x="5727739" y="1619233"/>
                  <a:ext cx="146016" cy="194202"/>
                </a:xfrm>
                <a:prstGeom prst="trapezoid">
                  <a:avLst>
                    <a:gd name="adj" fmla="val 12383"/>
                  </a:avLst>
                </a:prstGeom>
                <a:solidFill>
                  <a:schemeClr val="accent2"/>
                </a:solidFill>
                <a:ln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5" name="Trapezoid 494">
                  <a:extLst>
                    <a:ext uri="{FF2B5EF4-FFF2-40B4-BE49-F238E27FC236}">
                      <a16:creationId xmlns:a16="http://schemas.microsoft.com/office/drawing/2014/main" id="{586C0BF1-832C-45E7-AE50-C3ED60FAB82F}"/>
                    </a:ext>
                  </a:extLst>
                </p:cNvPr>
                <p:cNvSpPr/>
                <p:nvPr/>
              </p:nvSpPr>
              <p:spPr>
                <a:xfrm rot="8867088" flipH="1">
                  <a:off x="5923517" y="1775373"/>
                  <a:ext cx="93497" cy="182880"/>
                </a:xfrm>
                <a:prstGeom prst="trapezoid">
                  <a:avLst>
                    <a:gd name="adj" fmla="val 12383"/>
                  </a:avLst>
                </a:prstGeom>
                <a:solidFill>
                  <a:schemeClr val="accent2"/>
                </a:solidFill>
                <a:ln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466" name="Group 465">
                <a:extLst>
                  <a:ext uri="{FF2B5EF4-FFF2-40B4-BE49-F238E27FC236}">
                    <a16:creationId xmlns:a16="http://schemas.microsoft.com/office/drawing/2014/main" id="{B0E7087F-DBAC-4FC8-9451-2AE5C26FD42A}"/>
                  </a:ext>
                </a:extLst>
              </p:cNvPr>
              <p:cNvGrpSpPr/>
              <p:nvPr/>
            </p:nvGrpSpPr>
            <p:grpSpPr>
              <a:xfrm>
                <a:off x="2939995" y="933055"/>
                <a:ext cx="2881564" cy="2474019"/>
                <a:chOff x="2939995" y="732089"/>
                <a:chExt cx="2881564" cy="2474019"/>
              </a:xfrm>
            </p:grpSpPr>
            <p:grpSp>
              <p:nvGrpSpPr>
                <p:cNvPr id="467" name="Group 466">
                  <a:extLst>
                    <a:ext uri="{FF2B5EF4-FFF2-40B4-BE49-F238E27FC236}">
                      <a16:creationId xmlns:a16="http://schemas.microsoft.com/office/drawing/2014/main" id="{0C57A733-340E-4FD5-81E5-51B473C59DEA}"/>
                    </a:ext>
                  </a:extLst>
                </p:cNvPr>
                <p:cNvGrpSpPr/>
                <p:nvPr/>
              </p:nvGrpSpPr>
              <p:grpSpPr>
                <a:xfrm rot="7898637">
                  <a:off x="5214392" y="799382"/>
                  <a:ext cx="344525" cy="861967"/>
                  <a:chOff x="4130248" y="650162"/>
                  <a:chExt cx="502279" cy="1664988"/>
                </a:xfrm>
                <a:solidFill>
                  <a:schemeClr val="accent2"/>
                </a:solidFill>
              </p:grpSpPr>
              <p:sp>
                <p:nvSpPr>
                  <p:cNvPr id="489" name="Trapezoid 488">
                    <a:extLst>
                      <a:ext uri="{FF2B5EF4-FFF2-40B4-BE49-F238E27FC236}">
                        <a16:creationId xmlns:a16="http://schemas.microsoft.com/office/drawing/2014/main" id="{DCA65B31-E2AF-4352-BBBC-A978CD50E20B}"/>
                      </a:ext>
                    </a:extLst>
                  </p:cNvPr>
                  <p:cNvSpPr/>
                  <p:nvPr/>
                </p:nvSpPr>
                <p:spPr>
                  <a:xfrm>
                    <a:off x="4130248" y="650162"/>
                    <a:ext cx="502273" cy="1664988"/>
                  </a:xfrm>
                  <a:prstGeom prst="trapezoid">
                    <a:avLst>
                      <a:gd name="adj" fmla="val 9168"/>
                    </a:avLst>
                  </a:prstGeom>
                  <a:grpFill/>
                  <a:ln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90" name="Trapezoid 94">
                    <a:extLst>
                      <a:ext uri="{FF2B5EF4-FFF2-40B4-BE49-F238E27FC236}">
                        <a16:creationId xmlns:a16="http://schemas.microsoft.com/office/drawing/2014/main" id="{2D83A334-0B32-4C10-B384-0B8A48B29477}"/>
                      </a:ext>
                    </a:extLst>
                  </p:cNvPr>
                  <p:cNvSpPr/>
                  <p:nvPr/>
                </p:nvSpPr>
                <p:spPr>
                  <a:xfrm>
                    <a:off x="4449648" y="650162"/>
                    <a:ext cx="182879" cy="1664988"/>
                  </a:xfrm>
                  <a:custGeom>
                    <a:avLst/>
                    <a:gdLst>
                      <a:gd name="connsiteX0" fmla="*/ 0 w 182880"/>
                      <a:gd name="connsiteY0" fmla="*/ 1664988 h 1664988"/>
                      <a:gd name="connsiteX1" fmla="*/ 0 w 182880"/>
                      <a:gd name="connsiteY1" fmla="*/ 0 h 1664988"/>
                      <a:gd name="connsiteX2" fmla="*/ 182880 w 182880"/>
                      <a:gd name="connsiteY2" fmla="*/ 0 h 1664988"/>
                      <a:gd name="connsiteX3" fmla="*/ 182880 w 182880"/>
                      <a:gd name="connsiteY3" fmla="*/ 1664988 h 1664988"/>
                      <a:gd name="connsiteX4" fmla="*/ 0 w 182880"/>
                      <a:gd name="connsiteY4" fmla="*/ 1664988 h 1664988"/>
                      <a:gd name="connsiteX0" fmla="*/ 0 w 182880"/>
                      <a:gd name="connsiteY0" fmla="*/ 1664988 h 1664988"/>
                      <a:gd name="connsiteX1" fmla="*/ 0 w 182880"/>
                      <a:gd name="connsiteY1" fmla="*/ 0 h 1664988"/>
                      <a:gd name="connsiteX2" fmla="*/ 130540 w 182880"/>
                      <a:gd name="connsiteY2" fmla="*/ 3079 h 1664988"/>
                      <a:gd name="connsiteX3" fmla="*/ 182880 w 182880"/>
                      <a:gd name="connsiteY3" fmla="*/ 1664988 h 1664988"/>
                      <a:gd name="connsiteX4" fmla="*/ 0 w 182880"/>
                      <a:gd name="connsiteY4" fmla="*/ 1664988 h 1664988"/>
                      <a:gd name="connsiteX0" fmla="*/ 0 w 182880"/>
                      <a:gd name="connsiteY0" fmla="*/ 1664988 h 1664988"/>
                      <a:gd name="connsiteX1" fmla="*/ 0 w 182880"/>
                      <a:gd name="connsiteY1" fmla="*/ 0 h 1664988"/>
                      <a:gd name="connsiteX2" fmla="*/ 68965 w 182880"/>
                      <a:gd name="connsiteY2" fmla="*/ 6157 h 1664988"/>
                      <a:gd name="connsiteX3" fmla="*/ 182880 w 182880"/>
                      <a:gd name="connsiteY3" fmla="*/ 1664988 h 1664988"/>
                      <a:gd name="connsiteX4" fmla="*/ 0 w 182880"/>
                      <a:gd name="connsiteY4" fmla="*/ 1664988 h 1664988"/>
                      <a:gd name="connsiteX0" fmla="*/ 0 w 182880"/>
                      <a:gd name="connsiteY0" fmla="*/ 1664988 h 1664988"/>
                      <a:gd name="connsiteX1" fmla="*/ 0 w 182880"/>
                      <a:gd name="connsiteY1" fmla="*/ 0 h 1664988"/>
                      <a:gd name="connsiteX2" fmla="*/ 133619 w 182880"/>
                      <a:gd name="connsiteY2" fmla="*/ 3079 h 1664988"/>
                      <a:gd name="connsiteX3" fmla="*/ 182880 w 182880"/>
                      <a:gd name="connsiteY3" fmla="*/ 1664988 h 1664988"/>
                      <a:gd name="connsiteX4" fmla="*/ 0 w 182880"/>
                      <a:gd name="connsiteY4" fmla="*/ 1664988 h 16649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82880" h="1664988">
                        <a:moveTo>
                          <a:pt x="0" y="1664988"/>
                        </a:moveTo>
                        <a:lnTo>
                          <a:pt x="0" y="0"/>
                        </a:lnTo>
                        <a:lnTo>
                          <a:pt x="133619" y="3079"/>
                        </a:lnTo>
                        <a:lnTo>
                          <a:pt x="182880" y="1664988"/>
                        </a:lnTo>
                        <a:lnTo>
                          <a:pt x="0" y="1664988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68" name="Group 467">
                  <a:extLst>
                    <a:ext uri="{FF2B5EF4-FFF2-40B4-BE49-F238E27FC236}">
                      <a16:creationId xmlns:a16="http://schemas.microsoft.com/office/drawing/2014/main" id="{85A03996-9335-453C-A1E5-F5719499BCED}"/>
                    </a:ext>
                  </a:extLst>
                </p:cNvPr>
                <p:cNvGrpSpPr/>
                <p:nvPr/>
              </p:nvGrpSpPr>
              <p:grpSpPr>
                <a:xfrm rot="15664019">
                  <a:off x="4239241" y="545571"/>
                  <a:ext cx="414152" cy="1446605"/>
                  <a:chOff x="391499" y="630207"/>
                  <a:chExt cx="531849" cy="1593194"/>
                </a:xfrm>
              </p:grpSpPr>
              <p:sp>
                <p:nvSpPr>
                  <p:cNvPr id="487" name="Rectangle: Rounded Corners 486">
                    <a:extLst>
                      <a:ext uri="{FF2B5EF4-FFF2-40B4-BE49-F238E27FC236}">
                        <a16:creationId xmlns:a16="http://schemas.microsoft.com/office/drawing/2014/main" id="{2CA7F438-CF3F-4029-B122-4E8F651C3062}"/>
                      </a:ext>
                    </a:extLst>
                  </p:cNvPr>
                  <p:cNvSpPr/>
                  <p:nvPr/>
                </p:nvSpPr>
                <p:spPr>
                  <a:xfrm rot="20495611">
                    <a:off x="400454" y="630207"/>
                    <a:ext cx="522894" cy="1539140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accent2"/>
                  </a:solidFill>
                  <a:ln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88" name="Rectangle: Rounded Corners 487">
                    <a:extLst>
                      <a:ext uri="{FF2B5EF4-FFF2-40B4-BE49-F238E27FC236}">
                        <a16:creationId xmlns:a16="http://schemas.microsoft.com/office/drawing/2014/main" id="{44320E3D-4F6F-4144-9574-5A317943CAA9}"/>
                      </a:ext>
                    </a:extLst>
                  </p:cNvPr>
                  <p:cNvSpPr/>
                  <p:nvPr/>
                </p:nvSpPr>
                <p:spPr>
                  <a:xfrm rot="20495611">
                    <a:off x="391499" y="684262"/>
                    <a:ext cx="191608" cy="1539139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accent2">
                      <a:lumMod val="75000"/>
                    </a:schemeClr>
                  </a:solidFill>
                  <a:ln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69" name="Group 468">
                  <a:extLst>
                    <a:ext uri="{FF2B5EF4-FFF2-40B4-BE49-F238E27FC236}">
                      <a16:creationId xmlns:a16="http://schemas.microsoft.com/office/drawing/2014/main" id="{902A47DF-5E15-40F3-B8A6-F83F00E4EDBD}"/>
                    </a:ext>
                  </a:extLst>
                </p:cNvPr>
                <p:cNvGrpSpPr/>
                <p:nvPr/>
              </p:nvGrpSpPr>
              <p:grpSpPr>
                <a:xfrm rot="1062574">
                  <a:off x="4839586" y="732089"/>
                  <a:ext cx="437403" cy="437403"/>
                  <a:chOff x="121429" y="411151"/>
                  <a:chExt cx="607375" cy="607375"/>
                </a:xfrm>
              </p:grpSpPr>
              <p:sp>
                <p:nvSpPr>
                  <p:cNvPr id="483" name="Oval 482">
                    <a:extLst>
                      <a:ext uri="{FF2B5EF4-FFF2-40B4-BE49-F238E27FC236}">
                        <a16:creationId xmlns:a16="http://schemas.microsoft.com/office/drawing/2014/main" id="{E0ED0B39-41D6-4EA2-9E33-448D85237231}"/>
                      </a:ext>
                    </a:extLst>
                  </p:cNvPr>
                  <p:cNvSpPr/>
                  <p:nvPr/>
                </p:nvSpPr>
                <p:spPr>
                  <a:xfrm>
                    <a:off x="121429" y="411151"/>
                    <a:ext cx="607375" cy="607375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127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84" name="Freeform: Shape 483">
                    <a:extLst>
                      <a:ext uri="{FF2B5EF4-FFF2-40B4-BE49-F238E27FC236}">
                        <a16:creationId xmlns:a16="http://schemas.microsoft.com/office/drawing/2014/main" id="{8AA4CC6E-7A0E-408F-A9D3-A4C265A8D68E}"/>
                      </a:ext>
                    </a:extLst>
                  </p:cNvPr>
                  <p:cNvSpPr/>
                  <p:nvPr/>
                </p:nvSpPr>
                <p:spPr>
                  <a:xfrm>
                    <a:off x="186933" y="476655"/>
                    <a:ext cx="476367" cy="476367"/>
                  </a:xfrm>
                  <a:custGeom>
                    <a:avLst/>
                    <a:gdLst>
                      <a:gd name="connsiteX0" fmla="*/ 977265 w 1950394"/>
                      <a:gd name="connsiteY0" fmla="*/ 1954006 h 1950394"/>
                      <a:gd name="connsiteX1" fmla="*/ 4 w 1950394"/>
                      <a:gd name="connsiteY1" fmla="*/ 977261 h 1950394"/>
                      <a:gd name="connsiteX2" fmla="*/ 976749 w 1950394"/>
                      <a:gd name="connsiteY2" fmla="*/ 0 h 1950394"/>
                      <a:gd name="connsiteX3" fmla="*/ 1953494 w 1950394"/>
                      <a:gd name="connsiteY3" fmla="*/ 976229 h 1950394"/>
                      <a:gd name="connsiteX4" fmla="*/ 977265 w 1950394"/>
                      <a:gd name="connsiteY4" fmla="*/ 1954006 h 1950394"/>
                      <a:gd name="connsiteX5" fmla="*/ 1198104 w 1950394"/>
                      <a:gd name="connsiteY5" fmla="*/ 1613977 h 1950394"/>
                      <a:gd name="connsiteX6" fmla="*/ 1221839 w 1950394"/>
                      <a:gd name="connsiteY6" fmla="*/ 1574763 h 1950394"/>
                      <a:gd name="connsiteX7" fmla="*/ 1240930 w 1950394"/>
                      <a:gd name="connsiteY7" fmla="*/ 1566507 h 1950394"/>
                      <a:gd name="connsiteX8" fmla="*/ 1257957 w 1950394"/>
                      <a:gd name="connsiteY8" fmla="*/ 1569603 h 1950394"/>
                      <a:gd name="connsiteX9" fmla="*/ 1298203 w 1950394"/>
                      <a:gd name="connsiteY9" fmla="*/ 1624297 h 1950394"/>
                      <a:gd name="connsiteX10" fmla="*/ 1311619 w 1950394"/>
                      <a:gd name="connsiteY10" fmla="*/ 1629456 h 1950394"/>
                      <a:gd name="connsiteX11" fmla="*/ 1375084 w 1950394"/>
                      <a:gd name="connsiteY11" fmla="*/ 1592822 h 1950394"/>
                      <a:gd name="connsiteX12" fmla="*/ 1377148 w 1950394"/>
                      <a:gd name="connsiteY12" fmla="*/ 1578891 h 1950394"/>
                      <a:gd name="connsiteX13" fmla="*/ 1349285 w 1950394"/>
                      <a:gd name="connsiteY13" fmla="*/ 1515426 h 1950394"/>
                      <a:gd name="connsiteX14" fmla="*/ 1353413 w 1950394"/>
                      <a:gd name="connsiteY14" fmla="*/ 1502010 h 1950394"/>
                      <a:gd name="connsiteX15" fmla="*/ 1385919 w 1950394"/>
                      <a:gd name="connsiteY15" fmla="*/ 1476727 h 1950394"/>
                      <a:gd name="connsiteX16" fmla="*/ 1400883 w 1950394"/>
                      <a:gd name="connsiteY16" fmla="*/ 1476727 h 1950394"/>
                      <a:gd name="connsiteX17" fmla="*/ 1452996 w 1950394"/>
                      <a:gd name="connsiteY17" fmla="*/ 1518005 h 1950394"/>
                      <a:gd name="connsiteX18" fmla="*/ 1470024 w 1950394"/>
                      <a:gd name="connsiteY18" fmla="*/ 1519553 h 1950394"/>
                      <a:gd name="connsiteX19" fmla="*/ 1519041 w 1950394"/>
                      <a:gd name="connsiteY19" fmla="*/ 1470535 h 1950394"/>
                      <a:gd name="connsiteX20" fmla="*/ 1518010 w 1950394"/>
                      <a:gd name="connsiteY20" fmla="*/ 1453508 h 1950394"/>
                      <a:gd name="connsiteX21" fmla="*/ 1475699 w 1950394"/>
                      <a:gd name="connsiteY21" fmla="*/ 1400363 h 1950394"/>
                      <a:gd name="connsiteX22" fmla="*/ 1476215 w 1950394"/>
                      <a:gd name="connsiteY22" fmla="*/ 1386431 h 1950394"/>
                      <a:gd name="connsiteX23" fmla="*/ 1501498 w 1950394"/>
                      <a:gd name="connsiteY23" fmla="*/ 1353925 h 1950394"/>
                      <a:gd name="connsiteX24" fmla="*/ 1515946 w 1950394"/>
                      <a:gd name="connsiteY24" fmla="*/ 1349797 h 1950394"/>
                      <a:gd name="connsiteX25" fmla="*/ 1579411 w 1950394"/>
                      <a:gd name="connsiteY25" fmla="*/ 1377660 h 1950394"/>
                      <a:gd name="connsiteX26" fmla="*/ 1592310 w 1950394"/>
                      <a:gd name="connsiteY26" fmla="*/ 1375596 h 1950394"/>
                      <a:gd name="connsiteX27" fmla="*/ 1628945 w 1950394"/>
                      <a:gd name="connsiteY27" fmla="*/ 1312130 h 1950394"/>
                      <a:gd name="connsiteX28" fmla="*/ 1623785 w 1950394"/>
                      <a:gd name="connsiteY28" fmla="*/ 1298199 h 1950394"/>
                      <a:gd name="connsiteX29" fmla="*/ 1577863 w 1950394"/>
                      <a:gd name="connsiteY29" fmla="*/ 1265692 h 1950394"/>
                      <a:gd name="connsiteX30" fmla="*/ 1571155 w 1950394"/>
                      <a:gd name="connsiteY30" fmla="*/ 1230090 h 1950394"/>
                      <a:gd name="connsiteX31" fmla="*/ 1579927 w 1950394"/>
                      <a:gd name="connsiteY31" fmla="*/ 1208419 h 1950394"/>
                      <a:gd name="connsiteX32" fmla="*/ 1596438 w 1950394"/>
                      <a:gd name="connsiteY32" fmla="*/ 1197583 h 1950394"/>
                      <a:gd name="connsiteX33" fmla="*/ 1660935 w 1950394"/>
                      <a:gd name="connsiteY33" fmla="*/ 1207387 h 1950394"/>
                      <a:gd name="connsiteX34" fmla="*/ 1675383 w 1950394"/>
                      <a:gd name="connsiteY34" fmla="*/ 1201195 h 1950394"/>
                      <a:gd name="connsiteX35" fmla="*/ 1693442 w 1950394"/>
                      <a:gd name="connsiteY35" fmla="*/ 1132570 h 1950394"/>
                      <a:gd name="connsiteX36" fmla="*/ 1684154 w 1950394"/>
                      <a:gd name="connsiteY36" fmla="*/ 1119155 h 1950394"/>
                      <a:gd name="connsiteX37" fmla="*/ 1621205 w 1950394"/>
                      <a:gd name="connsiteY37" fmla="*/ 1093872 h 1950394"/>
                      <a:gd name="connsiteX38" fmla="*/ 1614497 w 1950394"/>
                      <a:gd name="connsiteY38" fmla="*/ 1083037 h 1950394"/>
                      <a:gd name="connsiteX39" fmla="*/ 1620173 w 1950394"/>
                      <a:gd name="connsiteY39" fmla="*/ 1042274 h 1950394"/>
                      <a:gd name="connsiteX40" fmla="*/ 1632557 w 1950394"/>
                      <a:gd name="connsiteY40" fmla="*/ 1029891 h 1950394"/>
                      <a:gd name="connsiteX41" fmla="*/ 1696022 w 1950394"/>
                      <a:gd name="connsiteY41" fmla="*/ 1022667 h 1950394"/>
                      <a:gd name="connsiteX42" fmla="*/ 1709437 w 1950394"/>
                      <a:gd name="connsiteY42" fmla="*/ 1010800 h 1950394"/>
                      <a:gd name="connsiteX43" fmla="*/ 1709437 w 1950394"/>
                      <a:gd name="connsiteY43" fmla="*/ 943723 h 1950394"/>
                      <a:gd name="connsiteX44" fmla="*/ 1694990 w 1950394"/>
                      <a:gd name="connsiteY44" fmla="*/ 931339 h 1950394"/>
                      <a:gd name="connsiteX45" fmla="*/ 1650616 w 1950394"/>
                      <a:gd name="connsiteY45" fmla="*/ 928243 h 1950394"/>
                      <a:gd name="connsiteX46" fmla="*/ 1618109 w 1950394"/>
                      <a:gd name="connsiteY46" fmla="*/ 892125 h 1950394"/>
                      <a:gd name="connsiteX47" fmla="*/ 1615013 w 1950394"/>
                      <a:gd name="connsiteY47" fmla="*/ 874582 h 1950394"/>
                      <a:gd name="connsiteX48" fmla="*/ 1622753 w 1950394"/>
                      <a:gd name="connsiteY48" fmla="*/ 859102 h 1950394"/>
                      <a:gd name="connsiteX49" fmla="*/ 1684670 w 1950394"/>
                      <a:gd name="connsiteY49" fmla="*/ 834851 h 1950394"/>
                      <a:gd name="connsiteX50" fmla="*/ 1693442 w 1950394"/>
                      <a:gd name="connsiteY50" fmla="*/ 821952 h 1950394"/>
                      <a:gd name="connsiteX51" fmla="*/ 1674867 w 1950394"/>
                      <a:gd name="connsiteY51" fmla="*/ 753327 h 1950394"/>
                      <a:gd name="connsiteX52" fmla="*/ 1659903 w 1950394"/>
                      <a:gd name="connsiteY52" fmla="*/ 746619 h 1950394"/>
                      <a:gd name="connsiteX53" fmla="*/ 1594374 w 1950394"/>
                      <a:gd name="connsiteY53" fmla="*/ 756423 h 1950394"/>
                      <a:gd name="connsiteX54" fmla="*/ 1580443 w 1950394"/>
                      <a:gd name="connsiteY54" fmla="*/ 747651 h 1950394"/>
                      <a:gd name="connsiteX55" fmla="*/ 1565995 w 1950394"/>
                      <a:gd name="connsiteY55" fmla="*/ 713081 h 1950394"/>
                      <a:gd name="connsiteX56" fmla="*/ 1570123 w 1950394"/>
                      <a:gd name="connsiteY56" fmla="*/ 696054 h 1950394"/>
                      <a:gd name="connsiteX57" fmla="*/ 1623269 w 1950394"/>
                      <a:gd name="connsiteY57" fmla="*/ 656323 h 1950394"/>
                      <a:gd name="connsiteX58" fmla="*/ 1628429 w 1950394"/>
                      <a:gd name="connsiteY58" fmla="*/ 641876 h 1950394"/>
                      <a:gd name="connsiteX59" fmla="*/ 1592310 w 1950394"/>
                      <a:gd name="connsiteY59" fmla="*/ 579443 h 1950394"/>
                      <a:gd name="connsiteX60" fmla="*/ 1578379 w 1950394"/>
                      <a:gd name="connsiteY60" fmla="*/ 576863 h 1950394"/>
                      <a:gd name="connsiteX61" fmla="*/ 1532457 w 1950394"/>
                      <a:gd name="connsiteY61" fmla="*/ 599050 h 1950394"/>
                      <a:gd name="connsiteX62" fmla="*/ 1490147 w 1950394"/>
                      <a:gd name="connsiteY62" fmla="*/ 585118 h 1950394"/>
                      <a:gd name="connsiteX63" fmla="*/ 1477247 w 1950394"/>
                      <a:gd name="connsiteY63" fmla="*/ 569123 h 1950394"/>
                      <a:gd name="connsiteX64" fmla="*/ 1476731 w 1950394"/>
                      <a:gd name="connsiteY64" fmla="*/ 552096 h 1950394"/>
                      <a:gd name="connsiteX65" fmla="*/ 1518525 w 1950394"/>
                      <a:gd name="connsiteY65" fmla="*/ 499982 h 1950394"/>
                      <a:gd name="connsiteX66" fmla="*/ 1519557 w 1950394"/>
                      <a:gd name="connsiteY66" fmla="*/ 483987 h 1950394"/>
                      <a:gd name="connsiteX67" fmla="*/ 1470540 w 1950394"/>
                      <a:gd name="connsiteY67" fmla="*/ 434453 h 1950394"/>
                      <a:gd name="connsiteX68" fmla="*/ 1452480 w 1950394"/>
                      <a:gd name="connsiteY68" fmla="*/ 436001 h 1950394"/>
                      <a:gd name="connsiteX69" fmla="*/ 1418942 w 1950394"/>
                      <a:gd name="connsiteY69" fmla="*/ 465412 h 1950394"/>
                      <a:gd name="connsiteX70" fmla="*/ 1369408 w 1950394"/>
                      <a:gd name="connsiteY70" fmla="*/ 463348 h 1950394"/>
                      <a:gd name="connsiteX71" fmla="*/ 1354961 w 1950394"/>
                      <a:gd name="connsiteY71" fmla="*/ 452512 h 1950394"/>
                      <a:gd name="connsiteX72" fmla="*/ 1349801 w 1950394"/>
                      <a:gd name="connsiteY72" fmla="*/ 436001 h 1950394"/>
                      <a:gd name="connsiteX73" fmla="*/ 1377148 w 1950394"/>
                      <a:gd name="connsiteY73" fmla="*/ 374084 h 1950394"/>
                      <a:gd name="connsiteX74" fmla="*/ 1374052 w 1950394"/>
                      <a:gd name="connsiteY74" fmla="*/ 360152 h 1950394"/>
                      <a:gd name="connsiteX75" fmla="*/ 1312651 w 1950394"/>
                      <a:gd name="connsiteY75" fmla="*/ 324550 h 1950394"/>
                      <a:gd name="connsiteX76" fmla="*/ 1296655 w 1950394"/>
                      <a:gd name="connsiteY76" fmla="*/ 329193 h 1950394"/>
                      <a:gd name="connsiteX77" fmla="*/ 1256925 w 1950394"/>
                      <a:gd name="connsiteY77" fmla="*/ 382855 h 1950394"/>
                      <a:gd name="connsiteX78" fmla="*/ 1238866 w 1950394"/>
                      <a:gd name="connsiteY78" fmla="*/ 386467 h 1950394"/>
                      <a:gd name="connsiteX79" fmla="*/ 1206875 w 1950394"/>
                      <a:gd name="connsiteY79" fmla="*/ 373052 h 1950394"/>
                      <a:gd name="connsiteX80" fmla="*/ 1196556 w 1950394"/>
                      <a:gd name="connsiteY80" fmla="*/ 357572 h 1950394"/>
                      <a:gd name="connsiteX81" fmla="*/ 1206359 w 1950394"/>
                      <a:gd name="connsiteY81" fmla="*/ 293075 h 1950394"/>
                      <a:gd name="connsiteX82" fmla="*/ 1199652 w 1950394"/>
                      <a:gd name="connsiteY82" fmla="*/ 278112 h 1950394"/>
                      <a:gd name="connsiteX83" fmla="*/ 1131027 w 1950394"/>
                      <a:gd name="connsiteY83" fmla="*/ 259537 h 1950394"/>
                      <a:gd name="connsiteX84" fmla="*/ 1118127 w 1950394"/>
                      <a:gd name="connsiteY84" fmla="*/ 268308 h 1950394"/>
                      <a:gd name="connsiteX85" fmla="*/ 1093360 w 1950394"/>
                      <a:gd name="connsiteY85" fmla="*/ 331258 h 1950394"/>
                      <a:gd name="connsiteX86" fmla="*/ 1079945 w 1950394"/>
                      <a:gd name="connsiteY86" fmla="*/ 338481 h 1950394"/>
                      <a:gd name="connsiteX87" fmla="*/ 1042794 w 1950394"/>
                      <a:gd name="connsiteY87" fmla="*/ 333837 h 1950394"/>
                      <a:gd name="connsiteX88" fmla="*/ 1028347 w 1950394"/>
                      <a:gd name="connsiteY88" fmla="*/ 320422 h 1950394"/>
                      <a:gd name="connsiteX89" fmla="*/ 1021123 w 1950394"/>
                      <a:gd name="connsiteY89" fmla="*/ 257989 h 1950394"/>
                      <a:gd name="connsiteX90" fmla="*/ 1008740 w 1950394"/>
                      <a:gd name="connsiteY90" fmla="*/ 243541 h 1950394"/>
                      <a:gd name="connsiteX91" fmla="*/ 941663 w 1950394"/>
                      <a:gd name="connsiteY91" fmla="*/ 243541 h 1950394"/>
                      <a:gd name="connsiteX92" fmla="*/ 929795 w 1950394"/>
                      <a:gd name="connsiteY92" fmla="*/ 256957 h 1950394"/>
                      <a:gd name="connsiteX93" fmla="*/ 922572 w 1950394"/>
                      <a:gd name="connsiteY93" fmla="*/ 320422 h 1950394"/>
                      <a:gd name="connsiteX94" fmla="*/ 909156 w 1950394"/>
                      <a:gd name="connsiteY94" fmla="*/ 333321 h 1950394"/>
                      <a:gd name="connsiteX95" fmla="*/ 872006 w 1950394"/>
                      <a:gd name="connsiteY95" fmla="*/ 337965 h 1950394"/>
                      <a:gd name="connsiteX96" fmla="*/ 857559 w 1950394"/>
                      <a:gd name="connsiteY96" fmla="*/ 330226 h 1950394"/>
                      <a:gd name="connsiteX97" fmla="*/ 833308 w 1950394"/>
                      <a:gd name="connsiteY97" fmla="*/ 268308 h 1950394"/>
                      <a:gd name="connsiteX98" fmla="*/ 819892 w 1950394"/>
                      <a:gd name="connsiteY98" fmla="*/ 259021 h 1950394"/>
                      <a:gd name="connsiteX99" fmla="*/ 753847 w 1950394"/>
                      <a:gd name="connsiteY99" fmla="*/ 276564 h 1950394"/>
                      <a:gd name="connsiteX100" fmla="*/ 745591 w 1950394"/>
                      <a:gd name="connsiteY100" fmla="*/ 293075 h 1950394"/>
                      <a:gd name="connsiteX101" fmla="*/ 754879 w 1950394"/>
                      <a:gd name="connsiteY101" fmla="*/ 339513 h 1950394"/>
                      <a:gd name="connsiteX102" fmla="*/ 728564 w 1950394"/>
                      <a:gd name="connsiteY102" fmla="*/ 378728 h 1950394"/>
                      <a:gd name="connsiteX103" fmla="*/ 712053 w 1950394"/>
                      <a:gd name="connsiteY103" fmla="*/ 385951 h 1950394"/>
                      <a:gd name="connsiteX104" fmla="*/ 695026 w 1950394"/>
                      <a:gd name="connsiteY104" fmla="*/ 382855 h 1950394"/>
                      <a:gd name="connsiteX105" fmla="*/ 654779 w 1950394"/>
                      <a:gd name="connsiteY105" fmla="*/ 328161 h 1950394"/>
                      <a:gd name="connsiteX106" fmla="*/ 641364 w 1950394"/>
                      <a:gd name="connsiteY106" fmla="*/ 323002 h 1950394"/>
                      <a:gd name="connsiteX107" fmla="*/ 577899 w 1950394"/>
                      <a:gd name="connsiteY107" fmla="*/ 359636 h 1950394"/>
                      <a:gd name="connsiteX108" fmla="*/ 574803 w 1950394"/>
                      <a:gd name="connsiteY108" fmla="*/ 372536 h 1950394"/>
                      <a:gd name="connsiteX109" fmla="*/ 602666 w 1950394"/>
                      <a:gd name="connsiteY109" fmla="*/ 435485 h 1950394"/>
                      <a:gd name="connsiteX110" fmla="*/ 598022 w 1950394"/>
                      <a:gd name="connsiteY110" fmla="*/ 450964 h 1950394"/>
                      <a:gd name="connsiteX111" fmla="*/ 567579 w 1950394"/>
                      <a:gd name="connsiteY111" fmla="*/ 474699 h 1950394"/>
                      <a:gd name="connsiteX112" fmla="*/ 550552 w 1950394"/>
                      <a:gd name="connsiteY112" fmla="*/ 474699 h 1950394"/>
                      <a:gd name="connsiteX113" fmla="*/ 498438 w 1950394"/>
                      <a:gd name="connsiteY113" fmla="*/ 432905 h 1950394"/>
                      <a:gd name="connsiteX114" fmla="*/ 483475 w 1950394"/>
                      <a:gd name="connsiteY114" fmla="*/ 431357 h 1950394"/>
                      <a:gd name="connsiteX115" fmla="*/ 432393 w 1950394"/>
                      <a:gd name="connsiteY115" fmla="*/ 482439 h 1950394"/>
                      <a:gd name="connsiteX116" fmla="*/ 433425 w 1950394"/>
                      <a:gd name="connsiteY116" fmla="*/ 497402 h 1950394"/>
                      <a:gd name="connsiteX117" fmla="*/ 475735 w 1950394"/>
                      <a:gd name="connsiteY117" fmla="*/ 550032 h 1950394"/>
                      <a:gd name="connsiteX118" fmla="*/ 475219 w 1950394"/>
                      <a:gd name="connsiteY118" fmla="*/ 566027 h 1950394"/>
                      <a:gd name="connsiteX119" fmla="*/ 450968 w 1950394"/>
                      <a:gd name="connsiteY119" fmla="*/ 597502 h 1950394"/>
                      <a:gd name="connsiteX120" fmla="*/ 437553 w 1950394"/>
                      <a:gd name="connsiteY120" fmla="*/ 601629 h 1950394"/>
                      <a:gd name="connsiteX121" fmla="*/ 373056 w 1950394"/>
                      <a:gd name="connsiteY121" fmla="*/ 573251 h 1950394"/>
                      <a:gd name="connsiteX122" fmla="*/ 360156 w 1950394"/>
                      <a:gd name="connsiteY122" fmla="*/ 575315 h 1950394"/>
                      <a:gd name="connsiteX123" fmla="*/ 323522 w 1950394"/>
                      <a:gd name="connsiteY123" fmla="*/ 638780 h 1950394"/>
                      <a:gd name="connsiteX124" fmla="*/ 328166 w 1950394"/>
                      <a:gd name="connsiteY124" fmla="*/ 652711 h 1950394"/>
                      <a:gd name="connsiteX125" fmla="*/ 374088 w 1950394"/>
                      <a:gd name="connsiteY125" fmla="*/ 685218 h 1950394"/>
                      <a:gd name="connsiteX126" fmla="*/ 380795 w 1950394"/>
                      <a:gd name="connsiteY126" fmla="*/ 720820 h 1950394"/>
                      <a:gd name="connsiteX127" fmla="*/ 372024 w 1950394"/>
                      <a:gd name="connsiteY127" fmla="*/ 742492 h 1950394"/>
                      <a:gd name="connsiteX128" fmla="*/ 355513 w 1950394"/>
                      <a:gd name="connsiteY128" fmla="*/ 753327 h 1950394"/>
                      <a:gd name="connsiteX129" fmla="*/ 291015 w 1950394"/>
                      <a:gd name="connsiteY129" fmla="*/ 743523 h 1950394"/>
                      <a:gd name="connsiteX130" fmla="*/ 276568 w 1950394"/>
                      <a:gd name="connsiteY130" fmla="*/ 751263 h 1950394"/>
                      <a:gd name="connsiteX131" fmla="*/ 258509 w 1950394"/>
                      <a:gd name="connsiteY131" fmla="*/ 818340 h 1950394"/>
                      <a:gd name="connsiteX132" fmla="*/ 267796 w 1950394"/>
                      <a:gd name="connsiteY132" fmla="*/ 831756 h 1950394"/>
                      <a:gd name="connsiteX133" fmla="*/ 330746 w 1950394"/>
                      <a:gd name="connsiteY133" fmla="*/ 857038 h 1950394"/>
                      <a:gd name="connsiteX134" fmla="*/ 337453 w 1950394"/>
                      <a:gd name="connsiteY134" fmla="*/ 869422 h 1950394"/>
                      <a:gd name="connsiteX135" fmla="*/ 332810 w 1950394"/>
                      <a:gd name="connsiteY135" fmla="*/ 906572 h 1950394"/>
                      <a:gd name="connsiteX136" fmla="*/ 318878 w 1950394"/>
                      <a:gd name="connsiteY136" fmla="*/ 922052 h 1950394"/>
                      <a:gd name="connsiteX137" fmla="*/ 256445 w 1950394"/>
                      <a:gd name="connsiteY137" fmla="*/ 929275 h 1950394"/>
                      <a:gd name="connsiteX138" fmla="*/ 242514 w 1950394"/>
                      <a:gd name="connsiteY138" fmla="*/ 942175 h 1950394"/>
                      <a:gd name="connsiteX139" fmla="*/ 242514 w 1950394"/>
                      <a:gd name="connsiteY139" fmla="*/ 1006672 h 1950394"/>
                      <a:gd name="connsiteX140" fmla="*/ 257993 w 1950394"/>
                      <a:gd name="connsiteY140" fmla="*/ 1020603 h 1950394"/>
                      <a:gd name="connsiteX141" fmla="*/ 321458 w 1950394"/>
                      <a:gd name="connsiteY141" fmla="*/ 1028343 h 1950394"/>
                      <a:gd name="connsiteX142" fmla="*/ 331778 w 1950394"/>
                      <a:gd name="connsiteY142" fmla="*/ 1039694 h 1950394"/>
                      <a:gd name="connsiteX143" fmla="*/ 336937 w 1950394"/>
                      <a:gd name="connsiteY143" fmla="*/ 1077877 h 1950394"/>
                      <a:gd name="connsiteX144" fmla="*/ 329198 w 1950394"/>
                      <a:gd name="connsiteY144" fmla="*/ 1093356 h 1950394"/>
                      <a:gd name="connsiteX145" fmla="*/ 265733 w 1950394"/>
                      <a:gd name="connsiteY145" fmla="*/ 1117607 h 1950394"/>
                      <a:gd name="connsiteX146" fmla="*/ 257993 w 1950394"/>
                      <a:gd name="connsiteY146" fmla="*/ 1129990 h 1950394"/>
                      <a:gd name="connsiteX147" fmla="*/ 276568 w 1950394"/>
                      <a:gd name="connsiteY147" fmla="*/ 1198615 h 1950394"/>
                      <a:gd name="connsiteX148" fmla="*/ 291531 w 1950394"/>
                      <a:gd name="connsiteY148" fmla="*/ 1205839 h 1950394"/>
                      <a:gd name="connsiteX149" fmla="*/ 345709 w 1950394"/>
                      <a:gd name="connsiteY149" fmla="*/ 1196035 h 1950394"/>
                      <a:gd name="connsiteX150" fmla="*/ 375636 w 1950394"/>
                      <a:gd name="connsiteY150" fmla="*/ 1216675 h 1950394"/>
                      <a:gd name="connsiteX151" fmla="*/ 384407 w 1950394"/>
                      <a:gd name="connsiteY151" fmla="*/ 1236798 h 1950394"/>
                      <a:gd name="connsiteX152" fmla="*/ 379764 w 1950394"/>
                      <a:gd name="connsiteY152" fmla="*/ 1257953 h 1950394"/>
                      <a:gd name="connsiteX153" fmla="*/ 327134 w 1950394"/>
                      <a:gd name="connsiteY153" fmla="*/ 1296651 h 1950394"/>
                      <a:gd name="connsiteX154" fmla="*/ 322490 w 1950394"/>
                      <a:gd name="connsiteY154" fmla="*/ 1310583 h 1950394"/>
                      <a:gd name="connsiteX155" fmla="*/ 359124 w 1950394"/>
                      <a:gd name="connsiteY155" fmla="*/ 1374048 h 1950394"/>
                      <a:gd name="connsiteX156" fmla="*/ 370992 w 1950394"/>
                      <a:gd name="connsiteY156" fmla="*/ 1376628 h 1950394"/>
                      <a:gd name="connsiteX157" fmla="*/ 433941 w 1950394"/>
                      <a:gd name="connsiteY157" fmla="*/ 1348765 h 1950394"/>
                      <a:gd name="connsiteX158" fmla="*/ 450452 w 1950394"/>
                      <a:gd name="connsiteY158" fmla="*/ 1353925 h 1950394"/>
                      <a:gd name="connsiteX159" fmla="*/ 474187 w 1950394"/>
                      <a:gd name="connsiteY159" fmla="*/ 1384367 h 1950394"/>
                      <a:gd name="connsiteX160" fmla="*/ 475219 w 1950394"/>
                      <a:gd name="connsiteY160" fmla="*/ 1399331 h 1950394"/>
                      <a:gd name="connsiteX161" fmla="*/ 432909 w 1950394"/>
                      <a:gd name="connsiteY161" fmla="*/ 1452476 h 1950394"/>
                      <a:gd name="connsiteX162" fmla="*/ 431877 w 1950394"/>
                      <a:gd name="connsiteY162" fmla="*/ 1468471 h 1950394"/>
                      <a:gd name="connsiteX163" fmla="*/ 481927 w 1950394"/>
                      <a:gd name="connsiteY163" fmla="*/ 1518521 h 1950394"/>
                      <a:gd name="connsiteX164" fmla="*/ 497922 w 1950394"/>
                      <a:gd name="connsiteY164" fmla="*/ 1517489 h 1950394"/>
                      <a:gd name="connsiteX165" fmla="*/ 550036 w 1950394"/>
                      <a:gd name="connsiteY165" fmla="*/ 1475695 h 1950394"/>
                      <a:gd name="connsiteX166" fmla="*/ 567063 w 1950394"/>
                      <a:gd name="connsiteY166" fmla="*/ 1476211 h 1950394"/>
                      <a:gd name="connsiteX167" fmla="*/ 596474 w 1950394"/>
                      <a:gd name="connsiteY167" fmla="*/ 1498914 h 1950394"/>
                      <a:gd name="connsiteX168" fmla="*/ 601634 w 1950394"/>
                      <a:gd name="connsiteY168" fmla="*/ 1515426 h 1950394"/>
                      <a:gd name="connsiteX169" fmla="*/ 574287 w 1950394"/>
                      <a:gd name="connsiteY169" fmla="*/ 1577343 h 1950394"/>
                      <a:gd name="connsiteX170" fmla="*/ 576867 w 1950394"/>
                      <a:gd name="connsiteY170" fmla="*/ 1591274 h 1950394"/>
                      <a:gd name="connsiteX171" fmla="*/ 639300 w 1950394"/>
                      <a:gd name="connsiteY171" fmla="*/ 1627393 h 1950394"/>
                      <a:gd name="connsiteX172" fmla="*/ 653747 w 1950394"/>
                      <a:gd name="connsiteY172" fmla="*/ 1622233 h 1950394"/>
                      <a:gd name="connsiteX173" fmla="*/ 693478 w 1950394"/>
                      <a:gd name="connsiteY173" fmla="*/ 1568571 h 1950394"/>
                      <a:gd name="connsiteX174" fmla="*/ 711537 w 1950394"/>
                      <a:gd name="connsiteY174" fmla="*/ 1564959 h 1950394"/>
                      <a:gd name="connsiteX175" fmla="*/ 743528 w 1950394"/>
                      <a:gd name="connsiteY175" fmla="*/ 1578375 h 1950394"/>
                      <a:gd name="connsiteX176" fmla="*/ 753847 w 1950394"/>
                      <a:gd name="connsiteY176" fmla="*/ 1593854 h 1950394"/>
                      <a:gd name="connsiteX177" fmla="*/ 744044 w 1950394"/>
                      <a:gd name="connsiteY177" fmla="*/ 1658351 h 1950394"/>
                      <a:gd name="connsiteX178" fmla="*/ 752299 w 1950394"/>
                      <a:gd name="connsiteY178" fmla="*/ 1673831 h 1950394"/>
                      <a:gd name="connsiteX179" fmla="*/ 818344 w 1950394"/>
                      <a:gd name="connsiteY179" fmla="*/ 1691374 h 1950394"/>
                      <a:gd name="connsiteX180" fmla="*/ 832276 w 1950394"/>
                      <a:gd name="connsiteY180" fmla="*/ 1682602 h 1950394"/>
                      <a:gd name="connsiteX181" fmla="*/ 857043 w 1950394"/>
                      <a:gd name="connsiteY181" fmla="*/ 1619653 h 1950394"/>
                      <a:gd name="connsiteX182" fmla="*/ 868910 w 1950394"/>
                      <a:gd name="connsiteY182" fmla="*/ 1612429 h 1950394"/>
                      <a:gd name="connsiteX183" fmla="*/ 908640 w 1950394"/>
                      <a:gd name="connsiteY183" fmla="*/ 1617589 h 1950394"/>
                      <a:gd name="connsiteX184" fmla="*/ 922056 w 1950394"/>
                      <a:gd name="connsiteY184" fmla="*/ 1630488 h 1950394"/>
                      <a:gd name="connsiteX185" fmla="*/ 929279 w 1950394"/>
                      <a:gd name="connsiteY185" fmla="*/ 1692922 h 1950394"/>
                      <a:gd name="connsiteX186" fmla="*/ 942695 w 1950394"/>
                      <a:gd name="connsiteY186" fmla="*/ 1707369 h 1950394"/>
                      <a:gd name="connsiteX187" fmla="*/ 1007192 w 1950394"/>
                      <a:gd name="connsiteY187" fmla="*/ 1707369 h 1950394"/>
                      <a:gd name="connsiteX188" fmla="*/ 1020607 w 1950394"/>
                      <a:gd name="connsiteY188" fmla="*/ 1692406 h 1950394"/>
                      <a:gd name="connsiteX189" fmla="*/ 1028347 w 1950394"/>
                      <a:gd name="connsiteY189" fmla="*/ 1628941 h 1950394"/>
                      <a:gd name="connsiteX190" fmla="*/ 1040215 w 1950394"/>
                      <a:gd name="connsiteY190" fmla="*/ 1617589 h 1950394"/>
                      <a:gd name="connsiteX191" fmla="*/ 1078397 w 1950394"/>
                      <a:gd name="connsiteY191" fmla="*/ 1612429 h 1950394"/>
                      <a:gd name="connsiteX192" fmla="*/ 1092844 w 1950394"/>
                      <a:gd name="connsiteY192" fmla="*/ 1619653 h 1950394"/>
                      <a:gd name="connsiteX193" fmla="*/ 1117095 w 1950394"/>
                      <a:gd name="connsiteY193" fmla="*/ 1681570 h 1950394"/>
                      <a:gd name="connsiteX194" fmla="*/ 1130511 w 1950394"/>
                      <a:gd name="connsiteY194" fmla="*/ 1690858 h 1950394"/>
                      <a:gd name="connsiteX195" fmla="*/ 1196556 w 1950394"/>
                      <a:gd name="connsiteY195" fmla="*/ 1673315 h 1950394"/>
                      <a:gd name="connsiteX196" fmla="*/ 1204811 w 1950394"/>
                      <a:gd name="connsiteY196" fmla="*/ 1656803 h 1950394"/>
                      <a:gd name="connsiteX197" fmla="*/ 1198104 w 1950394"/>
                      <a:gd name="connsiteY197" fmla="*/ 1613977 h 195039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  <a:cxn ang="0">
                        <a:pos x="connsiteX121" y="connsiteY121"/>
                      </a:cxn>
                      <a:cxn ang="0">
                        <a:pos x="connsiteX122" y="connsiteY122"/>
                      </a:cxn>
                      <a:cxn ang="0">
                        <a:pos x="connsiteX123" y="connsiteY123"/>
                      </a:cxn>
                      <a:cxn ang="0">
                        <a:pos x="connsiteX124" y="connsiteY124"/>
                      </a:cxn>
                      <a:cxn ang="0">
                        <a:pos x="connsiteX125" y="connsiteY125"/>
                      </a:cxn>
                      <a:cxn ang="0">
                        <a:pos x="connsiteX126" y="connsiteY126"/>
                      </a:cxn>
                      <a:cxn ang="0">
                        <a:pos x="connsiteX127" y="connsiteY127"/>
                      </a:cxn>
                      <a:cxn ang="0">
                        <a:pos x="connsiteX128" y="connsiteY128"/>
                      </a:cxn>
                      <a:cxn ang="0">
                        <a:pos x="connsiteX129" y="connsiteY129"/>
                      </a:cxn>
                      <a:cxn ang="0">
                        <a:pos x="connsiteX130" y="connsiteY130"/>
                      </a:cxn>
                      <a:cxn ang="0">
                        <a:pos x="connsiteX131" y="connsiteY131"/>
                      </a:cxn>
                      <a:cxn ang="0">
                        <a:pos x="connsiteX132" y="connsiteY132"/>
                      </a:cxn>
                      <a:cxn ang="0">
                        <a:pos x="connsiteX133" y="connsiteY133"/>
                      </a:cxn>
                      <a:cxn ang="0">
                        <a:pos x="connsiteX134" y="connsiteY134"/>
                      </a:cxn>
                      <a:cxn ang="0">
                        <a:pos x="connsiteX135" y="connsiteY135"/>
                      </a:cxn>
                      <a:cxn ang="0">
                        <a:pos x="connsiteX136" y="connsiteY136"/>
                      </a:cxn>
                      <a:cxn ang="0">
                        <a:pos x="connsiteX137" y="connsiteY137"/>
                      </a:cxn>
                      <a:cxn ang="0">
                        <a:pos x="connsiteX138" y="connsiteY138"/>
                      </a:cxn>
                      <a:cxn ang="0">
                        <a:pos x="connsiteX139" y="connsiteY139"/>
                      </a:cxn>
                      <a:cxn ang="0">
                        <a:pos x="connsiteX140" y="connsiteY140"/>
                      </a:cxn>
                      <a:cxn ang="0">
                        <a:pos x="connsiteX141" y="connsiteY141"/>
                      </a:cxn>
                      <a:cxn ang="0">
                        <a:pos x="connsiteX142" y="connsiteY142"/>
                      </a:cxn>
                      <a:cxn ang="0">
                        <a:pos x="connsiteX143" y="connsiteY143"/>
                      </a:cxn>
                      <a:cxn ang="0">
                        <a:pos x="connsiteX144" y="connsiteY144"/>
                      </a:cxn>
                      <a:cxn ang="0">
                        <a:pos x="connsiteX145" y="connsiteY145"/>
                      </a:cxn>
                      <a:cxn ang="0">
                        <a:pos x="connsiteX146" y="connsiteY146"/>
                      </a:cxn>
                      <a:cxn ang="0">
                        <a:pos x="connsiteX147" y="connsiteY147"/>
                      </a:cxn>
                      <a:cxn ang="0">
                        <a:pos x="connsiteX148" y="connsiteY148"/>
                      </a:cxn>
                      <a:cxn ang="0">
                        <a:pos x="connsiteX149" y="connsiteY149"/>
                      </a:cxn>
                      <a:cxn ang="0">
                        <a:pos x="connsiteX150" y="connsiteY150"/>
                      </a:cxn>
                      <a:cxn ang="0">
                        <a:pos x="connsiteX151" y="connsiteY151"/>
                      </a:cxn>
                      <a:cxn ang="0">
                        <a:pos x="connsiteX152" y="connsiteY152"/>
                      </a:cxn>
                      <a:cxn ang="0">
                        <a:pos x="connsiteX153" y="connsiteY153"/>
                      </a:cxn>
                      <a:cxn ang="0">
                        <a:pos x="connsiteX154" y="connsiteY154"/>
                      </a:cxn>
                      <a:cxn ang="0">
                        <a:pos x="connsiteX155" y="connsiteY155"/>
                      </a:cxn>
                      <a:cxn ang="0">
                        <a:pos x="connsiteX156" y="connsiteY156"/>
                      </a:cxn>
                      <a:cxn ang="0">
                        <a:pos x="connsiteX157" y="connsiteY157"/>
                      </a:cxn>
                      <a:cxn ang="0">
                        <a:pos x="connsiteX158" y="connsiteY158"/>
                      </a:cxn>
                      <a:cxn ang="0">
                        <a:pos x="connsiteX159" y="connsiteY159"/>
                      </a:cxn>
                      <a:cxn ang="0">
                        <a:pos x="connsiteX160" y="connsiteY160"/>
                      </a:cxn>
                      <a:cxn ang="0">
                        <a:pos x="connsiteX161" y="connsiteY161"/>
                      </a:cxn>
                      <a:cxn ang="0">
                        <a:pos x="connsiteX162" y="connsiteY162"/>
                      </a:cxn>
                      <a:cxn ang="0">
                        <a:pos x="connsiteX163" y="connsiteY163"/>
                      </a:cxn>
                      <a:cxn ang="0">
                        <a:pos x="connsiteX164" y="connsiteY164"/>
                      </a:cxn>
                      <a:cxn ang="0">
                        <a:pos x="connsiteX165" y="connsiteY165"/>
                      </a:cxn>
                      <a:cxn ang="0">
                        <a:pos x="connsiteX166" y="connsiteY166"/>
                      </a:cxn>
                      <a:cxn ang="0">
                        <a:pos x="connsiteX167" y="connsiteY167"/>
                      </a:cxn>
                      <a:cxn ang="0">
                        <a:pos x="connsiteX168" y="connsiteY168"/>
                      </a:cxn>
                      <a:cxn ang="0">
                        <a:pos x="connsiteX169" y="connsiteY169"/>
                      </a:cxn>
                      <a:cxn ang="0">
                        <a:pos x="connsiteX170" y="connsiteY170"/>
                      </a:cxn>
                      <a:cxn ang="0">
                        <a:pos x="connsiteX171" y="connsiteY171"/>
                      </a:cxn>
                      <a:cxn ang="0">
                        <a:pos x="connsiteX172" y="connsiteY172"/>
                      </a:cxn>
                      <a:cxn ang="0">
                        <a:pos x="connsiteX173" y="connsiteY173"/>
                      </a:cxn>
                      <a:cxn ang="0">
                        <a:pos x="connsiteX174" y="connsiteY174"/>
                      </a:cxn>
                      <a:cxn ang="0">
                        <a:pos x="connsiteX175" y="connsiteY175"/>
                      </a:cxn>
                      <a:cxn ang="0">
                        <a:pos x="connsiteX176" y="connsiteY176"/>
                      </a:cxn>
                      <a:cxn ang="0">
                        <a:pos x="connsiteX177" y="connsiteY177"/>
                      </a:cxn>
                      <a:cxn ang="0">
                        <a:pos x="connsiteX178" y="connsiteY178"/>
                      </a:cxn>
                      <a:cxn ang="0">
                        <a:pos x="connsiteX179" y="connsiteY179"/>
                      </a:cxn>
                      <a:cxn ang="0">
                        <a:pos x="connsiteX180" y="connsiteY180"/>
                      </a:cxn>
                      <a:cxn ang="0">
                        <a:pos x="connsiteX181" y="connsiteY181"/>
                      </a:cxn>
                      <a:cxn ang="0">
                        <a:pos x="connsiteX182" y="connsiteY182"/>
                      </a:cxn>
                      <a:cxn ang="0">
                        <a:pos x="connsiteX183" y="connsiteY183"/>
                      </a:cxn>
                      <a:cxn ang="0">
                        <a:pos x="connsiteX184" y="connsiteY184"/>
                      </a:cxn>
                      <a:cxn ang="0">
                        <a:pos x="connsiteX185" y="connsiteY185"/>
                      </a:cxn>
                      <a:cxn ang="0">
                        <a:pos x="connsiteX186" y="connsiteY186"/>
                      </a:cxn>
                      <a:cxn ang="0">
                        <a:pos x="connsiteX187" y="connsiteY187"/>
                      </a:cxn>
                      <a:cxn ang="0">
                        <a:pos x="connsiteX188" y="connsiteY188"/>
                      </a:cxn>
                      <a:cxn ang="0">
                        <a:pos x="connsiteX189" y="connsiteY189"/>
                      </a:cxn>
                      <a:cxn ang="0">
                        <a:pos x="connsiteX190" y="connsiteY190"/>
                      </a:cxn>
                      <a:cxn ang="0">
                        <a:pos x="connsiteX191" y="connsiteY191"/>
                      </a:cxn>
                      <a:cxn ang="0">
                        <a:pos x="connsiteX192" y="connsiteY192"/>
                      </a:cxn>
                      <a:cxn ang="0">
                        <a:pos x="connsiteX193" y="connsiteY193"/>
                      </a:cxn>
                      <a:cxn ang="0">
                        <a:pos x="connsiteX194" y="connsiteY194"/>
                      </a:cxn>
                      <a:cxn ang="0">
                        <a:pos x="connsiteX195" y="connsiteY195"/>
                      </a:cxn>
                      <a:cxn ang="0">
                        <a:pos x="connsiteX196" y="connsiteY196"/>
                      </a:cxn>
                      <a:cxn ang="0">
                        <a:pos x="connsiteX197" y="connsiteY197"/>
                      </a:cxn>
                    </a:cxnLst>
                    <a:rect l="l" t="t" r="r" b="b"/>
                    <a:pathLst>
                      <a:path w="1950394" h="1950394">
                        <a:moveTo>
                          <a:pt x="977265" y="1954006"/>
                        </a:moveTo>
                        <a:cubicBezTo>
                          <a:pt x="444261" y="1950394"/>
                          <a:pt x="1552" y="1529873"/>
                          <a:pt x="4" y="977261"/>
                        </a:cubicBezTo>
                        <a:cubicBezTo>
                          <a:pt x="-1544" y="439613"/>
                          <a:pt x="427749" y="0"/>
                          <a:pt x="976749" y="0"/>
                        </a:cubicBezTo>
                        <a:cubicBezTo>
                          <a:pt x="1519041" y="0"/>
                          <a:pt x="1952978" y="432905"/>
                          <a:pt x="1953494" y="976229"/>
                        </a:cubicBezTo>
                        <a:cubicBezTo>
                          <a:pt x="1953494" y="1512846"/>
                          <a:pt x="1525749" y="1948330"/>
                          <a:pt x="977265" y="1954006"/>
                        </a:cubicBezTo>
                        <a:close/>
                        <a:moveTo>
                          <a:pt x="1198104" y="1613977"/>
                        </a:moveTo>
                        <a:cubicBezTo>
                          <a:pt x="1198104" y="1578891"/>
                          <a:pt x="1194492" y="1586630"/>
                          <a:pt x="1221839" y="1574763"/>
                        </a:cubicBezTo>
                        <a:cubicBezTo>
                          <a:pt x="1228030" y="1572183"/>
                          <a:pt x="1234738" y="1569603"/>
                          <a:pt x="1240930" y="1566507"/>
                        </a:cubicBezTo>
                        <a:cubicBezTo>
                          <a:pt x="1247637" y="1562896"/>
                          <a:pt x="1252797" y="1563927"/>
                          <a:pt x="1257957" y="1569603"/>
                        </a:cubicBezTo>
                        <a:cubicBezTo>
                          <a:pt x="1272920" y="1586630"/>
                          <a:pt x="1290464" y="1602110"/>
                          <a:pt x="1298203" y="1624297"/>
                        </a:cubicBezTo>
                        <a:cubicBezTo>
                          <a:pt x="1300783" y="1631520"/>
                          <a:pt x="1304395" y="1633068"/>
                          <a:pt x="1311619" y="1629456"/>
                        </a:cubicBezTo>
                        <a:cubicBezTo>
                          <a:pt x="1333290" y="1618105"/>
                          <a:pt x="1354445" y="1605722"/>
                          <a:pt x="1375084" y="1592822"/>
                        </a:cubicBezTo>
                        <a:cubicBezTo>
                          <a:pt x="1382824" y="1588178"/>
                          <a:pt x="1381791" y="1584051"/>
                          <a:pt x="1377148" y="1578891"/>
                        </a:cubicBezTo>
                        <a:cubicBezTo>
                          <a:pt x="1361152" y="1560832"/>
                          <a:pt x="1356509" y="1537613"/>
                          <a:pt x="1349285" y="1515426"/>
                        </a:cubicBezTo>
                        <a:cubicBezTo>
                          <a:pt x="1347221" y="1509750"/>
                          <a:pt x="1348253" y="1505622"/>
                          <a:pt x="1353413" y="1502010"/>
                        </a:cubicBezTo>
                        <a:cubicBezTo>
                          <a:pt x="1364248" y="1493754"/>
                          <a:pt x="1375600" y="1485499"/>
                          <a:pt x="1385919" y="1476727"/>
                        </a:cubicBezTo>
                        <a:cubicBezTo>
                          <a:pt x="1391079" y="1472600"/>
                          <a:pt x="1395723" y="1473115"/>
                          <a:pt x="1400883" y="1476727"/>
                        </a:cubicBezTo>
                        <a:cubicBezTo>
                          <a:pt x="1419458" y="1489111"/>
                          <a:pt x="1440097" y="1498914"/>
                          <a:pt x="1452996" y="1518005"/>
                        </a:cubicBezTo>
                        <a:cubicBezTo>
                          <a:pt x="1457640" y="1525229"/>
                          <a:pt x="1463316" y="1525745"/>
                          <a:pt x="1470024" y="1519553"/>
                        </a:cubicBezTo>
                        <a:cubicBezTo>
                          <a:pt x="1487051" y="1503558"/>
                          <a:pt x="1503562" y="1487047"/>
                          <a:pt x="1519041" y="1470535"/>
                        </a:cubicBezTo>
                        <a:cubicBezTo>
                          <a:pt x="1525233" y="1464344"/>
                          <a:pt x="1525749" y="1458668"/>
                          <a:pt x="1518010" y="1453508"/>
                        </a:cubicBezTo>
                        <a:cubicBezTo>
                          <a:pt x="1498402" y="1440093"/>
                          <a:pt x="1488599" y="1418938"/>
                          <a:pt x="1475699" y="1400363"/>
                        </a:cubicBezTo>
                        <a:cubicBezTo>
                          <a:pt x="1472088" y="1395203"/>
                          <a:pt x="1472088" y="1391075"/>
                          <a:pt x="1476215" y="1386431"/>
                        </a:cubicBezTo>
                        <a:cubicBezTo>
                          <a:pt x="1484987" y="1375596"/>
                          <a:pt x="1493243" y="1364760"/>
                          <a:pt x="1501498" y="1353925"/>
                        </a:cubicBezTo>
                        <a:cubicBezTo>
                          <a:pt x="1505626" y="1348249"/>
                          <a:pt x="1510270" y="1348249"/>
                          <a:pt x="1515946" y="1349797"/>
                        </a:cubicBezTo>
                        <a:cubicBezTo>
                          <a:pt x="1538133" y="1357020"/>
                          <a:pt x="1560836" y="1362180"/>
                          <a:pt x="1579411" y="1377660"/>
                        </a:cubicBezTo>
                        <a:cubicBezTo>
                          <a:pt x="1584571" y="1382303"/>
                          <a:pt x="1588182" y="1382303"/>
                          <a:pt x="1592310" y="1375596"/>
                        </a:cubicBezTo>
                        <a:cubicBezTo>
                          <a:pt x="1605210" y="1354441"/>
                          <a:pt x="1617593" y="1333801"/>
                          <a:pt x="1628945" y="1312130"/>
                        </a:cubicBezTo>
                        <a:cubicBezTo>
                          <a:pt x="1632557" y="1304907"/>
                          <a:pt x="1631009" y="1300779"/>
                          <a:pt x="1623785" y="1298199"/>
                        </a:cubicBezTo>
                        <a:cubicBezTo>
                          <a:pt x="1605726" y="1291491"/>
                          <a:pt x="1591794" y="1278592"/>
                          <a:pt x="1577863" y="1265692"/>
                        </a:cubicBezTo>
                        <a:cubicBezTo>
                          <a:pt x="1560320" y="1248665"/>
                          <a:pt x="1560836" y="1253309"/>
                          <a:pt x="1571155" y="1230090"/>
                        </a:cubicBezTo>
                        <a:cubicBezTo>
                          <a:pt x="1574251" y="1222866"/>
                          <a:pt x="1577347" y="1215643"/>
                          <a:pt x="1579927" y="1208419"/>
                        </a:cubicBezTo>
                        <a:cubicBezTo>
                          <a:pt x="1582507" y="1200163"/>
                          <a:pt x="1587667" y="1197583"/>
                          <a:pt x="1596438" y="1197583"/>
                        </a:cubicBezTo>
                        <a:cubicBezTo>
                          <a:pt x="1618625" y="1198100"/>
                          <a:pt x="1640296" y="1197583"/>
                          <a:pt x="1660935" y="1207387"/>
                        </a:cubicBezTo>
                        <a:cubicBezTo>
                          <a:pt x="1668159" y="1210483"/>
                          <a:pt x="1672287" y="1209967"/>
                          <a:pt x="1675383" y="1201195"/>
                        </a:cubicBezTo>
                        <a:cubicBezTo>
                          <a:pt x="1682090" y="1178492"/>
                          <a:pt x="1688282" y="1155789"/>
                          <a:pt x="1693442" y="1132570"/>
                        </a:cubicBezTo>
                        <a:cubicBezTo>
                          <a:pt x="1695506" y="1123283"/>
                          <a:pt x="1692926" y="1119671"/>
                          <a:pt x="1684154" y="1119155"/>
                        </a:cubicBezTo>
                        <a:cubicBezTo>
                          <a:pt x="1660935" y="1117091"/>
                          <a:pt x="1641328" y="1104192"/>
                          <a:pt x="1621205" y="1093872"/>
                        </a:cubicBezTo>
                        <a:cubicBezTo>
                          <a:pt x="1616561" y="1091808"/>
                          <a:pt x="1613465" y="1088712"/>
                          <a:pt x="1614497" y="1083037"/>
                        </a:cubicBezTo>
                        <a:cubicBezTo>
                          <a:pt x="1616561" y="1069621"/>
                          <a:pt x="1618625" y="1055690"/>
                          <a:pt x="1620173" y="1042274"/>
                        </a:cubicBezTo>
                        <a:cubicBezTo>
                          <a:pt x="1621205" y="1034535"/>
                          <a:pt x="1625333" y="1031439"/>
                          <a:pt x="1632557" y="1029891"/>
                        </a:cubicBezTo>
                        <a:cubicBezTo>
                          <a:pt x="1653712" y="1025763"/>
                          <a:pt x="1673835" y="1018539"/>
                          <a:pt x="1696022" y="1022667"/>
                        </a:cubicBezTo>
                        <a:cubicBezTo>
                          <a:pt x="1704793" y="1024215"/>
                          <a:pt x="1708921" y="1020603"/>
                          <a:pt x="1709437" y="1010800"/>
                        </a:cubicBezTo>
                        <a:cubicBezTo>
                          <a:pt x="1710469" y="988612"/>
                          <a:pt x="1710985" y="966426"/>
                          <a:pt x="1709437" y="943723"/>
                        </a:cubicBezTo>
                        <a:cubicBezTo>
                          <a:pt x="1708921" y="933403"/>
                          <a:pt x="1704793" y="929791"/>
                          <a:pt x="1694990" y="931339"/>
                        </a:cubicBezTo>
                        <a:cubicBezTo>
                          <a:pt x="1680026" y="933919"/>
                          <a:pt x="1665063" y="931855"/>
                          <a:pt x="1650616" y="928243"/>
                        </a:cubicBezTo>
                        <a:cubicBezTo>
                          <a:pt x="1619141" y="919988"/>
                          <a:pt x="1621205" y="928243"/>
                          <a:pt x="1618109" y="892125"/>
                        </a:cubicBezTo>
                        <a:cubicBezTo>
                          <a:pt x="1617593" y="885933"/>
                          <a:pt x="1616561" y="880257"/>
                          <a:pt x="1615013" y="874582"/>
                        </a:cubicBezTo>
                        <a:cubicBezTo>
                          <a:pt x="1612949" y="866842"/>
                          <a:pt x="1616561" y="862714"/>
                          <a:pt x="1622753" y="859102"/>
                        </a:cubicBezTo>
                        <a:cubicBezTo>
                          <a:pt x="1642876" y="849299"/>
                          <a:pt x="1661967" y="836915"/>
                          <a:pt x="1684670" y="834851"/>
                        </a:cubicBezTo>
                        <a:cubicBezTo>
                          <a:pt x="1692410" y="834335"/>
                          <a:pt x="1696022" y="830724"/>
                          <a:pt x="1693442" y="821952"/>
                        </a:cubicBezTo>
                        <a:cubicBezTo>
                          <a:pt x="1687766" y="799249"/>
                          <a:pt x="1682090" y="776030"/>
                          <a:pt x="1674867" y="753327"/>
                        </a:cubicBezTo>
                        <a:cubicBezTo>
                          <a:pt x="1671771" y="744039"/>
                          <a:pt x="1667643" y="743007"/>
                          <a:pt x="1659903" y="746619"/>
                        </a:cubicBezTo>
                        <a:cubicBezTo>
                          <a:pt x="1638748" y="756423"/>
                          <a:pt x="1616561" y="755907"/>
                          <a:pt x="1594374" y="756423"/>
                        </a:cubicBezTo>
                        <a:cubicBezTo>
                          <a:pt x="1587667" y="756423"/>
                          <a:pt x="1583023" y="754359"/>
                          <a:pt x="1580443" y="747651"/>
                        </a:cubicBezTo>
                        <a:cubicBezTo>
                          <a:pt x="1575799" y="735784"/>
                          <a:pt x="1571155" y="724432"/>
                          <a:pt x="1565995" y="713081"/>
                        </a:cubicBezTo>
                        <a:cubicBezTo>
                          <a:pt x="1562900" y="705857"/>
                          <a:pt x="1564448" y="701213"/>
                          <a:pt x="1570123" y="696054"/>
                        </a:cubicBezTo>
                        <a:cubicBezTo>
                          <a:pt x="1586635" y="681090"/>
                          <a:pt x="1602114" y="664579"/>
                          <a:pt x="1623269" y="656323"/>
                        </a:cubicBezTo>
                        <a:cubicBezTo>
                          <a:pt x="1631009" y="653227"/>
                          <a:pt x="1632557" y="649616"/>
                          <a:pt x="1628429" y="641876"/>
                        </a:cubicBezTo>
                        <a:cubicBezTo>
                          <a:pt x="1617077" y="620721"/>
                          <a:pt x="1605210" y="599566"/>
                          <a:pt x="1592310" y="579443"/>
                        </a:cubicBezTo>
                        <a:cubicBezTo>
                          <a:pt x="1587667" y="572219"/>
                          <a:pt x="1584055" y="572219"/>
                          <a:pt x="1578379" y="576863"/>
                        </a:cubicBezTo>
                        <a:cubicBezTo>
                          <a:pt x="1564963" y="587698"/>
                          <a:pt x="1548968" y="594406"/>
                          <a:pt x="1532457" y="599050"/>
                        </a:cubicBezTo>
                        <a:cubicBezTo>
                          <a:pt x="1499950" y="607821"/>
                          <a:pt x="1510270" y="610917"/>
                          <a:pt x="1490147" y="585118"/>
                        </a:cubicBezTo>
                        <a:cubicBezTo>
                          <a:pt x="1486019" y="579443"/>
                          <a:pt x="1481891" y="574283"/>
                          <a:pt x="1477247" y="569123"/>
                        </a:cubicBezTo>
                        <a:cubicBezTo>
                          <a:pt x="1472088" y="563447"/>
                          <a:pt x="1472088" y="558288"/>
                          <a:pt x="1476731" y="552096"/>
                        </a:cubicBezTo>
                        <a:cubicBezTo>
                          <a:pt x="1489115" y="533521"/>
                          <a:pt x="1498918" y="513397"/>
                          <a:pt x="1518525" y="499982"/>
                        </a:cubicBezTo>
                        <a:cubicBezTo>
                          <a:pt x="1525233" y="495338"/>
                          <a:pt x="1525233" y="490178"/>
                          <a:pt x="1519557" y="483987"/>
                        </a:cubicBezTo>
                        <a:cubicBezTo>
                          <a:pt x="1503562" y="466960"/>
                          <a:pt x="1487051" y="450448"/>
                          <a:pt x="1470540" y="434453"/>
                        </a:cubicBezTo>
                        <a:cubicBezTo>
                          <a:pt x="1463316" y="427745"/>
                          <a:pt x="1458156" y="428261"/>
                          <a:pt x="1452480" y="436001"/>
                        </a:cubicBezTo>
                        <a:cubicBezTo>
                          <a:pt x="1443709" y="448384"/>
                          <a:pt x="1431841" y="457672"/>
                          <a:pt x="1418942" y="465412"/>
                        </a:cubicBezTo>
                        <a:cubicBezTo>
                          <a:pt x="1393143" y="481407"/>
                          <a:pt x="1393143" y="481407"/>
                          <a:pt x="1369408" y="463348"/>
                        </a:cubicBezTo>
                        <a:cubicBezTo>
                          <a:pt x="1364764" y="459736"/>
                          <a:pt x="1360121" y="455608"/>
                          <a:pt x="1354961" y="452512"/>
                        </a:cubicBezTo>
                        <a:cubicBezTo>
                          <a:pt x="1348253" y="448384"/>
                          <a:pt x="1347221" y="443225"/>
                          <a:pt x="1349801" y="436001"/>
                        </a:cubicBezTo>
                        <a:cubicBezTo>
                          <a:pt x="1357025" y="414330"/>
                          <a:pt x="1361668" y="391627"/>
                          <a:pt x="1377148" y="374084"/>
                        </a:cubicBezTo>
                        <a:cubicBezTo>
                          <a:pt x="1382307" y="368408"/>
                          <a:pt x="1381276" y="364280"/>
                          <a:pt x="1374052" y="360152"/>
                        </a:cubicBezTo>
                        <a:cubicBezTo>
                          <a:pt x="1353929" y="347769"/>
                          <a:pt x="1333806" y="335385"/>
                          <a:pt x="1312651" y="324550"/>
                        </a:cubicBezTo>
                        <a:cubicBezTo>
                          <a:pt x="1304911" y="320422"/>
                          <a:pt x="1299751" y="320422"/>
                          <a:pt x="1296655" y="329193"/>
                        </a:cubicBezTo>
                        <a:cubicBezTo>
                          <a:pt x="1288916" y="350865"/>
                          <a:pt x="1271888" y="365828"/>
                          <a:pt x="1256925" y="382855"/>
                        </a:cubicBezTo>
                        <a:cubicBezTo>
                          <a:pt x="1251249" y="389047"/>
                          <a:pt x="1246090" y="389563"/>
                          <a:pt x="1238866" y="386467"/>
                        </a:cubicBezTo>
                        <a:cubicBezTo>
                          <a:pt x="1228546" y="381307"/>
                          <a:pt x="1217711" y="377179"/>
                          <a:pt x="1206875" y="373052"/>
                        </a:cubicBezTo>
                        <a:cubicBezTo>
                          <a:pt x="1199136" y="370472"/>
                          <a:pt x="1196556" y="365312"/>
                          <a:pt x="1196556" y="357572"/>
                        </a:cubicBezTo>
                        <a:cubicBezTo>
                          <a:pt x="1197072" y="335385"/>
                          <a:pt x="1196556" y="313714"/>
                          <a:pt x="1206359" y="293075"/>
                        </a:cubicBezTo>
                        <a:cubicBezTo>
                          <a:pt x="1209971" y="285335"/>
                          <a:pt x="1208939" y="280692"/>
                          <a:pt x="1199652" y="278112"/>
                        </a:cubicBezTo>
                        <a:cubicBezTo>
                          <a:pt x="1176949" y="271404"/>
                          <a:pt x="1154246" y="265212"/>
                          <a:pt x="1131027" y="259537"/>
                        </a:cubicBezTo>
                        <a:cubicBezTo>
                          <a:pt x="1122255" y="257473"/>
                          <a:pt x="1119159" y="260569"/>
                          <a:pt x="1118127" y="268308"/>
                        </a:cubicBezTo>
                        <a:cubicBezTo>
                          <a:pt x="1116063" y="291527"/>
                          <a:pt x="1103164" y="311134"/>
                          <a:pt x="1093360" y="331258"/>
                        </a:cubicBezTo>
                        <a:cubicBezTo>
                          <a:pt x="1090780" y="336933"/>
                          <a:pt x="1086653" y="339513"/>
                          <a:pt x="1079945" y="338481"/>
                        </a:cubicBezTo>
                        <a:cubicBezTo>
                          <a:pt x="1067561" y="336417"/>
                          <a:pt x="1055178" y="334869"/>
                          <a:pt x="1042794" y="333837"/>
                        </a:cubicBezTo>
                        <a:cubicBezTo>
                          <a:pt x="1034539" y="332805"/>
                          <a:pt x="1029895" y="329193"/>
                          <a:pt x="1028347" y="320422"/>
                        </a:cubicBezTo>
                        <a:cubicBezTo>
                          <a:pt x="1024735" y="299783"/>
                          <a:pt x="1016996" y="279660"/>
                          <a:pt x="1021123" y="257989"/>
                        </a:cubicBezTo>
                        <a:cubicBezTo>
                          <a:pt x="1022671" y="248701"/>
                          <a:pt x="1019059" y="244057"/>
                          <a:pt x="1008740" y="243541"/>
                        </a:cubicBezTo>
                        <a:cubicBezTo>
                          <a:pt x="986553" y="242509"/>
                          <a:pt x="964366" y="242509"/>
                          <a:pt x="941663" y="243541"/>
                        </a:cubicBezTo>
                        <a:cubicBezTo>
                          <a:pt x="931859" y="244057"/>
                          <a:pt x="928247" y="248185"/>
                          <a:pt x="929795" y="256957"/>
                        </a:cubicBezTo>
                        <a:cubicBezTo>
                          <a:pt x="933923" y="279144"/>
                          <a:pt x="926184" y="299267"/>
                          <a:pt x="922572" y="320422"/>
                        </a:cubicBezTo>
                        <a:cubicBezTo>
                          <a:pt x="921024" y="328678"/>
                          <a:pt x="916896" y="332290"/>
                          <a:pt x="909156" y="333321"/>
                        </a:cubicBezTo>
                        <a:cubicBezTo>
                          <a:pt x="896773" y="334869"/>
                          <a:pt x="884389" y="335901"/>
                          <a:pt x="872006" y="337965"/>
                        </a:cubicBezTo>
                        <a:cubicBezTo>
                          <a:pt x="864782" y="339513"/>
                          <a:pt x="860654" y="336933"/>
                          <a:pt x="857559" y="330226"/>
                        </a:cubicBezTo>
                        <a:cubicBezTo>
                          <a:pt x="847755" y="310102"/>
                          <a:pt x="835371" y="291527"/>
                          <a:pt x="833308" y="268308"/>
                        </a:cubicBezTo>
                        <a:cubicBezTo>
                          <a:pt x="832276" y="259537"/>
                          <a:pt x="828664" y="256957"/>
                          <a:pt x="819892" y="259021"/>
                        </a:cubicBezTo>
                        <a:cubicBezTo>
                          <a:pt x="797705" y="264180"/>
                          <a:pt x="775518" y="269856"/>
                          <a:pt x="753847" y="276564"/>
                        </a:cubicBezTo>
                        <a:cubicBezTo>
                          <a:pt x="744044" y="279660"/>
                          <a:pt x="740948" y="283272"/>
                          <a:pt x="745591" y="293075"/>
                        </a:cubicBezTo>
                        <a:cubicBezTo>
                          <a:pt x="751783" y="308039"/>
                          <a:pt x="754879" y="323518"/>
                          <a:pt x="754879" y="339513"/>
                        </a:cubicBezTo>
                        <a:cubicBezTo>
                          <a:pt x="754879" y="367892"/>
                          <a:pt x="755395" y="367892"/>
                          <a:pt x="728564" y="378728"/>
                        </a:cubicBezTo>
                        <a:cubicBezTo>
                          <a:pt x="722888" y="380791"/>
                          <a:pt x="717213" y="383371"/>
                          <a:pt x="712053" y="385951"/>
                        </a:cubicBezTo>
                        <a:cubicBezTo>
                          <a:pt x="705345" y="389563"/>
                          <a:pt x="700185" y="388531"/>
                          <a:pt x="695026" y="382855"/>
                        </a:cubicBezTo>
                        <a:cubicBezTo>
                          <a:pt x="679546" y="365828"/>
                          <a:pt x="662519" y="350349"/>
                          <a:pt x="654779" y="328161"/>
                        </a:cubicBezTo>
                        <a:cubicBezTo>
                          <a:pt x="652200" y="320938"/>
                          <a:pt x="648588" y="319390"/>
                          <a:pt x="641364" y="323002"/>
                        </a:cubicBezTo>
                        <a:cubicBezTo>
                          <a:pt x="619693" y="334353"/>
                          <a:pt x="598538" y="346737"/>
                          <a:pt x="577899" y="359636"/>
                        </a:cubicBezTo>
                        <a:cubicBezTo>
                          <a:pt x="571707" y="363248"/>
                          <a:pt x="570159" y="366860"/>
                          <a:pt x="574803" y="372536"/>
                        </a:cubicBezTo>
                        <a:cubicBezTo>
                          <a:pt x="590798" y="390595"/>
                          <a:pt x="595958" y="413298"/>
                          <a:pt x="602666" y="435485"/>
                        </a:cubicBezTo>
                        <a:cubicBezTo>
                          <a:pt x="604730" y="442193"/>
                          <a:pt x="604214" y="446836"/>
                          <a:pt x="598022" y="450964"/>
                        </a:cubicBezTo>
                        <a:cubicBezTo>
                          <a:pt x="587702" y="458188"/>
                          <a:pt x="577383" y="466444"/>
                          <a:pt x="567579" y="474699"/>
                        </a:cubicBezTo>
                        <a:cubicBezTo>
                          <a:pt x="561388" y="479859"/>
                          <a:pt x="556744" y="478827"/>
                          <a:pt x="550552" y="474699"/>
                        </a:cubicBezTo>
                        <a:cubicBezTo>
                          <a:pt x="531977" y="462316"/>
                          <a:pt x="511854" y="451996"/>
                          <a:pt x="498438" y="432905"/>
                        </a:cubicBezTo>
                        <a:cubicBezTo>
                          <a:pt x="494310" y="426713"/>
                          <a:pt x="489151" y="426197"/>
                          <a:pt x="483475" y="431357"/>
                        </a:cubicBezTo>
                        <a:cubicBezTo>
                          <a:pt x="465932" y="447352"/>
                          <a:pt x="448904" y="464895"/>
                          <a:pt x="432393" y="482439"/>
                        </a:cubicBezTo>
                        <a:cubicBezTo>
                          <a:pt x="427233" y="488114"/>
                          <a:pt x="426717" y="493274"/>
                          <a:pt x="433425" y="497402"/>
                        </a:cubicBezTo>
                        <a:cubicBezTo>
                          <a:pt x="453032" y="510818"/>
                          <a:pt x="462836" y="531457"/>
                          <a:pt x="475735" y="550032"/>
                        </a:cubicBezTo>
                        <a:cubicBezTo>
                          <a:pt x="479863" y="555708"/>
                          <a:pt x="479863" y="560867"/>
                          <a:pt x="475219" y="566027"/>
                        </a:cubicBezTo>
                        <a:cubicBezTo>
                          <a:pt x="466964" y="576347"/>
                          <a:pt x="458708" y="587182"/>
                          <a:pt x="450968" y="597502"/>
                        </a:cubicBezTo>
                        <a:cubicBezTo>
                          <a:pt x="447357" y="602146"/>
                          <a:pt x="443745" y="603694"/>
                          <a:pt x="437553" y="601629"/>
                        </a:cubicBezTo>
                        <a:cubicBezTo>
                          <a:pt x="414850" y="594406"/>
                          <a:pt x="391631" y="589246"/>
                          <a:pt x="373056" y="573251"/>
                        </a:cubicBezTo>
                        <a:cubicBezTo>
                          <a:pt x="367896" y="568607"/>
                          <a:pt x="363768" y="568607"/>
                          <a:pt x="360156" y="575315"/>
                        </a:cubicBezTo>
                        <a:cubicBezTo>
                          <a:pt x="347257" y="596470"/>
                          <a:pt x="334358" y="617109"/>
                          <a:pt x="323522" y="638780"/>
                        </a:cubicBezTo>
                        <a:cubicBezTo>
                          <a:pt x="319910" y="646004"/>
                          <a:pt x="320942" y="650131"/>
                          <a:pt x="328166" y="652711"/>
                        </a:cubicBezTo>
                        <a:cubicBezTo>
                          <a:pt x="346225" y="659419"/>
                          <a:pt x="360672" y="672318"/>
                          <a:pt x="374088" y="685218"/>
                        </a:cubicBezTo>
                        <a:cubicBezTo>
                          <a:pt x="392147" y="702245"/>
                          <a:pt x="391115" y="698117"/>
                          <a:pt x="380795" y="720820"/>
                        </a:cubicBezTo>
                        <a:cubicBezTo>
                          <a:pt x="377700" y="728044"/>
                          <a:pt x="374604" y="735268"/>
                          <a:pt x="372024" y="742492"/>
                        </a:cubicBezTo>
                        <a:cubicBezTo>
                          <a:pt x="369444" y="750747"/>
                          <a:pt x="364284" y="753327"/>
                          <a:pt x="355513" y="753327"/>
                        </a:cubicBezTo>
                        <a:cubicBezTo>
                          <a:pt x="333326" y="752811"/>
                          <a:pt x="311655" y="753327"/>
                          <a:pt x="291015" y="743523"/>
                        </a:cubicBezTo>
                        <a:cubicBezTo>
                          <a:pt x="282760" y="739396"/>
                          <a:pt x="279148" y="742492"/>
                          <a:pt x="276568" y="751263"/>
                        </a:cubicBezTo>
                        <a:cubicBezTo>
                          <a:pt x="269860" y="773450"/>
                          <a:pt x="264185" y="796153"/>
                          <a:pt x="258509" y="818340"/>
                        </a:cubicBezTo>
                        <a:cubicBezTo>
                          <a:pt x="256445" y="827628"/>
                          <a:pt x="259025" y="831239"/>
                          <a:pt x="267796" y="831756"/>
                        </a:cubicBezTo>
                        <a:cubicBezTo>
                          <a:pt x="291015" y="833819"/>
                          <a:pt x="310623" y="846719"/>
                          <a:pt x="330746" y="857038"/>
                        </a:cubicBezTo>
                        <a:cubicBezTo>
                          <a:pt x="335905" y="859618"/>
                          <a:pt x="338485" y="863230"/>
                          <a:pt x="337453" y="869422"/>
                        </a:cubicBezTo>
                        <a:cubicBezTo>
                          <a:pt x="335389" y="881805"/>
                          <a:pt x="333842" y="894189"/>
                          <a:pt x="332810" y="906572"/>
                        </a:cubicBezTo>
                        <a:cubicBezTo>
                          <a:pt x="331778" y="915344"/>
                          <a:pt x="328166" y="919988"/>
                          <a:pt x="318878" y="922052"/>
                        </a:cubicBezTo>
                        <a:cubicBezTo>
                          <a:pt x="298239" y="925664"/>
                          <a:pt x="278116" y="932887"/>
                          <a:pt x="256445" y="929275"/>
                        </a:cubicBezTo>
                        <a:cubicBezTo>
                          <a:pt x="246125" y="927211"/>
                          <a:pt x="243029" y="932371"/>
                          <a:pt x="242514" y="942175"/>
                        </a:cubicBezTo>
                        <a:cubicBezTo>
                          <a:pt x="241482" y="963846"/>
                          <a:pt x="241482" y="985001"/>
                          <a:pt x="242514" y="1006672"/>
                        </a:cubicBezTo>
                        <a:cubicBezTo>
                          <a:pt x="243029" y="1018023"/>
                          <a:pt x="247157" y="1022667"/>
                          <a:pt x="257993" y="1020603"/>
                        </a:cubicBezTo>
                        <a:cubicBezTo>
                          <a:pt x="280180" y="1016475"/>
                          <a:pt x="300303" y="1024731"/>
                          <a:pt x="321458" y="1028343"/>
                        </a:cubicBezTo>
                        <a:cubicBezTo>
                          <a:pt x="327650" y="1029375"/>
                          <a:pt x="331262" y="1032987"/>
                          <a:pt x="331778" y="1039694"/>
                        </a:cubicBezTo>
                        <a:cubicBezTo>
                          <a:pt x="333326" y="1052594"/>
                          <a:pt x="334358" y="1065493"/>
                          <a:pt x="336937" y="1077877"/>
                        </a:cubicBezTo>
                        <a:cubicBezTo>
                          <a:pt x="338485" y="1085617"/>
                          <a:pt x="335905" y="1089744"/>
                          <a:pt x="329198" y="1093356"/>
                        </a:cubicBezTo>
                        <a:cubicBezTo>
                          <a:pt x="309075" y="1103676"/>
                          <a:pt x="289467" y="1115543"/>
                          <a:pt x="265733" y="1117607"/>
                        </a:cubicBezTo>
                        <a:cubicBezTo>
                          <a:pt x="257993" y="1118123"/>
                          <a:pt x="255929" y="1122251"/>
                          <a:pt x="257993" y="1129990"/>
                        </a:cubicBezTo>
                        <a:cubicBezTo>
                          <a:pt x="263669" y="1153209"/>
                          <a:pt x="269344" y="1175913"/>
                          <a:pt x="276568" y="1198615"/>
                        </a:cubicBezTo>
                        <a:cubicBezTo>
                          <a:pt x="279148" y="1207903"/>
                          <a:pt x="283276" y="1209451"/>
                          <a:pt x="291531" y="1205839"/>
                        </a:cubicBezTo>
                        <a:cubicBezTo>
                          <a:pt x="308559" y="1198100"/>
                          <a:pt x="327134" y="1196035"/>
                          <a:pt x="345709" y="1196035"/>
                        </a:cubicBezTo>
                        <a:cubicBezTo>
                          <a:pt x="371508" y="1196035"/>
                          <a:pt x="366348" y="1193456"/>
                          <a:pt x="375636" y="1216675"/>
                        </a:cubicBezTo>
                        <a:cubicBezTo>
                          <a:pt x="378216" y="1223382"/>
                          <a:pt x="380795" y="1230606"/>
                          <a:pt x="384407" y="1236798"/>
                        </a:cubicBezTo>
                        <a:cubicBezTo>
                          <a:pt x="389051" y="1245569"/>
                          <a:pt x="386987" y="1251761"/>
                          <a:pt x="379764" y="1257953"/>
                        </a:cubicBezTo>
                        <a:cubicBezTo>
                          <a:pt x="363252" y="1272400"/>
                          <a:pt x="348289" y="1288396"/>
                          <a:pt x="327134" y="1296651"/>
                        </a:cubicBezTo>
                        <a:cubicBezTo>
                          <a:pt x="319394" y="1299231"/>
                          <a:pt x="319394" y="1303875"/>
                          <a:pt x="322490" y="1310583"/>
                        </a:cubicBezTo>
                        <a:cubicBezTo>
                          <a:pt x="333842" y="1332254"/>
                          <a:pt x="346225" y="1353409"/>
                          <a:pt x="359124" y="1374048"/>
                        </a:cubicBezTo>
                        <a:cubicBezTo>
                          <a:pt x="362736" y="1379724"/>
                          <a:pt x="365832" y="1380755"/>
                          <a:pt x="370992" y="1376628"/>
                        </a:cubicBezTo>
                        <a:cubicBezTo>
                          <a:pt x="389051" y="1361148"/>
                          <a:pt x="412270" y="1355988"/>
                          <a:pt x="433941" y="1348765"/>
                        </a:cubicBezTo>
                        <a:cubicBezTo>
                          <a:pt x="441165" y="1346185"/>
                          <a:pt x="445809" y="1347217"/>
                          <a:pt x="450452" y="1353925"/>
                        </a:cubicBezTo>
                        <a:cubicBezTo>
                          <a:pt x="457676" y="1364760"/>
                          <a:pt x="465932" y="1374564"/>
                          <a:pt x="474187" y="1384367"/>
                        </a:cubicBezTo>
                        <a:cubicBezTo>
                          <a:pt x="478315" y="1389527"/>
                          <a:pt x="478831" y="1393655"/>
                          <a:pt x="475219" y="1399331"/>
                        </a:cubicBezTo>
                        <a:cubicBezTo>
                          <a:pt x="462320" y="1417906"/>
                          <a:pt x="452516" y="1439061"/>
                          <a:pt x="432909" y="1452476"/>
                        </a:cubicBezTo>
                        <a:cubicBezTo>
                          <a:pt x="426201" y="1457120"/>
                          <a:pt x="425685" y="1461764"/>
                          <a:pt x="431877" y="1468471"/>
                        </a:cubicBezTo>
                        <a:cubicBezTo>
                          <a:pt x="447873" y="1486015"/>
                          <a:pt x="464384" y="1502526"/>
                          <a:pt x="481927" y="1518521"/>
                        </a:cubicBezTo>
                        <a:cubicBezTo>
                          <a:pt x="488119" y="1524197"/>
                          <a:pt x="493279" y="1524197"/>
                          <a:pt x="497922" y="1517489"/>
                        </a:cubicBezTo>
                        <a:cubicBezTo>
                          <a:pt x="510822" y="1498398"/>
                          <a:pt x="531461" y="1488595"/>
                          <a:pt x="550036" y="1475695"/>
                        </a:cubicBezTo>
                        <a:cubicBezTo>
                          <a:pt x="556228" y="1471568"/>
                          <a:pt x="561388" y="1471568"/>
                          <a:pt x="567063" y="1476211"/>
                        </a:cubicBezTo>
                        <a:cubicBezTo>
                          <a:pt x="576867" y="1483951"/>
                          <a:pt x="586670" y="1491690"/>
                          <a:pt x="596474" y="1498914"/>
                        </a:cubicBezTo>
                        <a:cubicBezTo>
                          <a:pt x="602666" y="1503558"/>
                          <a:pt x="604214" y="1508202"/>
                          <a:pt x="601634" y="1515426"/>
                        </a:cubicBezTo>
                        <a:cubicBezTo>
                          <a:pt x="594926" y="1537097"/>
                          <a:pt x="589250" y="1559284"/>
                          <a:pt x="574287" y="1577343"/>
                        </a:cubicBezTo>
                        <a:cubicBezTo>
                          <a:pt x="569127" y="1583018"/>
                          <a:pt x="569643" y="1587146"/>
                          <a:pt x="576867" y="1591274"/>
                        </a:cubicBezTo>
                        <a:cubicBezTo>
                          <a:pt x="597506" y="1603658"/>
                          <a:pt x="618145" y="1616041"/>
                          <a:pt x="639300" y="1627393"/>
                        </a:cubicBezTo>
                        <a:cubicBezTo>
                          <a:pt x="647040" y="1631520"/>
                          <a:pt x="651168" y="1629973"/>
                          <a:pt x="653747" y="1622233"/>
                        </a:cubicBezTo>
                        <a:cubicBezTo>
                          <a:pt x="662003" y="1600562"/>
                          <a:pt x="678514" y="1585598"/>
                          <a:pt x="693478" y="1568571"/>
                        </a:cubicBezTo>
                        <a:cubicBezTo>
                          <a:pt x="699153" y="1562379"/>
                          <a:pt x="704313" y="1561864"/>
                          <a:pt x="711537" y="1564959"/>
                        </a:cubicBezTo>
                        <a:cubicBezTo>
                          <a:pt x="721856" y="1570119"/>
                          <a:pt x="732692" y="1574247"/>
                          <a:pt x="743528" y="1578375"/>
                        </a:cubicBezTo>
                        <a:cubicBezTo>
                          <a:pt x="751267" y="1580955"/>
                          <a:pt x="753847" y="1585598"/>
                          <a:pt x="753847" y="1593854"/>
                        </a:cubicBezTo>
                        <a:cubicBezTo>
                          <a:pt x="753331" y="1616041"/>
                          <a:pt x="753847" y="1637712"/>
                          <a:pt x="744044" y="1658351"/>
                        </a:cubicBezTo>
                        <a:cubicBezTo>
                          <a:pt x="739916" y="1667123"/>
                          <a:pt x="743012" y="1671251"/>
                          <a:pt x="752299" y="1673831"/>
                        </a:cubicBezTo>
                        <a:cubicBezTo>
                          <a:pt x="773970" y="1680538"/>
                          <a:pt x="796157" y="1686214"/>
                          <a:pt x="818344" y="1691374"/>
                        </a:cubicBezTo>
                        <a:cubicBezTo>
                          <a:pt x="827116" y="1693438"/>
                          <a:pt x="831760" y="1692406"/>
                          <a:pt x="832276" y="1682602"/>
                        </a:cubicBezTo>
                        <a:cubicBezTo>
                          <a:pt x="834340" y="1659383"/>
                          <a:pt x="846723" y="1639776"/>
                          <a:pt x="857043" y="1619653"/>
                        </a:cubicBezTo>
                        <a:cubicBezTo>
                          <a:pt x="859622" y="1614493"/>
                          <a:pt x="862718" y="1611397"/>
                          <a:pt x="868910" y="1612429"/>
                        </a:cubicBezTo>
                        <a:cubicBezTo>
                          <a:pt x="881809" y="1614493"/>
                          <a:pt x="895225" y="1616041"/>
                          <a:pt x="908640" y="1617589"/>
                        </a:cubicBezTo>
                        <a:cubicBezTo>
                          <a:pt x="916896" y="1618621"/>
                          <a:pt x="920508" y="1622749"/>
                          <a:pt x="922056" y="1630488"/>
                        </a:cubicBezTo>
                        <a:cubicBezTo>
                          <a:pt x="925668" y="1651128"/>
                          <a:pt x="933407" y="1671251"/>
                          <a:pt x="929279" y="1692922"/>
                        </a:cubicBezTo>
                        <a:cubicBezTo>
                          <a:pt x="927215" y="1703757"/>
                          <a:pt x="932375" y="1706853"/>
                          <a:pt x="942695" y="1707369"/>
                        </a:cubicBezTo>
                        <a:cubicBezTo>
                          <a:pt x="964366" y="1708401"/>
                          <a:pt x="985521" y="1708401"/>
                          <a:pt x="1007192" y="1707369"/>
                        </a:cubicBezTo>
                        <a:cubicBezTo>
                          <a:pt x="1018028" y="1706853"/>
                          <a:pt x="1022155" y="1702725"/>
                          <a:pt x="1020607" y="1692406"/>
                        </a:cubicBezTo>
                        <a:cubicBezTo>
                          <a:pt x="1016480" y="1670219"/>
                          <a:pt x="1024219" y="1650096"/>
                          <a:pt x="1028347" y="1628941"/>
                        </a:cubicBezTo>
                        <a:cubicBezTo>
                          <a:pt x="1029379" y="1621717"/>
                          <a:pt x="1033507" y="1618621"/>
                          <a:pt x="1040215" y="1617589"/>
                        </a:cubicBezTo>
                        <a:cubicBezTo>
                          <a:pt x="1053114" y="1616041"/>
                          <a:pt x="1066013" y="1615009"/>
                          <a:pt x="1078397" y="1612429"/>
                        </a:cubicBezTo>
                        <a:cubicBezTo>
                          <a:pt x="1085621" y="1611397"/>
                          <a:pt x="1089748" y="1613461"/>
                          <a:pt x="1092844" y="1619653"/>
                        </a:cubicBezTo>
                        <a:cubicBezTo>
                          <a:pt x="1102648" y="1639776"/>
                          <a:pt x="1115031" y="1658351"/>
                          <a:pt x="1117095" y="1681570"/>
                        </a:cubicBezTo>
                        <a:cubicBezTo>
                          <a:pt x="1118127" y="1690342"/>
                          <a:pt x="1121739" y="1692922"/>
                          <a:pt x="1130511" y="1690858"/>
                        </a:cubicBezTo>
                        <a:cubicBezTo>
                          <a:pt x="1152698" y="1685698"/>
                          <a:pt x="1174885" y="1680022"/>
                          <a:pt x="1196556" y="1673315"/>
                        </a:cubicBezTo>
                        <a:cubicBezTo>
                          <a:pt x="1206359" y="1670219"/>
                          <a:pt x="1209455" y="1666607"/>
                          <a:pt x="1204811" y="1656803"/>
                        </a:cubicBezTo>
                        <a:cubicBezTo>
                          <a:pt x="1200168" y="1643904"/>
                          <a:pt x="1196556" y="1627393"/>
                          <a:pt x="1198104" y="1613977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515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85" name="Freeform: Shape 484">
                    <a:extLst>
                      <a:ext uri="{FF2B5EF4-FFF2-40B4-BE49-F238E27FC236}">
                        <a16:creationId xmlns:a16="http://schemas.microsoft.com/office/drawing/2014/main" id="{DC3B6153-9C31-4865-A47F-0150D7D1CA38}"/>
                      </a:ext>
                    </a:extLst>
                  </p:cNvPr>
                  <p:cNvSpPr/>
                  <p:nvPr/>
                </p:nvSpPr>
                <p:spPr>
                  <a:xfrm>
                    <a:off x="306264" y="596604"/>
                    <a:ext cx="237705" cy="236465"/>
                  </a:xfrm>
                  <a:custGeom>
                    <a:avLst/>
                    <a:gdLst>
                      <a:gd name="connsiteX0" fmla="*/ 185362 w 237706"/>
                      <a:gd name="connsiteY0" fmla="*/ 130458 h 236466"/>
                      <a:gd name="connsiteX1" fmla="*/ 237706 w 237706"/>
                      <a:gd name="connsiteY1" fmla="*/ 130458 h 236466"/>
                      <a:gd name="connsiteX2" fmla="*/ 234128 w 237706"/>
                      <a:gd name="connsiteY2" fmla="*/ 154126 h 236466"/>
                      <a:gd name="connsiteX3" fmla="*/ 165835 w 237706"/>
                      <a:gd name="connsiteY3" fmla="*/ 229449 h 236466"/>
                      <a:gd name="connsiteX4" fmla="*/ 131078 w 237706"/>
                      <a:gd name="connsiteY4" fmla="*/ 236466 h 236466"/>
                      <a:gd name="connsiteX5" fmla="*/ 131078 w 237706"/>
                      <a:gd name="connsiteY5" fmla="*/ 186008 h 236466"/>
                      <a:gd name="connsiteX6" fmla="*/ 146195 w 237706"/>
                      <a:gd name="connsiteY6" fmla="*/ 182956 h 236466"/>
                      <a:gd name="connsiteX7" fmla="*/ 177100 w 237706"/>
                      <a:gd name="connsiteY7" fmla="*/ 157507 h 236466"/>
                      <a:gd name="connsiteX8" fmla="*/ 0 w 237706"/>
                      <a:gd name="connsiteY8" fmla="*/ 130458 h 236466"/>
                      <a:gd name="connsiteX9" fmla="*/ 52344 w 237706"/>
                      <a:gd name="connsiteY9" fmla="*/ 130458 h 236466"/>
                      <a:gd name="connsiteX10" fmla="*/ 60606 w 237706"/>
                      <a:gd name="connsiteY10" fmla="*/ 157507 h 236466"/>
                      <a:gd name="connsiteX11" fmla="*/ 91511 w 237706"/>
                      <a:gd name="connsiteY11" fmla="*/ 182956 h 236466"/>
                      <a:gd name="connsiteX12" fmla="*/ 106628 w 237706"/>
                      <a:gd name="connsiteY12" fmla="*/ 186008 h 236466"/>
                      <a:gd name="connsiteX13" fmla="*/ 106628 w 237706"/>
                      <a:gd name="connsiteY13" fmla="*/ 236466 h 236466"/>
                      <a:gd name="connsiteX14" fmla="*/ 71871 w 237706"/>
                      <a:gd name="connsiteY14" fmla="*/ 229449 h 236466"/>
                      <a:gd name="connsiteX15" fmla="*/ 3579 w 237706"/>
                      <a:gd name="connsiteY15" fmla="*/ 154126 h 236466"/>
                      <a:gd name="connsiteX16" fmla="*/ 131078 w 237706"/>
                      <a:gd name="connsiteY16" fmla="*/ 0 h 236466"/>
                      <a:gd name="connsiteX17" fmla="*/ 165835 w 237706"/>
                      <a:gd name="connsiteY17" fmla="*/ 7017 h 236466"/>
                      <a:gd name="connsiteX18" fmla="*/ 234128 w 237706"/>
                      <a:gd name="connsiteY18" fmla="*/ 82340 h 236466"/>
                      <a:gd name="connsiteX19" fmla="*/ 237706 w 237706"/>
                      <a:gd name="connsiteY19" fmla="*/ 106008 h 236466"/>
                      <a:gd name="connsiteX20" fmla="*/ 185362 w 237706"/>
                      <a:gd name="connsiteY20" fmla="*/ 106008 h 236466"/>
                      <a:gd name="connsiteX21" fmla="*/ 177100 w 237706"/>
                      <a:gd name="connsiteY21" fmla="*/ 78960 h 236466"/>
                      <a:gd name="connsiteX22" fmla="*/ 146195 w 237706"/>
                      <a:gd name="connsiteY22" fmla="*/ 53510 h 236466"/>
                      <a:gd name="connsiteX23" fmla="*/ 131078 w 237706"/>
                      <a:gd name="connsiteY23" fmla="*/ 50458 h 236466"/>
                      <a:gd name="connsiteX24" fmla="*/ 106628 w 237706"/>
                      <a:gd name="connsiteY24" fmla="*/ 0 h 236466"/>
                      <a:gd name="connsiteX25" fmla="*/ 106628 w 237706"/>
                      <a:gd name="connsiteY25" fmla="*/ 50458 h 236466"/>
                      <a:gd name="connsiteX26" fmla="*/ 91511 w 237706"/>
                      <a:gd name="connsiteY26" fmla="*/ 53510 h 236466"/>
                      <a:gd name="connsiteX27" fmla="*/ 60606 w 237706"/>
                      <a:gd name="connsiteY27" fmla="*/ 78960 h 236466"/>
                      <a:gd name="connsiteX28" fmla="*/ 52344 w 237706"/>
                      <a:gd name="connsiteY28" fmla="*/ 106008 h 236466"/>
                      <a:gd name="connsiteX29" fmla="*/ 0 w 237706"/>
                      <a:gd name="connsiteY29" fmla="*/ 106008 h 236466"/>
                      <a:gd name="connsiteX30" fmla="*/ 3579 w 237706"/>
                      <a:gd name="connsiteY30" fmla="*/ 82340 h 236466"/>
                      <a:gd name="connsiteX31" fmla="*/ 71871 w 237706"/>
                      <a:gd name="connsiteY31" fmla="*/ 7017 h 2364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</a:cxnLst>
                    <a:rect l="l" t="t" r="r" b="b"/>
                    <a:pathLst>
                      <a:path w="237706" h="236466">
                        <a:moveTo>
                          <a:pt x="185362" y="130458"/>
                        </a:moveTo>
                        <a:lnTo>
                          <a:pt x="237706" y="130458"/>
                        </a:lnTo>
                        <a:lnTo>
                          <a:pt x="234128" y="154126"/>
                        </a:lnTo>
                        <a:cubicBezTo>
                          <a:pt x="223548" y="188141"/>
                          <a:pt x="198326" y="215706"/>
                          <a:pt x="165835" y="229449"/>
                        </a:cubicBezTo>
                        <a:lnTo>
                          <a:pt x="131078" y="236466"/>
                        </a:lnTo>
                        <a:lnTo>
                          <a:pt x="131078" y="186008"/>
                        </a:lnTo>
                        <a:lnTo>
                          <a:pt x="146195" y="182956"/>
                        </a:lnTo>
                        <a:cubicBezTo>
                          <a:pt x="158800" y="177624"/>
                          <a:pt x="169526" y="168717"/>
                          <a:pt x="177100" y="157507"/>
                        </a:cubicBezTo>
                        <a:close/>
                        <a:moveTo>
                          <a:pt x="0" y="130458"/>
                        </a:moveTo>
                        <a:lnTo>
                          <a:pt x="52344" y="130458"/>
                        </a:lnTo>
                        <a:lnTo>
                          <a:pt x="60606" y="157507"/>
                        </a:lnTo>
                        <a:cubicBezTo>
                          <a:pt x="68180" y="168717"/>
                          <a:pt x="78906" y="177624"/>
                          <a:pt x="91511" y="182956"/>
                        </a:cubicBezTo>
                        <a:lnTo>
                          <a:pt x="106628" y="186008"/>
                        </a:lnTo>
                        <a:lnTo>
                          <a:pt x="106628" y="236466"/>
                        </a:lnTo>
                        <a:lnTo>
                          <a:pt x="71871" y="229449"/>
                        </a:lnTo>
                        <a:cubicBezTo>
                          <a:pt x="39380" y="215706"/>
                          <a:pt x="14159" y="188141"/>
                          <a:pt x="3579" y="154126"/>
                        </a:cubicBezTo>
                        <a:close/>
                        <a:moveTo>
                          <a:pt x="131078" y="0"/>
                        </a:moveTo>
                        <a:lnTo>
                          <a:pt x="165835" y="7017"/>
                        </a:lnTo>
                        <a:cubicBezTo>
                          <a:pt x="198326" y="20760"/>
                          <a:pt x="223548" y="48325"/>
                          <a:pt x="234128" y="82340"/>
                        </a:cubicBezTo>
                        <a:lnTo>
                          <a:pt x="237706" y="106008"/>
                        </a:lnTo>
                        <a:lnTo>
                          <a:pt x="185362" y="106008"/>
                        </a:lnTo>
                        <a:lnTo>
                          <a:pt x="177100" y="78960"/>
                        </a:lnTo>
                        <a:cubicBezTo>
                          <a:pt x="169526" y="67749"/>
                          <a:pt x="158800" y="58842"/>
                          <a:pt x="146195" y="53510"/>
                        </a:cubicBezTo>
                        <a:lnTo>
                          <a:pt x="131078" y="50458"/>
                        </a:lnTo>
                        <a:close/>
                        <a:moveTo>
                          <a:pt x="106628" y="0"/>
                        </a:moveTo>
                        <a:lnTo>
                          <a:pt x="106628" y="50458"/>
                        </a:lnTo>
                        <a:lnTo>
                          <a:pt x="91511" y="53510"/>
                        </a:lnTo>
                        <a:cubicBezTo>
                          <a:pt x="78906" y="58842"/>
                          <a:pt x="68180" y="67749"/>
                          <a:pt x="60606" y="78960"/>
                        </a:cubicBezTo>
                        <a:lnTo>
                          <a:pt x="52344" y="106008"/>
                        </a:lnTo>
                        <a:lnTo>
                          <a:pt x="0" y="106008"/>
                        </a:lnTo>
                        <a:lnTo>
                          <a:pt x="3579" y="82340"/>
                        </a:lnTo>
                        <a:cubicBezTo>
                          <a:pt x="14159" y="48325"/>
                          <a:pt x="39380" y="20760"/>
                          <a:pt x="71871" y="7017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486" name="Oval 485">
                    <a:extLst>
                      <a:ext uri="{FF2B5EF4-FFF2-40B4-BE49-F238E27FC236}">
                        <a16:creationId xmlns:a16="http://schemas.microsoft.com/office/drawing/2014/main" id="{B7B6F5EA-A82B-4044-9C36-FEA07012A117}"/>
                      </a:ext>
                    </a:extLst>
                  </p:cNvPr>
                  <p:cNvSpPr/>
                  <p:nvPr/>
                </p:nvSpPr>
                <p:spPr>
                  <a:xfrm>
                    <a:off x="385558" y="675280"/>
                    <a:ext cx="79122" cy="79122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70" name="Rectangle: Top Corners Rounded 469">
                  <a:extLst>
                    <a:ext uri="{FF2B5EF4-FFF2-40B4-BE49-F238E27FC236}">
                      <a16:creationId xmlns:a16="http://schemas.microsoft.com/office/drawing/2014/main" id="{DE844847-DB09-4EA2-ACD3-B0083D5AE211}"/>
                    </a:ext>
                  </a:extLst>
                </p:cNvPr>
                <p:cNvSpPr/>
                <p:nvPr/>
              </p:nvSpPr>
              <p:spPr>
                <a:xfrm>
                  <a:off x="2939995" y="2950076"/>
                  <a:ext cx="1618488" cy="256032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accent2"/>
                </a:solidFill>
                <a:ln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1" name="Group 470">
                  <a:extLst>
                    <a:ext uri="{FF2B5EF4-FFF2-40B4-BE49-F238E27FC236}">
                      <a16:creationId xmlns:a16="http://schemas.microsoft.com/office/drawing/2014/main" id="{56007349-B55E-4ED9-8949-143B50122250}"/>
                    </a:ext>
                  </a:extLst>
                </p:cNvPr>
                <p:cNvGrpSpPr/>
                <p:nvPr/>
              </p:nvGrpSpPr>
              <p:grpSpPr>
                <a:xfrm rot="1056235">
                  <a:off x="3546587" y="1602585"/>
                  <a:ext cx="391039" cy="1171393"/>
                  <a:chOff x="391499" y="630207"/>
                  <a:chExt cx="531845" cy="1593193"/>
                </a:xfrm>
              </p:grpSpPr>
              <p:sp>
                <p:nvSpPr>
                  <p:cNvPr id="481" name="Rectangle: Rounded Corners 480">
                    <a:extLst>
                      <a:ext uri="{FF2B5EF4-FFF2-40B4-BE49-F238E27FC236}">
                        <a16:creationId xmlns:a16="http://schemas.microsoft.com/office/drawing/2014/main" id="{94C4BCE1-F957-4257-BC22-E5C30986BD5A}"/>
                      </a:ext>
                    </a:extLst>
                  </p:cNvPr>
                  <p:cNvSpPr/>
                  <p:nvPr/>
                </p:nvSpPr>
                <p:spPr>
                  <a:xfrm rot="20495611">
                    <a:off x="400452" y="630207"/>
                    <a:ext cx="522892" cy="1539138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accent2"/>
                  </a:solidFill>
                  <a:ln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82" name="Rectangle: Rounded Corners 481">
                    <a:extLst>
                      <a:ext uri="{FF2B5EF4-FFF2-40B4-BE49-F238E27FC236}">
                        <a16:creationId xmlns:a16="http://schemas.microsoft.com/office/drawing/2014/main" id="{97640522-F00D-4D1C-ABC9-DF36BD6DFB05}"/>
                      </a:ext>
                    </a:extLst>
                  </p:cNvPr>
                  <p:cNvSpPr/>
                  <p:nvPr/>
                </p:nvSpPr>
                <p:spPr>
                  <a:xfrm rot="20495611">
                    <a:off x="391499" y="684262"/>
                    <a:ext cx="191607" cy="1539138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accent2">
                      <a:lumMod val="75000"/>
                    </a:schemeClr>
                  </a:solidFill>
                  <a:ln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72" name="Oval 471">
                  <a:extLst>
                    <a:ext uri="{FF2B5EF4-FFF2-40B4-BE49-F238E27FC236}">
                      <a16:creationId xmlns:a16="http://schemas.microsoft.com/office/drawing/2014/main" id="{01DCC629-6E73-47F9-A605-FF13A2A0FECB}"/>
                    </a:ext>
                  </a:extLst>
                </p:cNvPr>
                <p:cNvSpPr/>
                <p:nvPr/>
              </p:nvSpPr>
              <p:spPr>
                <a:xfrm>
                  <a:off x="3460460" y="1374042"/>
                  <a:ext cx="525968" cy="525968"/>
                </a:xfrm>
                <a:prstGeom prst="ellipse">
                  <a:avLst/>
                </a:prstGeom>
                <a:solidFill>
                  <a:schemeClr val="accent2"/>
                </a:solidFill>
                <a:ln w="127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3" name="Freeform: Shape 472">
                  <a:extLst>
                    <a:ext uri="{FF2B5EF4-FFF2-40B4-BE49-F238E27FC236}">
                      <a16:creationId xmlns:a16="http://schemas.microsoft.com/office/drawing/2014/main" id="{B50213B0-0BF1-495F-8915-E28CECA32C64}"/>
                    </a:ext>
                  </a:extLst>
                </p:cNvPr>
                <p:cNvSpPr/>
                <p:nvPr/>
              </p:nvSpPr>
              <p:spPr>
                <a:xfrm>
                  <a:off x="3517185" y="1430767"/>
                  <a:ext cx="412519" cy="412519"/>
                </a:xfrm>
                <a:custGeom>
                  <a:avLst/>
                  <a:gdLst>
                    <a:gd name="connsiteX0" fmla="*/ 977265 w 1950394"/>
                    <a:gd name="connsiteY0" fmla="*/ 1954006 h 1950394"/>
                    <a:gd name="connsiteX1" fmla="*/ 4 w 1950394"/>
                    <a:gd name="connsiteY1" fmla="*/ 977261 h 1950394"/>
                    <a:gd name="connsiteX2" fmla="*/ 976749 w 1950394"/>
                    <a:gd name="connsiteY2" fmla="*/ 0 h 1950394"/>
                    <a:gd name="connsiteX3" fmla="*/ 1953494 w 1950394"/>
                    <a:gd name="connsiteY3" fmla="*/ 976229 h 1950394"/>
                    <a:gd name="connsiteX4" fmla="*/ 977265 w 1950394"/>
                    <a:gd name="connsiteY4" fmla="*/ 1954006 h 1950394"/>
                    <a:gd name="connsiteX5" fmla="*/ 1198104 w 1950394"/>
                    <a:gd name="connsiteY5" fmla="*/ 1613977 h 1950394"/>
                    <a:gd name="connsiteX6" fmla="*/ 1221839 w 1950394"/>
                    <a:gd name="connsiteY6" fmla="*/ 1574763 h 1950394"/>
                    <a:gd name="connsiteX7" fmla="*/ 1240930 w 1950394"/>
                    <a:gd name="connsiteY7" fmla="*/ 1566507 h 1950394"/>
                    <a:gd name="connsiteX8" fmla="*/ 1257957 w 1950394"/>
                    <a:gd name="connsiteY8" fmla="*/ 1569603 h 1950394"/>
                    <a:gd name="connsiteX9" fmla="*/ 1298203 w 1950394"/>
                    <a:gd name="connsiteY9" fmla="*/ 1624297 h 1950394"/>
                    <a:gd name="connsiteX10" fmla="*/ 1311619 w 1950394"/>
                    <a:gd name="connsiteY10" fmla="*/ 1629456 h 1950394"/>
                    <a:gd name="connsiteX11" fmla="*/ 1375084 w 1950394"/>
                    <a:gd name="connsiteY11" fmla="*/ 1592822 h 1950394"/>
                    <a:gd name="connsiteX12" fmla="*/ 1377148 w 1950394"/>
                    <a:gd name="connsiteY12" fmla="*/ 1578891 h 1950394"/>
                    <a:gd name="connsiteX13" fmla="*/ 1349285 w 1950394"/>
                    <a:gd name="connsiteY13" fmla="*/ 1515426 h 1950394"/>
                    <a:gd name="connsiteX14" fmla="*/ 1353413 w 1950394"/>
                    <a:gd name="connsiteY14" fmla="*/ 1502010 h 1950394"/>
                    <a:gd name="connsiteX15" fmla="*/ 1385919 w 1950394"/>
                    <a:gd name="connsiteY15" fmla="*/ 1476727 h 1950394"/>
                    <a:gd name="connsiteX16" fmla="*/ 1400883 w 1950394"/>
                    <a:gd name="connsiteY16" fmla="*/ 1476727 h 1950394"/>
                    <a:gd name="connsiteX17" fmla="*/ 1452996 w 1950394"/>
                    <a:gd name="connsiteY17" fmla="*/ 1518005 h 1950394"/>
                    <a:gd name="connsiteX18" fmla="*/ 1470024 w 1950394"/>
                    <a:gd name="connsiteY18" fmla="*/ 1519553 h 1950394"/>
                    <a:gd name="connsiteX19" fmla="*/ 1519041 w 1950394"/>
                    <a:gd name="connsiteY19" fmla="*/ 1470535 h 1950394"/>
                    <a:gd name="connsiteX20" fmla="*/ 1518010 w 1950394"/>
                    <a:gd name="connsiteY20" fmla="*/ 1453508 h 1950394"/>
                    <a:gd name="connsiteX21" fmla="*/ 1475699 w 1950394"/>
                    <a:gd name="connsiteY21" fmla="*/ 1400363 h 1950394"/>
                    <a:gd name="connsiteX22" fmla="*/ 1476215 w 1950394"/>
                    <a:gd name="connsiteY22" fmla="*/ 1386431 h 1950394"/>
                    <a:gd name="connsiteX23" fmla="*/ 1501498 w 1950394"/>
                    <a:gd name="connsiteY23" fmla="*/ 1353925 h 1950394"/>
                    <a:gd name="connsiteX24" fmla="*/ 1515946 w 1950394"/>
                    <a:gd name="connsiteY24" fmla="*/ 1349797 h 1950394"/>
                    <a:gd name="connsiteX25" fmla="*/ 1579411 w 1950394"/>
                    <a:gd name="connsiteY25" fmla="*/ 1377660 h 1950394"/>
                    <a:gd name="connsiteX26" fmla="*/ 1592310 w 1950394"/>
                    <a:gd name="connsiteY26" fmla="*/ 1375596 h 1950394"/>
                    <a:gd name="connsiteX27" fmla="*/ 1628945 w 1950394"/>
                    <a:gd name="connsiteY27" fmla="*/ 1312130 h 1950394"/>
                    <a:gd name="connsiteX28" fmla="*/ 1623785 w 1950394"/>
                    <a:gd name="connsiteY28" fmla="*/ 1298199 h 1950394"/>
                    <a:gd name="connsiteX29" fmla="*/ 1577863 w 1950394"/>
                    <a:gd name="connsiteY29" fmla="*/ 1265692 h 1950394"/>
                    <a:gd name="connsiteX30" fmla="*/ 1571155 w 1950394"/>
                    <a:gd name="connsiteY30" fmla="*/ 1230090 h 1950394"/>
                    <a:gd name="connsiteX31" fmla="*/ 1579927 w 1950394"/>
                    <a:gd name="connsiteY31" fmla="*/ 1208419 h 1950394"/>
                    <a:gd name="connsiteX32" fmla="*/ 1596438 w 1950394"/>
                    <a:gd name="connsiteY32" fmla="*/ 1197583 h 1950394"/>
                    <a:gd name="connsiteX33" fmla="*/ 1660935 w 1950394"/>
                    <a:gd name="connsiteY33" fmla="*/ 1207387 h 1950394"/>
                    <a:gd name="connsiteX34" fmla="*/ 1675383 w 1950394"/>
                    <a:gd name="connsiteY34" fmla="*/ 1201195 h 1950394"/>
                    <a:gd name="connsiteX35" fmla="*/ 1693442 w 1950394"/>
                    <a:gd name="connsiteY35" fmla="*/ 1132570 h 1950394"/>
                    <a:gd name="connsiteX36" fmla="*/ 1684154 w 1950394"/>
                    <a:gd name="connsiteY36" fmla="*/ 1119155 h 1950394"/>
                    <a:gd name="connsiteX37" fmla="*/ 1621205 w 1950394"/>
                    <a:gd name="connsiteY37" fmla="*/ 1093872 h 1950394"/>
                    <a:gd name="connsiteX38" fmla="*/ 1614497 w 1950394"/>
                    <a:gd name="connsiteY38" fmla="*/ 1083037 h 1950394"/>
                    <a:gd name="connsiteX39" fmla="*/ 1620173 w 1950394"/>
                    <a:gd name="connsiteY39" fmla="*/ 1042274 h 1950394"/>
                    <a:gd name="connsiteX40" fmla="*/ 1632557 w 1950394"/>
                    <a:gd name="connsiteY40" fmla="*/ 1029891 h 1950394"/>
                    <a:gd name="connsiteX41" fmla="*/ 1696022 w 1950394"/>
                    <a:gd name="connsiteY41" fmla="*/ 1022667 h 1950394"/>
                    <a:gd name="connsiteX42" fmla="*/ 1709437 w 1950394"/>
                    <a:gd name="connsiteY42" fmla="*/ 1010800 h 1950394"/>
                    <a:gd name="connsiteX43" fmla="*/ 1709437 w 1950394"/>
                    <a:gd name="connsiteY43" fmla="*/ 943723 h 1950394"/>
                    <a:gd name="connsiteX44" fmla="*/ 1694990 w 1950394"/>
                    <a:gd name="connsiteY44" fmla="*/ 931339 h 1950394"/>
                    <a:gd name="connsiteX45" fmla="*/ 1650616 w 1950394"/>
                    <a:gd name="connsiteY45" fmla="*/ 928243 h 1950394"/>
                    <a:gd name="connsiteX46" fmla="*/ 1618109 w 1950394"/>
                    <a:gd name="connsiteY46" fmla="*/ 892125 h 1950394"/>
                    <a:gd name="connsiteX47" fmla="*/ 1615013 w 1950394"/>
                    <a:gd name="connsiteY47" fmla="*/ 874582 h 1950394"/>
                    <a:gd name="connsiteX48" fmla="*/ 1622753 w 1950394"/>
                    <a:gd name="connsiteY48" fmla="*/ 859102 h 1950394"/>
                    <a:gd name="connsiteX49" fmla="*/ 1684670 w 1950394"/>
                    <a:gd name="connsiteY49" fmla="*/ 834851 h 1950394"/>
                    <a:gd name="connsiteX50" fmla="*/ 1693442 w 1950394"/>
                    <a:gd name="connsiteY50" fmla="*/ 821952 h 1950394"/>
                    <a:gd name="connsiteX51" fmla="*/ 1674867 w 1950394"/>
                    <a:gd name="connsiteY51" fmla="*/ 753327 h 1950394"/>
                    <a:gd name="connsiteX52" fmla="*/ 1659903 w 1950394"/>
                    <a:gd name="connsiteY52" fmla="*/ 746619 h 1950394"/>
                    <a:gd name="connsiteX53" fmla="*/ 1594374 w 1950394"/>
                    <a:gd name="connsiteY53" fmla="*/ 756423 h 1950394"/>
                    <a:gd name="connsiteX54" fmla="*/ 1580443 w 1950394"/>
                    <a:gd name="connsiteY54" fmla="*/ 747651 h 1950394"/>
                    <a:gd name="connsiteX55" fmla="*/ 1565995 w 1950394"/>
                    <a:gd name="connsiteY55" fmla="*/ 713081 h 1950394"/>
                    <a:gd name="connsiteX56" fmla="*/ 1570123 w 1950394"/>
                    <a:gd name="connsiteY56" fmla="*/ 696054 h 1950394"/>
                    <a:gd name="connsiteX57" fmla="*/ 1623269 w 1950394"/>
                    <a:gd name="connsiteY57" fmla="*/ 656323 h 1950394"/>
                    <a:gd name="connsiteX58" fmla="*/ 1628429 w 1950394"/>
                    <a:gd name="connsiteY58" fmla="*/ 641876 h 1950394"/>
                    <a:gd name="connsiteX59" fmla="*/ 1592310 w 1950394"/>
                    <a:gd name="connsiteY59" fmla="*/ 579443 h 1950394"/>
                    <a:gd name="connsiteX60" fmla="*/ 1578379 w 1950394"/>
                    <a:gd name="connsiteY60" fmla="*/ 576863 h 1950394"/>
                    <a:gd name="connsiteX61" fmla="*/ 1532457 w 1950394"/>
                    <a:gd name="connsiteY61" fmla="*/ 599050 h 1950394"/>
                    <a:gd name="connsiteX62" fmla="*/ 1490147 w 1950394"/>
                    <a:gd name="connsiteY62" fmla="*/ 585118 h 1950394"/>
                    <a:gd name="connsiteX63" fmla="*/ 1477247 w 1950394"/>
                    <a:gd name="connsiteY63" fmla="*/ 569123 h 1950394"/>
                    <a:gd name="connsiteX64" fmla="*/ 1476731 w 1950394"/>
                    <a:gd name="connsiteY64" fmla="*/ 552096 h 1950394"/>
                    <a:gd name="connsiteX65" fmla="*/ 1518525 w 1950394"/>
                    <a:gd name="connsiteY65" fmla="*/ 499982 h 1950394"/>
                    <a:gd name="connsiteX66" fmla="*/ 1519557 w 1950394"/>
                    <a:gd name="connsiteY66" fmla="*/ 483987 h 1950394"/>
                    <a:gd name="connsiteX67" fmla="*/ 1470540 w 1950394"/>
                    <a:gd name="connsiteY67" fmla="*/ 434453 h 1950394"/>
                    <a:gd name="connsiteX68" fmla="*/ 1452480 w 1950394"/>
                    <a:gd name="connsiteY68" fmla="*/ 436001 h 1950394"/>
                    <a:gd name="connsiteX69" fmla="*/ 1418942 w 1950394"/>
                    <a:gd name="connsiteY69" fmla="*/ 465412 h 1950394"/>
                    <a:gd name="connsiteX70" fmla="*/ 1369408 w 1950394"/>
                    <a:gd name="connsiteY70" fmla="*/ 463348 h 1950394"/>
                    <a:gd name="connsiteX71" fmla="*/ 1354961 w 1950394"/>
                    <a:gd name="connsiteY71" fmla="*/ 452512 h 1950394"/>
                    <a:gd name="connsiteX72" fmla="*/ 1349801 w 1950394"/>
                    <a:gd name="connsiteY72" fmla="*/ 436001 h 1950394"/>
                    <a:gd name="connsiteX73" fmla="*/ 1377148 w 1950394"/>
                    <a:gd name="connsiteY73" fmla="*/ 374084 h 1950394"/>
                    <a:gd name="connsiteX74" fmla="*/ 1374052 w 1950394"/>
                    <a:gd name="connsiteY74" fmla="*/ 360152 h 1950394"/>
                    <a:gd name="connsiteX75" fmla="*/ 1312651 w 1950394"/>
                    <a:gd name="connsiteY75" fmla="*/ 324550 h 1950394"/>
                    <a:gd name="connsiteX76" fmla="*/ 1296655 w 1950394"/>
                    <a:gd name="connsiteY76" fmla="*/ 329193 h 1950394"/>
                    <a:gd name="connsiteX77" fmla="*/ 1256925 w 1950394"/>
                    <a:gd name="connsiteY77" fmla="*/ 382855 h 1950394"/>
                    <a:gd name="connsiteX78" fmla="*/ 1238866 w 1950394"/>
                    <a:gd name="connsiteY78" fmla="*/ 386467 h 1950394"/>
                    <a:gd name="connsiteX79" fmla="*/ 1206875 w 1950394"/>
                    <a:gd name="connsiteY79" fmla="*/ 373052 h 1950394"/>
                    <a:gd name="connsiteX80" fmla="*/ 1196556 w 1950394"/>
                    <a:gd name="connsiteY80" fmla="*/ 357572 h 1950394"/>
                    <a:gd name="connsiteX81" fmla="*/ 1206359 w 1950394"/>
                    <a:gd name="connsiteY81" fmla="*/ 293075 h 1950394"/>
                    <a:gd name="connsiteX82" fmla="*/ 1199652 w 1950394"/>
                    <a:gd name="connsiteY82" fmla="*/ 278112 h 1950394"/>
                    <a:gd name="connsiteX83" fmla="*/ 1131027 w 1950394"/>
                    <a:gd name="connsiteY83" fmla="*/ 259537 h 1950394"/>
                    <a:gd name="connsiteX84" fmla="*/ 1118127 w 1950394"/>
                    <a:gd name="connsiteY84" fmla="*/ 268308 h 1950394"/>
                    <a:gd name="connsiteX85" fmla="*/ 1093360 w 1950394"/>
                    <a:gd name="connsiteY85" fmla="*/ 331258 h 1950394"/>
                    <a:gd name="connsiteX86" fmla="*/ 1079945 w 1950394"/>
                    <a:gd name="connsiteY86" fmla="*/ 338481 h 1950394"/>
                    <a:gd name="connsiteX87" fmla="*/ 1042794 w 1950394"/>
                    <a:gd name="connsiteY87" fmla="*/ 333837 h 1950394"/>
                    <a:gd name="connsiteX88" fmla="*/ 1028347 w 1950394"/>
                    <a:gd name="connsiteY88" fmla="*/ 320422 h 1950394"/>
                    <a:gd name="connsiteX89" fmla="*/ 1021123 w 1950394"/>
                    <a:gd name="connsiteY89" fmla="*/ 257989 h 1950394"/>
                    <a:gd name="connsiteX90" fmla="*/ 1008740 w 1950394"/>
                    <a:gd name="connsiteY90" fmla="*/ 243541 h 1950394"/>
                    <a:gd name="connsiteX91" fmla="*/ 941663 w 1950394"/>
                    <a:gd name="connsiteY91" fmla="*/ 243541 h 1950394"/>
                    <a:gd name="connsiteX92" fmla="*/ 929795 w 1950394"/>
                    <a:gd name="connsiteY92" fmla="*/ 256957 h 1950394"/>
                    <a:gd name="connsiteX93" fmla="*/ 922572 w 1950394"/>
                    <a:gd name="connsiteY93" fmla="*/ 320422 h 1950394"/>
                    <a:gd name="connsiteX94" fmla="*/ 909156 w 1950394"/>
                    <a:gd name="connsiteY94" fmla="*/ 333321 h 1950394"/>
                    <a:gd name="connsiteX95" fmla="*/ 872006 w 1950394"/>
                    <a:gd name="connsiteY95" fmla="*/ 337965 h 1950394"/>
                    <a:gd name="connsiteX96" fmla="*/ 857559 w 1950394"/>
                    <a:gd name="connsiteY96" fmla="*/ 330226 h 1950394"/>
                    <a:gd name="connsiteX97" fmla="*/ 833308 w 1950394"/>
                    <a:gd name="connsiteY97" fmla="*/ 268308 h 1950394"/>
                    <a:gd name="connsiteX98" fmla="*/ 819892 w 1950394"/>
                    <a:gd name="connsiteY98" fmla="*/ 259021 h 1950394"/>
                    <a:gd name="connsiteX99" fmla="*/ 753847 w 1950394"/>
                    <a:gd name="connsiteY99" fmla="*/ 276564 h 1950394"/>
                    <a:gd name="connsiteX100" fmla="*/ 745591 w 1950394"/>
                    <a:gd name="connsiteY100" fmla="*/ 293075 h 1950394"/>
                    <a:gd name="connsiteX101" fmla="*/ 754879 w 1950394"/>
                    <a:gd name="connsiteY101" fmla="*/ 339513 h 1950394"/>
                    <a:gd name="connsiteX102" fmla="*/ 728564 w 1950394"/>
                    <a:gd name="connsiteY102" fmla="*/ 378728 h 1950394"/>
                    <a:gd name="connsiteX103" fmla="*/ 712053 w 1950394"/>
                    <a:gd name="connsiteY103" fmla="*/ 385951 h 1950394"/>
                    <a:gd name="connsiteX104" fmla="*/ 695026 w 1950394"/>
                    <a:gd name="connsiteY104" fmla="*/ 382855 h 1950394"/>
                    <a:gd name="connsiteX105" fmla="*/ 654779 w 1950394"/>
                    <a:gd name="connsiteY105" fmla="*/ 328161 h 1950394"/>
                    <a:gd name="connsiteX106" fmla="*/ 641364 w 1950394"/>
                    <a:gd name="connsiteY106" fmla="*/ 323002 h 1950394"/>
                    <a:gd name="connsiteX107" fmla="*/ 577899 w 1950394"/>
                    <a:gd name="connsiteY107" fmla="*/ 359636 h 1950394"/>
                    <a:gd name="connsiteX108" fmla="*/ 574803 w 1950394"/>
                    <a:gd name="connsiteY108" fmla="*/ 372536 h 1950394"/>
                    <a:gd name="connsiteX109" fmla="*/ 602666 w 1950394"/>
                    <a:gd name="connsiteY109" fmla="*/ 435485 h 1950394"/>
                    <a:gd name="connsiteX110" fmla="*/ 598022 w 1950394"/>
                    <a:gd name="connsiteY110" fmla="*/ 450964 h 1950394"/>
                    <a:gd name="connsiteX111" fmla="*/ 567579 w 1950394"/>
                    <a:gd name="connsiteY111" fmla="*/ 474699 h 1950394"/>
                    <a:gd name="connsiteX112" fmla="*/ 550552 w 1950394"/>
                    <a:gd name="connsiteY112" fmla="*/ 474699 h 1950394"/>
                    <a:gd name="connsiteX113" fmla="*/ 498438 w 1950394"/>
                    <a:gd name="connsiteY113" fmla="*/ 432905 h 1950394"/>
                    <a:gd name="connsiteX114" fmla="*/ 483475 w 1950394"/>
                    <a:gd name="connsiteY114" fmla="*/ 431357 h 1950394"/>
                    <a:gd name="connsiteX115" fmla="*/ 432393 w 1950394"/>
                    <a:gd name="connsiteY115" fmla="*/ 482439 h 1950394"/>
                    <a:gd name="connsiteX116" fmla="*/ 433425 w 1950394"/>
                    <a:gd name="connsiteY116" fmla="*/ 497402 h 1950394"/>
                    <a:gd name="connsiteX117" fmla="*/ 475735 w 1950394"/>
                    <a:gd name="connsiteY117" fmla="*/ 550032 h 1950394"/>
                    <a:gd name="connsiteX118" fmla="*/ 475219 w 1950394"/>
                    <a:gd name="connsiteY118" fmla="*/ 566027 h 1950394"/>
                    <a:gd name="connsiteX119" fmla="*/ 450968 w 1950394"/>
                    <a:gd name="connsiteY119" fmla="*/ 597502 h 1950394"/>
                    <a:gd name="connsiteX120" fmla="*/ 437553 w 1950394"/>
                    <a:gd name="connsiteY120" fmla="*/ 601629 h 1950394"/>
                    <a:gd name="connsiteX121" fmla="*/ 373056 w 1950394"/>
                    <a:gd name="connsiteY121" fmla="*/ 573251 h 1950394"/>
                    <a:gd name="connsiteX122" fmla="*/ 360156 w 1950394"/>
                    <a:gd name="connsiteY122" fmla="*/ 575315 h 1950394"/>
                    <a:gd name="connsiteX123" fmla="*/ 323522 w 1950394"/>
                    <a:gd name="connsiteY123" fmla="*/ 638780 h 1950394"/>
                    <a:gd name="connsiteX124" fmla="*/ 328166 w 1950394"/>
                    <a:gd name="connsiteY124" fmla="*/ 652711 h 1950394"/>
                    <a:gd name="connsiteX125" fmla="*/ 374088 w 1950394"/>
                    <a:gd name="connsiteY125" fmla="*/ 685218 h 1950394"/>
                    <a:gd name="connsiteX126" fmla="*/ 380795 w 1950394"/>
                    <a:gd name="connsiteY126" fmla="*/ 720820 h 1950394"/>
                    <a:gd name="connsiteX127" fmla="*/ 372024 w 1950394"/>
                    <a:gd name="connsiteY127" fmla="*/ 742492 h 1950394"/>
                    <a:gd name="connsiteX128" fmla="*/ 355513 w 1950394"/>
                    <a:gd name="connsiteY128" fmla="*/ 753327 h 1950394"/>
                    <a:gd name="connsiteX129" fmla="*/ 291015 w 1950394"/>
                    <a:gd name="connsiteY129" fmla="*/ 743523 h 1950394"/>
                    <a:gd name="connsiteX130" fmla="*/ 276568 w 1950394"/>
                    <a:gd name="connsiteY130" fmla="*/ 751263 h 1950394"/>
                    <a:gd name="connsiteX131" fmla="*/ 258509 w 1950394"/>
                    <a:gd name="connsiteY131" fmla="*/ 818340 h 1950394"/>
                    <a:gd name="connsiteX132" fmla="*/ 267796 w 1950394"/>
                    <a:gd name="connsiteY132" fmla="*/ 831756 h 1950394"/>
                    <a:gd name="connsiteX133" fmla="*/ 330746 w 1950394"/>
                    <a:gd name="connsiteY133" fmla="*/ 857038 h 1950394"/>
                    <a:gd name="connsiteX134" fmla="*/ 337453 w 1950394"/>
                    <a:gd name="connsiteY134" fmla="*/ 869422 h 1950394"/>
                    <a:gd name="connsiteX135" fmla="*/ 332810 w 1950394"/>
                    <a:gd name="connsiteY135" fmla="*/ 906572 h 1950394"/>
                    <a:gd name="connsiteX136" fmla="*/ 318878 w 1950394"/>
                    <a:gd name="connsiteY136" fmla="*/ 922052 h 1950394"/>
                    <a:gd name="connsiteX137" fmla="*/ 256445 w 1950394"/>
                    <a:gd name="connsiteY137" fmla="*/ 929275 h 1950394"/>
                    <a:gd name="connsiteX138" fmla="*/ 242514 w 1950394"/>
                    <a:gd name="connsiteY138" fmla="*/ 942175 h 1950394"/>
                    <a:gd name="connsiteX139" fmla="*/ 242514 w 1950394"/>
                    <a:gd name="connsiteY139" fmla="*/ 1006672 h 1950394"/>
                    <a:gd name="connsiteX140" fmla="*/ 257993 w 1950394"/>
                    <a:gd name="connsiteY140" fmla="*/ 1020603 h 1950394"/>
                    <a:gd name="connsiteX141" fmla="*/ 321458 w 1950394"/>
                    <a:gd name="connsiteY141" fmla="*/ 1028343 h 1950394"/>
                    <a:gd name="connsiteX142" fmla="*/ 331778 w 1950394"/>
                    <a:gd name="connsiteY142" fmla="*/ 1039694 h 1950394"/>
                    <a:gd name="connsiteX143" fmla="*/ 336937 w 1950394"/>
                    <a:gd name="connsiteY143" fmla="*/ 1077877 h 1950394"/>
                    <a:gd name="connsiteX144" fmla="*/ 329198 w 1950394"/>
                    <a:gd name="connsiteY144" fmla="*/ 1093356 h 1950394"/>
                    <a:gd name="connsiteX145" fmla="*/ 265733 w 1950394"/>
                    <a:gd name="connsiteY145" fmla="*/ 1117607 h 1950394"/>
                    <a:gd name="connsiteX146" fmla="*/ 257993 w 1950394"/>
                    <a:gd name="connsiteY146" fmla="*/ 1129990 h 1950394"/>
                    <a:gd name="connsiteX147" fmla="*/ 276568 w 1950394"/>
                    <a:gd name="connsiteY147" fmla="*/ 1198615 h 1950394"/>
                    <a:gd name="connsiteX148" fmla="*/ 291531 w 1950394"/>
                    <a:gd name="connsiteY148" fmla="*/ 1205839 h 1950394"/>
                    <a:gd name="connsiteX149" fmla="*/ 345709 w 1950394"/>
                    <a:gd name="connsiteY149" fmla="*/ 1196035 h 1950394"/>
                    <a:gd name="connsiteX150" fmla="*/ 375636 w 1950394"/>
                    <a:gd name="connsiteY150" fmla="*/ 1216675 h 1950394"/>
                    <a:gd name="connsiteX151" fmla="*/ 384407 w 1950394"/>
                    <a:gd name="connsiteY151" fmla="*/ 1236798 h 1950394"/>
                    <a:gd name="connsiteX152" fmla="*/ 379764 w 1950394"/>
                    <a:gd name="connsiteY152" fmla="*/ 1257953 h 1950394"/>
                    <a:gd name="connsiteX153" fmla="*/ 327134 w 1950394"/>
                    <a:gd name="connsiteY153" fmla="*/ 1296651 h 1950394"/>
                    <a:gd name="connsiteX154" fmla="*/ 322490 w 1950394"/>
                    <a:gd name="connsiteY154" fmla="*/ 1310583 h 1950394"/>
                    <a:gd name="connsiteX155" fmla="*/ 359124 w 1950394"/>
                    <a:gd name="connsiteY155" fmla="*/ 1374048 h 1950394"/>
                    <a:gd name="connsiteX156" fmla="*/ 370992 w 1950394"/>
                    <a:gd name="connsiteY156" fmla="*/ 1376628 h 1950394"/>
                    <a:gd name="connsiteX157" fmla="*/ 433941 w 1950394"/>
                    <a:gd name="connsiteY157" fmla="*/ 1348765 h 1950394"/>
                    <a:gd name="connsiteX158" fmla="*/ 450452 w 1950394"/>
                    <a:gd name="connsiteY158" fmla="*/ 1353925 h 1950394"/>
                    <a:gd name="connsiteX159" fmla="*/ 474187 w 1950394"/>
                    <a:gd name="connsiteY159" fmla="*/ 1384367 h 1950394"/>
                    <a:gd name="connsiteX160" fmla="*/ 475219 w 1950394"/>
                    <a:gd name="connsiteY160" fmla="*/ 1399331 h 1950394"/>
                    <a:gd name="connsiteX161" fmla="*/ 432909 w 1950394"/>
                    <a:gd name="connsiteY161" fmla="*/ 1452476 h 1950394"/>
                    <a:gd name="connsiteX162" fmla="*/ 431877 w 1950394"/>
                    <a:gd name="connsiteY162" fmla="*/ 1468471 h 1950394"/>
                    <a:gd name="connsiteX163" fmla="*/ 481927 w 1950394"/>
                    <a:gd name="connsiteY163" fmla="*/ 1518521 h 1950394"/>
                    <a:gd name="connsiteX164" fmla="*/ 497922 w 1950394"/>
                    <a:gd name="connsiteY164" fmla="*/ 1517489 h 1950394"/>
                    <a:gd name="connsiteX165" fmla="*/ 550036 w 1950394"/>
                    <a:gd name="connsiteY165" fmla="*/ 1475695 h 1950394"/>
                    <a:gd name="connsiteX166" fmla="*/ 567063 w 1950394"/>
                    <a:gd name="connsiteY166" fmla="*/ 1476211 h 1950394"/>
                    <a:gd name="connsiteX167" fmla="*/ 596474 w 1950394"/>
                    <a:gd name="connsiteY167" fmla="*/ 1498914 h 1950394"/>
                    <a:gd name="connsiteX168" fmla="*/ 601634 w 1950394"/>
                    <a:gd name="connsiteY168" fmla="*/ 1515426 h 1950394"/>
                    <a:gd name="connsiteX169" fmla="*/ 574287 w 1950394"/>
                    <a:gd name="connsiteY169" fmla="*/ 1577343 h 1950394"/>
                    <a:gd name="connsiteX170" fmla="*/ 576867 w 1950394"/>
                    <a:gd name="connsiteY170" fmla="*/ 1591274 h 1950394"/>
                    <a:gd name="connsiteX171" fmla="*/ 639300 w 1950394"/>
                    <a:gd name="connsiteY171" fmla="*/ 1627393 h 1950394"/>
                    <a:gd name="connsiteX172" fmla="*/ 653747 w 1950394"/>
                    <a:gd name="connsiteY172" fmla="*/ 1622233 h 1950394"/>
                    <a:gd name="connsiteX173" fmla="*/ 693478 w 1950394"/>
                    <a:gd name="connsiteY173" fmla="*/ 1568571 h 1950394"/>
                    <a:gd name="connsiteX174" fmla="*/ 711537 w 1950394"/>
                    <a:gd name="connsiteY174" fmla="*/ 1564959 h 1950394"/>
                    <a:gd name="connsiteX175" fmla="*/ 743528 w 1950394"/>
                    <a:gd name="connsiteY175" fmla="*/ 1578375 h 1950394"/>
                    <a:gd name="connsiteX176" fmla="*/ 753847 w 1950394"/>
                    <a:gd name="connsiteY176" fmla="*/ 1593854 h 1950394"/>
                    <a:gd name="connsiteX177" fmla="*/ 744044 w 1950394"/>
                    <a:gd name="connsiteY177" fmla="*/ 1658351 h 1950394"/>
                    <a:gd name="connsiteX178" fmla="*/ 752299 w 1950394"/>
                    <a:gd name="connsiteY178" fmla="*/ 1673831 h 1950394"/>
                    <a:gd name="connsiteX179" fmla="*/ 818344 w 1950394"/>
                    <a:gd name="connsiteY179" fmla="*/ 1691374 h 1950394"/>
                    <a:gd name="connsiteX180" fmla="*/ 832276 w 1950394"/>
                    <a:gd name="connsiteY180" fmla="*/ 1682602 h 1950394"/>
                    <a:gd name="connsiteX181" fmla="*/ 857043 w 1950394"/>
                    <a:gd name="connsiteY181" fmla="*/ 1619653 h 1950394"/>
                    <a:gd name="connsiteX182" fmla="*/ 868910 w 1950394"/>
                    <a:gd name="connsiteY182" fmla="*/ 1612429 h 1950394"/>
                    <a:gd name="connsiteX183" fmla="*/ 908640 w 1950394"/>
                    <a:gd name="connsiteY183" fmla="*/ 1617589 h 1950394"/>
                    <a:gd name="connsiteX184" fmla="*/ 922056 w 1950394"/>
                    <a:gd name="connsiteY184" fmla="*/ 1630488 h 1950394"/>
                    <a:gd name="connsiteX185" fmla="*/ 929279 w 1950394"/>
                    <a:gd name="connsiteY185" fmla="*/ 1692922 h 1950394"/>
                    <a:gd name="connsiteX186" fmla="*/ 942695 w 1950394"/>
                    <a:gd name="connsiteY186" fmla="*/ 1707369 h 1950394"/>
                    <a:gd name="connsiteX187" fmla="*/ 1007192 w 1950394"/>
                    <a:gd name="connsiteY187" fmla="*/ 1707369 h 1950394"/>
                    <a:gd name="connsiteX188" fmla="*/ 1020607 w 1950394"/>
                    <a:gd name="connsiteY188" fmla="*/ 1692406 h 1950394"/>
                    <a:gd name="connsiteX189" fmla="*/ 1028347 w 1950394"/>
                    <a:gd name="connsiteY189" fmla="*/ 1628941 h 1950394"/>
                    <a:gd name="connsiteX190" fmla="*/ 1040215 w 1950394"/>
                    <a:gd name="connsiteY190" fmla="*/ 1617589 h 1950394"/>
                    <a:gd name="connsiteX191" fmla="*/ 1078397 w 1950394"/>
                    <a:gd name="connsiteY191" fmla="*/ 1612429 h 1950394"/>
                    <a:gd name="connsiteX192" fmla="*/ 1092844 w 1950394"/>
                    <a:gd name="connsiteY192" fmla="*/ 1619653 h 1950394"/>
                    <a:gd name="connsiteX193" fmla="*/ 1117095 w 1950394"/>
                    <a:gd name="connsiteY193" fmla="*/ 1681570 h 1950394"/>
                    <a:gd name="connsiteX194" fmla="*/ 1130511 w 1950394"/>
                    <a:gd name="connsiteY194" fmla="*/ 1690858 h 1950394"/>
                    <a:gd name="connsiteX195" fmla="*/ 1196556 w 1950394"/>
                    <a:gd name="connsiteY195" fmla="*/ 1673315 h 1950394"/>
                    <a:gd name="connsiteX196" fmla="*/ 1204811 w 1950394"/>
                    <a:gd name="connsiteY196" fmla="*/ 1656803 h 1950394"/>
                    <a:gd name="connsiteX197" fmla="*/ 1198104 w 1950394"/>
                    <a:gd name="connsiteY197" fmla="*/ 1613977 h 19503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</a:cxnLst>
                  <a:rect l="l" t="t" r="r" b="b"/>
                  <a:pathLst>
                    <a:path w="1950394" h="1950394">
                      <a:moveTo>
                        <a:pt x="977265" y="1954006"/>
                      </a:moveTo>
                      <a:cubicBezTo>
                        <a:pt x="444261" y="1950394"/>
                        <a:pt x="1552" y="1529873"/>
                        <a:pt x="4" y="977261"/>
                      </a:cubicBezTo>
                      <a:cubicBezTo>
                        <a:pt x="-1544" y="439613"/>
                        <a:pt x="427749" y="0"/>
                        <a:pt x="976749" y="0"/>
                      </a:cubicBezTo>
                      <a:cubicBezTo>
                        <a:pt x="1519041" y="0"/>
                        <a:pt x="1952978" y="432905"/>
                        <a:pt x="1953494" y="976229"/>
                      </a:cubicBezTo>
                      <a:cubicBezTo>
                        <a:pt x="1953494" y="1512846"/>
                        <a:pt x="1525749" y="1948330"/>
                        <a:pt x="977265" y="1954006"/>
                      </a:cubicBezTo>
                      <a:close/>
                      <a:moveTo>
                        <a:pt x="1198104" y="1613977"/>
                      </a:moveTo>
                      <a:cubicBezTo>
                        <a:pt x="1198104" y="1578891"/>
                        <a:pt x="1194492" y="1586630"/>
                        <a:pt x="1221839" y="1574763"/>
                      </a:cubicBezTo>
                      <a:cubicBezTo>
                        <a:pt x="1228030" y="1572183"/>
                        <a:pt x="1234738" y="1569603"/>
                        <a:pt x="1240930" y="1566507"/>
                      </a:cubicBezTo>
                      <a:cubicBezTo>
                        <a:pt x="1247637" y="1562896"/>
                        <a:pt x="1252797" y="1563927"/>
                        <a:pt x="1257957" y="1569603"/>
                      </a:cubicBezTo>
                      <a:cubicBezTo>
                        <a:pt x="1272920" y="1586630"/>
                        <a:pt x="1290464" y="1602110"/>
                        <a:pt x="1298203" y="1624297"/>
                      </a:cubicBezTo>
                      <a:cubicBezTo>
                        <a:pt x="1300783" y="1631520"/>
                        <a:pt x="1304395" y="1633068"/>
                        <a:pt x="1311619" y="1629456"/>
                      </a:cubicBezTo>
                      <a:cubicBezTo>
                        <a:pt x="1333290" y="1618105"/>
                        <a:pt x="1354445" y="1605722"/>
                        <a:pt x="1375084" y="1592822"/>
                      </a:cubicBezTo>
                      <a:cubicBezTo>
                        <a:pt x="1382824" y="1588178"/>
                        <a:pt x="1381791" y="1584051"/>
                        <a:pt x="1377148" y="1578891"/>
                      </a:cubicBezTo>
                      <a:cubicBezTo>
                        <a:pt x="1361152" y="1560832"/>
                        <a:pt x="1356509" y="1537613"/>
                        <a:pt x="1349285" y="1515426"/>
                      </a:cubicBezTo>
                      <a:cubicBezTo>
                        <a:pt x="1347221" y="1509750"/>
                        <a:pt x="1348253" y="1505622"/>
                        <a:pt x="1353413" y="1502010"/>
                      </a:cubicBezTo>
                      <a:cubicBezTo>
                        <a:pt x="1364248" y="1493754"/>
                        <a:pt x="1375600" y="1485499"/>
                        <a:pt x="1385919" y="1476727"/>
                      </a:cubicBezTo>
                      <a:cubicBezTo>
                        <a:pt x="1391079" y="1472600"/>
                        <a:pt x="1395723" y="1473115"/>
                        <a:pt x="1400883" y="1476727"/>
                      </a:cubicBezTo>
                      <a:cubicBezTo>
                        <a:pt x="1419458" y="1489111"/>
                        <a:pt x="1440097" y="1498914"/>
                        <a:pt x="1452996" y="1518005"/>
                      </a:cubicBezTo>
                      <a:cubicBezTo>
                        <a:pt x="1457640" y="1525229"/>
                        <a:pt x="1463316" y="1525745"/>
                        <a:pt x="1470024" y="1519553"/>
                      </a:cubicBezTo>
                      <a:cubicBezTo>
                        <a:pt x="1487051" y="1503558"/>
                        <a:pt x="1503562" y="1487047"/>
                        <a:pt x="1519041" y="1470535"/>
                      </a:cubicBezTo>
                      <a:cubicBezTo>
                        <a:pt x="1525233" y="1464344"/>
                        <a:pt x="1525749" y="1458668"/>
                        <a:pt x="1518010" y="1453508"/>
                      </a:cubicBezTo>
                      <a:cubicBezTo>
                        <a:pt x="1498402" y="1440093"/>
                        <a:pt x="1488599" y="1418938"/>
                        <a:pt x="1475699" y="1400363"/>
                      </a:cubicBezTo>
                      <a:cubicBezTo>
                        <a:pt x="1472088" y="1395203"/>
                        <a:pt x="1472088" y="1391075"/>
                        <a:pt x="1476215" y="1386431"/>
                      </a:cubicBezTo>
                      <a:cubicBezTo>
                        <a:pt x="1484987" y="1375596"/>
                        <a:pt x="1493243" y="1364760"/>
                        <a:pt x="1501498" y="1353925"/>
                      </a:cubicBezTo>
                      <a:cubicBezTo>
                        <a:pt x="1505626" y="1348249"/>
                        <a:pt x="1510270" y="1348249"/>
                        <a:pt x="1515946" y="1349797"/>
                      </a:cubicBezTo>
                      <a:cubicBezTo>
                        <a:pt x="1538133" y="1357020"/>
                        <a:pt x="1560836" y="1362180"/>
                        <a:pt x="1579411" y="1377660"/>
                      </a:cubicBezTo>
                      <a:cubicBezTo>
                        <a:pt x="1584571" y="1382303"/>
                        <a:pt x="1588182" y="1382303"/>
                        <a:pt x="1592310" y="1375596"/>
                      </a:cubicBezTo>
                      <a:cubicBezTo>
                        <a:pt x="1605210" y="1354441"/>
                        <a:pt x="1617593" y="1333801"/>
                        <a:pt x="1628945" y="1312130"/>
                      </a:cubicBezTo>
                      <a:cubicBezTo>
                        <a:pt x="1632557" y="1304907"/>
                        <a:pt x="1631009" y="1300779"/>
                        <a:pt x="1623785" y="1298199"/>
                      </a:cubicBezTo>
                      <a:cubicBezTo>
                        <a:pt x="1605726" y="1291491"/>
                        <a:pt x="1591794" y="1278592"/>
                        <a:pt x="1577863" y="1265692"/>
                      </a:cubicBezTo>
                      <a:cubicBezTo>
                        <a:pt x="1560320" y="1248665"/>
                        <a:pt x="1560836" y="1253309"/>
                        <a:pt x="1571155" y="1230090"/>
                      </a:cubicBezTo>
                      <a:cubicBezTo>
                        <a:pt x="1574251" y="1222866"/>
                        <a:pt x="1577347" y="1215643"/>
                        <a:pt x="1579927" y="1208419"/>
                      </a:cubicBezTo>
                      <a:cubicBezTo>
                        <a:pt x="1582507" y="1200163"/>
                        <a:pt x="1587667" y="1197583"/>
                        <a:pt x="1596438" y="1197583"/>
                      </a:cubicBezTo>
                      <a:cubicBezTo>
                        <a:pt x="1618625" y="1198100"/>
                        <a:pt x="1640296" y="1197583"/>
                        <a:pt x="1660935" y="1207387"/>
                      </a:cubicBezTo>
                      <a:cubicBezTo>
                        <a:pt x="1668159" y="1210483"/>
                        <a:pt x="1672287" y="1209967"/>
                        <a:pt x="1675383" y="1201195"/>
                      </a:cubicBezTo>
                      <a:cubicBezTo>
                        <a:pt x="1682090" y="1178492"/>
                        <a:pt x="1688282" y="1155789"/>
                        <a:pt x="1693442" y="1132570"/>
                      </a:cubicBezTo>
                      <a:cubicBezTo>
                        <a:pt x="1695506" y="1123283"/>
                        <a:pt x="1692926" y="1119671"/>
                        <a:pt x="1684154" y="1119155"/>
                      </a:cubicBezTo>
                      <a:cubicBezTo>
                        <a:pt x="1660935" y="1117091"/>
                        <a:pt x="1641328" y="1104192"/>
                        <a:pt x="1621205" y="1093872"/>
                      </a:cubicBezTo>
                      <a:cubicBezTo>
                        <a:pt x="1616561" y="1091808"/>
                        <a:pt x="1613465" y="1088712"/>
                        <a:pt x="1614497" y="1083037"/>
                      </a:cubicBezTo>
                      <a:cubicBezTo>
                        <a:pt x="1616561" y="1069621"/>
                        <a:pt x="1618625" y="1055690"/>
                        <a:pt x="1620173" y="1042274"/>
                      </a:cubicBezTo>
                      <a:cubicBezTo>
                        <a:pt x="1621205" y="1034535"/>
                        <a:pt x="1625333" y="1031439"/>
                        <a:pt x="1632557" y="1029891"/>
                      </a:cubicBezTo>
                      <a:cubicBezTo>
                        <a:pt x="1653712" y="1025763"/>
                        <a:pt x="1673835" y="1018539"/>
                        <a:pt x="1696022" y="1022667"/>
                      </a:cubicBezTo>
                      <a:cubicBezTo>
                        <a:pt x="1704793" y="1024215"/>
                        <a:pt x="1708921" y="1020603"/>
                        <a:pt x="1709437" y="1010800"/>
                      </a:cubicBezTo>
                      <a:cubicBezTo>
                        <a:pt x="1710469" y="988612"/>
                        <a:pt x="1710985" y="966426"/>
                        <a:pt x="1709437" y="943723"/>
                      </a:cubicBezTo>
                      <a:cubicBezTo>
                        <a:pt x="1708921" y="933403"/>
                        <a:pt x="1704793" y="929791"/>
                        <a:pt x="1694990" y="931339"/>
                      </a:cubicBezTo>
                      <a:cubicBezTo>
                        <a:pt x="1680026" y="933919"/>
                        <a:pt x="1665063" y="931855"/>
                        <a:pt x="1650616" y="928243"/>
                      </a:cubicBezTo>
                      <a:cubicBezTo>
                        <a:pt x="1619141" y="919988"/>
                        <a:pt x="1621205" y="928243"/>
                        <a:pt x="1618109" y="892125"/>
                      </a:cubicBezTo>
                      <a:cubicBezTo>
                        <a:pt x="1617593" y="885933"/>
                        <a:pt x="1616561" y="880257"/>
                        <a:pt x="1615013" y="874582"/>
                      </a:cubicBezTo>
                      <a:cubicBezTo>
                        <a:pt x="1612949" y="866842"/>
                        <a:pt x="1616561" y="862714"/>
                        <a:pt x="1622753" y="859102"/>
                      </a:cubicBezTo>
                      <a:cubicBezTo>
                        <a:pt x="1642876" y="849299"/>
                        <a:pt x="1661967" y="836915"/>
                        <a:pt x="1684670" y="834851"/>
                      </a:cubicBezTo>
                      <a:cubicBezTo>
                        <a:pt x="1692410" y="834335"/>
                        <a:pt x="1696022" y="830724"/>
                        <a:pt x="1693442" y="821952"/>
                      </a:cubicBezTo>
                      <a:cubicBezTo>
                        <a:pt x="1687766" y="799249"/>
                        <a:pt x="1682090" y="776030"/>
                        <a:pt x="1674867" y="753327"/>
                      </a:cubicBezTo>
                      <a:cubicBezTo>
                        <a:pt x="1671771" y="744039"/>
                        <a:pt x="1667643" y="743007"/>
                        <a:pt x="1659903" y="746619"/>
                      </a:cubicBezTo>
                      <a:cubicBezTo>
                        <a:pt x="1638748" y="756423"/>
                        <a:pt x="1616561" y="755907"/>
                        <a:pt x="1594374" y="756423"/>
                      </a:cubicBezTo>
                      <a:cubicBezTo>
                        <a:pt x="1587667" y="756423"/>
                        <a:pt x="1583023" y="754359"/>
                        <a:pt x="1580443" y="747651"/>
                      </a:cubicBezTo>
                      <a:cubicBezTo>
                        <a:pt x="1575799" y="735784"/>
                        <a:pt x="1571155" y="724432"/>
                        <a:pt x="1565995" y="713081"/>
                      </a:cubicBezTo>
                      <a:cubicBezTo>
                        <a:pt x="1562900" y="705857"/>
                        <a:pt x="1564448" y="701213"/>
                        <a:pt x="1570123" y="696054"/>
                      </a:cubicBezTo>
                      <a:cubicBezTo>
                        <a:pt x="1586635" y="681090"/>
                        <a:pt x="1602114" y="664579"/>
                        <a:pt x="1623269" y="656323"/>
                      </a:cubicBezTo>
                      <a:cubicBezTo>
                        <a:pt x="1631009" y="653227"/>
                        <a:pt x="1632557" y="649616"/>
                        <a:pt x="1628429" y="641876"/>
                      </a:cubicBezTo>
                      <a:cubicBezTo>
                        <a:pt x="1617077" y="620721"/>
                        <a:pt x="1605210" y="599566"/>
                        <a:pt x="1592310" y="579443"/>
                      </a:cubicBezTo>
                      <a:cubicBezTo>
                        <a:pt x="1587667" y="572219"/>
                        <a:pt x="1584055" y="572219"/>
                        <a:pt x="1578379" y="576863"/>
                      </a:cubicBezTo>
                      <a:cubicBezTo>
                        <a:pt x="1564963" y="587698"/>
                        <a:pt x="1548968" y="594406"/>
                        <a:pt x="1532457" y="599050"/>
                      </a:cubicBezTo>
                      <a:cubicBezTo>
                        <a:pt x="1499950" y="607821"/>
                        <a:pt x="1510270" y="610917"/>
                        <a:pt x="1490147" y="585118"/>
                      </a:cubicBezTo>
                      <a:cubicBezTo>
                        <a:pt x="1486019" y="579443"/>
                        <a:pt x="1481891" y="574283"/>
                        <a:pt x="1477247" y="569123"/>
                      </a:cubicBezTo>
                      <a:cubicBezTo>
                        <a:pt x="1472088" y="563447"/>
                        <a:pt x="1472088" y="558288"/>
                        <a:pt x="1476731" y="552096"/>
                      </a:cubicBezTo>
                      <a:cubicBezTo>
                        <a:pt x="1489115" y="533521"/>
                        <a:pt x="1498918" y="513397"/>
                        <a:pt x="1518525" y="499982"/>
                      </a:cubicBezTo>
                      <a:cubicBezTo>
                        <a:pt x="1525233" y="495338"/>
                        <a:pt x="1525233" y="490178"/>
                        <a:pt x="1519557" y="483987"/>
                      </a:cubicBezTo>
                      <a:cubicBezTo>
                        <a:pt x="1503562" y="466960"/>
                        <a:pt x="1487051" y="450448"/>
                        <a:pt x="1470540" y="434453"/>
                      </a:cubicBezTo>
                      <a:cubicBezTo>
                        <a:pt x="1463316" y="427745"/>
                        <a:pt x="1458156" y="428261"/>
                        <a:pt x="1452480" y="436001"/>
                      </a:cubicBezTo>
                      <a:cubicBezTo>
                        <a:pt x="1443709" y="448384"/>
                        <a:pt x="1431841" y="457672"/>
                        <a:pt x="1418942" y="465412"/>
                      </a:cubicBezTo>
                      <a:cubicBezTo>
                        <a:pt x="1393143" y="481407"/>
                        <a:pt x="1393143" y="481407"/>
                        <a:pt x="1369408" y="463348"/>
                      </a:cubicBezTo>
                      <a:cubicBezTo>
                        <a:pt x="1364764" y="459736"/>
                        <a:pt x="1360121" y="455608"/>
                        <a:pt x="1354961" y="452512"/>
                      </a:cubicBezTo>
                      <a:cubicBezTo>
                        <a:pt x="1348253" y="448384"/>
                        <a:pt x="1347221" y="443225"/>
                        <a:pt x="1349801" y="436001"/>
                      </a:cubicBezTo>
                      <a:cubicBezTo>
                        <a:pt x="1357025" y="414330"/>
                        <a:pt x="1361668" y="391627"/>
                        <a:pt x="1377148" y="374084"/>
                      </a:cubicBezTo>
                      <a:cubicBezTo>
                        <a:pt x="1382307" y="368408"/>
                        <a:pt x="1381276" y="364280"/>
                        <a:pt x="1374052" y="360152"/>
                      </a:cubicBezTo>
                      <a:cubicBezTo>
                        <a:pt x="1353929" y="347769"/>
                        <a:pt x="1333806" y="335385"/>
                        <a:pt x="1312651" y="324550"/>
                      </a:cubicBezTo>
                      <a:cubicBezTo>
                        <a:pt x="1304911" y="320422"/>
                        <a:pt x="1299751" y="320422"/>
                        <a:pt x="1296655" y="329193"/>
                      </a:cubicBezTo>
                      <a:cubicBezTo>
                        <a:pt x="1288916" y="350865"/>
                        <a:pt x="1271888" y="365828"/>
                        <a:pt x="1256925" y="382855"/>
                      </a:cubicBezTo>
                      <a:cubicBezTo>
                        <a:pt x="1251249" y="389047"/>
                        <a:pt x="1246090" y="389563"/>
                        <a:pt x="1238866" y="386467"/>
                      </a:cubicBezTo>
                      <a:cubicBezTo>
                        <a:pt x="1228546" y="381307"/>
                        <a:pt x="1217711" y="377179"/>
                        <a:pt x="1206875" y="373052"/>
                      </a:cubicBezTo>
                      <a:cubicBezTo>
                        <a:pt x="1199136" y="370472"/>
                        <a:pt x="1196556" y="365312"/>
                        <a:pt x="1196556" y="357572"/>
                      </a:cubicBezTo>
                      <a:cubicBezTo>
                        <a:pt x="1197072" y="335385"/>
                        <a:pt x="1196556" y="313714"/>
                        <a:pt x="1206359" y="293075"/>
                      </a:cubicBezTo>
                      <a:cubicBezTo>
                        <a:pt x="1209971" y="285335"/>
                        <a:pt x="1208939" y="280692"/>
                        <a:pt x="1199652" y="278112"/>
                      </a:cubicBezTo>
                      <a:cubicBezTo>
                        <a:pt x="1176949" y="271404"/>
                        <a:pt x="1154246" y="265212"/>
                        <a:pt x="1131027" y="259537"/>
                      </a:cubicBezTo>
                      <a:cubicBezTo>
                        <a:pt x="1122255" y="257473"/>
                        <a:pt x="1119159" y="260569"/>
                        <a:pt x="1118127" y="268308"/>
                      </a:cubicBezTo>
                      <a:cubicBezTo>
                        <a:pt x="1116063" y="291527"/>
                        <a:pt x="1103164" y="311134"/>
                        <a:pt x="1093360" y="331258"/>
                      </a:cubicBezTo>
                      <a:cubicBezTo>
                        <a:pt x="1090780" y="336933"/>
                        <a:pt x="1086653" y="339513"/>
                        <a:pt x="1079945" y="338481"/>
                      </a:cubicBezTo>
                      <a:cubicBezTo>
                        <a:pt x="1067561" y="336417"/>
                        <a:pt x="1055178" y="334869"/>
                        <a:pt x="1042794" y="333837"/>
                      </a:cubicBezTo>
                      <a:cubicBezTo>
                        <a:pt x="1034539" y="332805"/>
                        <a:pt x="1029895" y="329193"/>
                        <a:pt x="1028347" y="320422"/>
                      </a:cubicBezTo>
                      <a:cubicBezTo>
                        <a:pt x="1024735" y="299783"/>
                        <a:pt x="1016996" y="279660"/>
                        <a:pt x="1021123" y="257989"/>
                      </a:cubicBezTo>
                      <a:cubicBezTo>
                        <a:pt x="1022671" y="248701"/>
                        <a:pt x="1019059" y="244057"/>
                        <a:pt x="1008740" y="243541"/>
                      </a:cubicBezTo>
                      <a:cubicBezTo>
                        <a:pt x="986553" y="242509"/>
                        <a:pt x="964366" y="242509"/>
                        <a:pt x="941663" y="243541"/>
                      </a:cubicBezTo>
                      <a:cubicBezTo>
                        <a:pt x="931859" y="244057"/>
                        <a:pt x="928247" y="248185"/>
                        <a:pt x="929795" y="256957"/>
                      </a:cubicBezTo>
                      <a:cubicBezTo>
                        <a:pt x="933923" y="279144"/>
                        <a:pt x="926184" y="299267"/>
                        <a:pt x="922572" y="320422"/>
                      </a:cubicBezTo>
                      <a:cubicBezTo>
                        <a:pt x="921024" y="328678"/>
                        <a:pt x="916896" y="332290"/>
                        <a:pt x="909156" y="333321"/>
                      </a:cubicBezTo>
                      <a:cubicBezTo>
                        <a:pt x="896773" y="334869"/>
                        <a:pt x="884389" y="335901"/>
                        <a:pt x="872006" y="337965"/>
                      </a:cubicBezTo>
                      <a:cubicBezTo>
                        <a:pt x="864782" y="339513"/>
                        <a:pt x="860654" y="336933"/>
                        <a:pt x="857559" y="330226"/>
                      </a:cubicBezTo>
                      <a:cubicBezTo>
                        <a:pt x="847755" y="310102"/>
                        <a:pt x="835371" y="291527"/>
                        <a:pt x="833308" y="268308"/>
                      </a:cubicBezTo>
                      <a:cubicBezTo>
                        <a:pt x="832276" y="259537"/>
                        <a:pt x="828664" y="256957"/>
                        <a:pt x="819892" y="259021"/>
                      </a:cubicBezTo>
                      <a:cubicBezTo>
                        <a:pt x="797705" y="264180"/>
                        <a:pt x="775518" y="269856"/>
                        <a:pt x="753847" y="276564"/>
                      </a:cubicBezTo>
                      <a:cubicBezTo>
                        <a:pt x="744044" y="279660"/>
                        <a:pt x="740948" y="283272"/>
                        <a:pt x="745591" y="293075"/>
                      </a:cubicBezTo>
                      <a:cubicBezTo>
                        <a:pt x="751783" y="308039"/>
                        <a:pt x="754879" y="323518"/>
                        <a:pt x="754879" y="339513"/>
                      </a:cubicBezTo>
                      <a:cubicBezTo>
                        <a:pt x="754879" y="367892"/>
                        <a:pt x="755395" y="367892"/>
                        <a:pt x="728564" y="378728"/>
                      </a:cubicBezTo>
                      <a:cubicBezTo>
                        <a:pt x="722888" y="380791"/>
                        <a:pt x="717213" y="383371"/>
                        <a:pt x="712053" y="385951"/>
                      </a:cubicBezTo>
                      <a:cubicBezTo>
                        <a:pt x="705345" y="389563"/>
                        <a:pt x="700185" y="388531"/>
                        <a:pt x="695026" y="382855"/>
                      </a:cubicBezTo>
                      <a:cubicBezTo>
                        <a:pt x="679546" y="365828"/>
                        <a:pt x="662519" y="350349"/>
                        <a:pt x="654779" y="328161"/>
                      </a:cubicBezTo>
                      <a:cubicBezTo>
                        <a:pt x="652200" y="320938"/>
                        <a:pt x="648588" y="319390"/>
                        <a:pt x="641364" y="323002"/>
                      </a:cubicBezTo>
                      <a:cubicBezTo>
                        <a:pt x="619693" y="334353"/>
                        <a:pt x="598538" y="346737"/>
                        <a:pt x="577899" y="359636"/>
                      </a:cubicBezTo>
                      <a:cubicBezTo>
                        <a:pt x="571707" y="363248"/>
                        <a:pt x="570159" y="366860"/>
                        <a:pt x="574803" y="372536"/>
                      </a:cubicBezTo>
                      <a:cubicBezTo>
                        <a:pt x="590798" y="390595"/>
                        <a:pt x="595958" y="413298"/>
                        <a:pt x="602666" y="435485"/>
                      </a:cubicBezTo>
                      <a:cubicBezTo>
                        <a:pt x="604730" y="442193"/>
                        <a:pt x="604214" y="446836"/>
                        <a:pt x="598022" y="450964"/>
                      </a:cubicBezTo>
                      <a:cubicBezTo>
                        <a:pt x="587702" y="458188"/>
                        <a:pt x="577383" y="466444"/>
                        <a:pt x="567579" y="474699"/>
                      </a:cubicBezTo>
                      <a:cubicBezTo>
                        <a:pt x="561388" y="479859"/>
                        <a:pt x="556744" y="478827"/>
                        <a:pt x="550552" y="474699"/>
                      </a:cubicBezTo>
                      <a:cubicBezTo>
                        <a:pt x="531977" y="462316"/>
                        <a:pt x="511854" y="451996"/>
                        <a:pt x="498438" y="432905"/>
                      </a:cubicBezTo>
                      <a:cubicBezTo>
                        <a:pt x="494310" y="426713"/>
                        <a:pt x="489151" y="426197"/>
                        <a:pt x="483475" y="431357"/>
                      </a:cubicBezTo>
                      <a:cubicBezTo>
                        <a:pt x="465932" y="447352"/>
                        <a:pt x="448904" y="464895"/>
                        <a:pt x="432393" y="482439"/>
                      </a:cubicBezTo>
                      <a:cubicBezTo>
                        <a:pt x="427233" y="488114"/>
                        <a:pt x="426717" y="493274"/>
                        <a:pt x="433425" y="497402"/>
                      </a:cubicBezTo>
                      <a:cubicBezTo>
                        <a:pt x="453032" y="510818"/>
                        <a:pt x="462836" y="531457"/>
                        <a:pt x="475735" y="550032"/>
                      </a:cubicBezTo>
                      <a:cubicBezTo>
                        <a:pt x="479863" y="555708"/>
                        <a:pt x="479863" y="560867"/>
                        <a:pt x="475219" y="566027"/>
                      </a:cubicBezTo>
                      <a:cubicBezTo>
                        <a:pt x="466964" y="576347"/>
                        <a:pt x="458708" y="587182"/>
                        <a:pt x="450968" y="597502"/>
                      </a:cubicBezTo>
                      <a:cubicBezTo>
                        <a:pt x="447357" y="602146"/>
                        <a:pt x="443745" y="603694"/>
                        <a:pt x="437553" y="601629"/>
                      </a:cubicBezTo>
                      <a:cubicBezTo>
                        <a:pt x="414850" y="594406"/>
                        <a:pt x="391631" y="589246"/>
                        <a:pt x="373056" y="573251"/>
                      </a:cubicBezTo>
                      <a:cubicBezTo>
                        <a:pt x="367896" y="568607"/>
                        <a:pt x="363768" y="568607"/>
                        <a:pt x="360156" y="575315"/>
                      </a:cubicBezTo>
                      <a:cubicBezTo>
                        <a:pt x="347257" y="596470"/>
                        <a:pt x="334358" y="617109"/>
                        <a:pt x="323522" y="638780"/>
                      </a:cubicBezTo>
                      <a:cubicBezTo>
                        <a:pt x="319910" y="646004"/>
                        <a:pt x="320942" y="650131"/>
                        <a:pt x="328166" y="652711"/>
                      </a:cubicBezTo>
                      <a:cubicBezTo>
                        <a:pt x="346225" y="659419"/>
                        <a:pt x="360672" y="672318"/>
                        <a:pt x="374088" y="685218"/>
                      </a:cubicBezTo>
                      <a:cubicBezTo>
                        <a:pt x="392147" y="702245"/>
                        <a:pt x="391115" y="698117"/>
                        <a:pt x="380795" y="720820"/>
                      </a:cubicBezTo>
                      <a:cubicBezTo>
                        <a:pt x="377700" y="728044"/>
                        <a:pt x="374604" y="735268"/>
                        <a:pt x="372024" y="742492"/>
                      </a:cubicBezTo>
                      <a:cubicBezTo>
                        <a:pt x="369444" y="750747"/>
                        <a:pt x="364284" y="753327"/>
                        <a:pt x="355513" y="753327"/>
                      </a:cubicBezTo>
                      <a:cubicBezTo>
                        <a:pt x="333326" y="752811"/>
                        <a:pt x="311655" y="753327"/>
                        <a:pt x="291015" y="743523"/>
                      </a:cubicBezTo>
                      <a:cubicBezTo>
                        <a:pt x="282760" y="739396"/>
                        <a:pt x="279148" y="742492"/>
                        <a:pt x="276568" y="751263"/>
                      </a:cubicBezTo>
                      <a:cubicBezTo>
                        <a:pt x="269860" y="773450"/>
                        <a:pt x="264185" y="796153"/>
                        <a:pt x="258509" y="818340"/>
                      </a:cubicBezTo>
                      <a:cubicBezTo>
                        <a:pt x="256445" y="827628"/>
                        <a:pt x="259025" y="831239"/>
                        <a:pt x="267796" y="831756"/>
                      </a:cubicBezTo>
                      <a:cubicBezTo>
                        <a:pt x="291015" y="833819"/>
                        <a:pt x="310623" y="846719"/>
                        <a:pt x="330746" y="857038"/>
                      </a:cubicBezTo>
                      <a:cubicBezTo>
                        <a:pt x="335905" y="859618"/>
                        <a:pt x="338485" y="863230"/>
                        <a:pt x="337453" y="869422"/>
                      </a:cubicBezTo>
                      <a:cubicBezTo>
                        <a:pt x="335389" y="881805"/>
                        <a:pt x="333842" y="894189"/>
                        <a:pt x="332810" y="906572"/>
                      </a:cubicBezTo>
                      <a:cubicBezTo>
                        <a:pt x="331778" y="915344"/>
                        <a:pt x="328166" y="919988"/>
                        <a:pt x="318878" y="922052"/>
                      </a:cubicBezTo>
                      <a:cubicBezTo>
                        <a:pt x="298239" y="925664"/>
                        <a:pt x="278116" y="932887"/>
                        <a:pt x="256445" y="929275"/>
                      </a:cubicBezTo>
                      <a:cubicBezTo>
                        <a:pt x="246125" y="927211"/>
                        <a:pt x="243029" y="932371"/>
                        <a:pt x="242514" y="942175"/>
                      </a:cubicBezTo>
                      <a:cubicBezTo>
                        <a:pt x="241482" y="963846"/>
                        <a:pt x="241482" y="985001"/>
                        <a:pt x="242514" y="1006672"/>
                      </a:cubicBezTo>
                      <a:cubicBezTo>
                        <a:pt x="243029" y="1018023"/>
                        <a:pt x="247157" y="1022667"/>
                        <a:pt x="257993" y="1020603"/>
                      </a:cubicBezTo>
                      <a:cubicBezTo>
                        <a:pt x="280180" y="1016475"/>
                        <a:pt x="300303" y="1024731"/>
                        <a:pt x="321458" y="1028343"/>
                      </a:cubicBezTo>
                      <a:cubicBezTo>
                        <a:pt x="327650" y="1029375"/>
                        <a:pt x="331262" y="1032987"/>
                        <a:pt x="331778" y="1039694"/>
                      </a:cubicBezTo>
                      <a:cubicBezTo>
                        <a:pt x="333326" y="1052594"/>
                        <a:pt x="334358" y="1065493"/>
                        <a:pt x="336937" y="1077877"/>
                      </a:cubicBezTo>
                      <a:cubicBezTo>
                        <a:pt x="338485" y="1085617"/>
                        <a:pt x="335905" y="1089744"/>
                        <a:pt x="329198" y="1093356"/>
                      </a:cubicBezTo>
                      <a:cubicBezTo>
                        <a:pt x="309075" y="1103676"/>
                        <a:pt x="289467" y="1115543"/>
                        <a:pt x="265733" y="1117607"/>
                      </a:cubicBezTo>
                      <a:cubicBezTo>
                        <a:pt x="257993" y="1118123"/>
                        <a:pt x="255929" y="1122251"/>
                        <a:pt x="257993" y="1129990"/>
                      </a:cubicBezTo>
                      <a:cubicBezTo>
                        <a:pt x="263669" y="1153209"/>
                        <a:pt x="269344" y="1175913"/>
                        <a:pt x="276568" y="1198615"/>
                      </a:cubicBezTo>
                      <a:cubicBezTo>
                        <a:pt x="279148" y="1207903"/>
                        <a:pt x="283276" y="1209451"/>
                        <a:pt x="291531" y="1205839"/>
                      </a:cubicBezTo>
                      <a:cubicBezTo>
                        <a:pt x="308559" y="1198100"/>
                        <a:pt x="327134" y="1196035"/>
                        <a:pt x="345709" y="1196035"/>
                      </a:cubicBezTo>
                      <a:cubicBezTo>
                        <a:pt x="371508" y="1196035"/>
                        <a:pt x="366348" y="1193456"/>
                        <a:pt x="375636" y="1216675"/>
                      </a:cubicBezTo>
                      <a:cubicBezTo>
                        <a:pt x="378216" y="1223382"/>
                        <a:pt x="380795" y="1230606"/>
                        <a:pt x="384407" y="1236798"/>
                      </a:cubicBezTo>
                      <a:cubicBezTo>
                        <a:pt x="389051" y="1245569"/>
                        <a:pt x="386987" y="1251761"/>
                        <a:pt x="379764" y="1257953"/>
                      </a:cubicBezTo>
                      <a:cubicBezTo>
                        <a:pt x="363252" y="1272400"/>
                        <a:pt x="348289" y="1288396"/>
                        <a:pt x="327134" y="1296651"/>
                      </a:cubicBezTo>
                      <a:cubicBezTo>
                        <a:pt x="319394" y="1299231"/>
                        <a:pt x="319394" y="1303875"/>
                        <a:pt x="322490" y="1310583"/>
                      </a:cubicBezTo>
                      <a:cubicBezTo>
                        <a:pt x="333842" y="1332254"/>
                        <a:pt x="346225" y="1353409"/>
                        <a:pt x="359124" y="1374048"/>
                      </a:cubicBezTo>
                      <a:cubicBezTo>
                        <a:pt x="362736" y="1379724"/>
                        <a:pt x="365832" y="1380755"/>
                        <a:pt x="370992" y="1376628"/>
                      </a:cubicBezTo>
                      <a:cubicBezTo>
                        <a:pt x="389051" y="1361148"/>
                        <a:pt x="412270" y="1355988"/>
                        <a:pt x="433941" y="1348765"/>
                      </a:cubicBezTo>
                      <a:cubicBezTo>
                        <a:pt x="441165" y="1346185"/>
                        <a:pt x="445809" y="1347217"/>
                        <a:pt x="450452" y="1353925"/>
                      </a:cubicBezTo>
                      <a:cubicBezTo>
                        <a:pt x="457676" y="1364760"/>
                        <a:pt x="465932" y="1374564"/>
                        <a:pt x="474187" y="1384367"/>
                      </a:cubicBezTo>
                      <a:cubicBezTo>
                        <a:pt x="478315" y="1389527"/>
                        <a:pt x="478831" y="1393655"/>
                        <a:pt x="475219" y="1399331"/>
                      </a:cubicBezTo>
                      <a:cubicBezTo>
                        <a:pt x="462320" y="1417906"/>
                        <a:pt x="452516" y="1439061"/>
                        <a:pt x="432909" y="1452476"/>
                      </a:cubicBezTo>
                      <a:cubicBezTo>
                        <a:pt x="426201" y="1457120"/>
                        <a:pt x="425685" y="1461764"/>
                        <a:pt x="431877" y="1468471"/>
                      </a:cubicBezTo>
                      <a:cubicBezTo>
                        <a:pt x="447873" y="1486015"/>
                        <a:pt x="464384" y="1502526"/>
                        <a:pt x="481927" y="1518521"/>
                      </a:cubicBezTo>
                      <a:cubicBezTo>
                        <a:pt x="488119" y="1524197"/>
                        <a:pt x="493279" y="1524197"/>
                        <a:pt x="497922" y="1517489"/>
                      </a:cubicBezTo>
                      <a:cubicBezTo>
                        <a:pt x="510822" y="1498398"/>
                        <a:pt x="531461" y="1488595"/>
                        <a:pt x="550036" y="1475695"/>
                      </a:cubicBezTo>
                      <a:cubicBezTo>
                        <a:pt x="556228" y="1471568"/>
                        <a:pt x="561388" y="1471568"/>
                        <a:pt x="567063" y="1476211"/>
                      </a:cubicBezTo>
                      <a:cubicBezTo>
                        <a:pt x="576867" y="1483951"/>
                        <a:pt x="586670" y="1491690"/>
                        <a:pt x="596474" y="1498914"/>
                      </a:cubicBezTo>
                      <a:cubicBezTo>
                        <a:pt x="602666" y="1503558"/>
                        <a:pt x="604214" y="1508202"/>
                        <a:pt x="601634" y="1515426"/>
                      </a:cubicBezTo>
                      <a:cubicBezTo>
                        <a:pt x="594926" y="1537097"/>
                        <a:pt x="589250" y="1559284"/>
                        <a:pt x="574287" y="1577343"/>
                      </a:cubicBezTo>
                      <a:cubicBezTo>
                        <a:pt x="569127" y="1583018"/>
                        <a:pt x="569643" y="1587146"/>
                        <a:pt x="576867" y="1591274"/>
                      </a:cubicBezTo>
                      <a:cubicBezTo>
                        <a:pt x="597506" y="1603658"/>
                        <a:pt x="618145" y="1616041"/>
                        <a:pt x="639300" y="1627393"/>
                      </a:cubicBezTo>
                      <a:cubicBezTo>
                        <a:pt x="647040" y="1631520"/>
                        <a:pt x="651168" y="1629973"/>
                        <a:pt x="653747" y="1622233"/>
                      </a:cubicBezTo>
                      <a:cubicBezTo>
                        <a:pt x="662003" y="1600562"/>
                        <a:pt x="678514" y="1585598"/>
                        <a:pt x="693478" y="1568571"/>
                      </a:cubicBezTo>
                      <a:cubicBezTo>
                        <a:pt x="699153" y="1562379"/>
                        <a:pt x="704313" y="1561864"/>
                        <a:pt x="711537" y="1564959"/>
                      </a:cubicBezTo>
                      <a:cubicBezTo>
                        <a:pt x="721856" y="1570119"/>
                        <a:pt x="732692" y="1574247"/>
                        <a:pt x="743528" y="1578375"/>
                      </a:cubicBezTo>
                      <a:cubicBezTo>
                        <a:pt x="751267" y="1580955"/>
                        <a:pt x="753847" y="1585598"/>
                        <a:pt x="753847" y="1593854"/>
                      </a:cubicBezTo>
                      <a:cubicBezTo>
                        <a:pt x="753331" y="1616041"/>
                        <a:pt x="753847" y="1637712"/>
                        <a:pt x="744044" y="1658351"/>
                      </a:cubicBezTo>
                      <a:cubicBezTo>
                        <a:pt x="739916" y="1667123"/>
                        <a:pt x="743012" y="1671251"/>
                        <a:pt x="752299" y="1673831"/>
                      </a:cubicBezTo>
                      <a:cubicBezTo>
                        <a:pt x="773970" y="1680538"/>
                        <a:pt x="796157" y="1686214"/>
                        <a:pt x="818344" y="1691374"/>
                      </a:cubicBezTo>
                      <a:cubicBezTo>
                        <a:pt x="827116" y="1693438"/>
                        <a:pt x="831760" y="1692406"/>
                        <a:pt x="832276" y="1682602"/>
                      </a:cubicBezTo>
                      <a:cubicBezTo>
                        <a:pt x="834340" y="1659383"/>
                        <a:pt x="846723" y="1639776"/>
                        <a:pt x="857043" y="1619653"/>
                      </a:cubicBezTo>
                      <a:cubicBezTo>
                        <a:pt x="859622" y="1614493"/>
                        <a:pt x="862718" y="1611397"/>
                        <a:pt x="868910" y="1612429"/>
                      </a:cubicBezTo>
                      <a:cubicBezTo>
                        <a:pt x="881809" y="1614493"/>
                        <a:pt x="895225" y="1616041"/>
                        <a:pt x="908640" y="1617589"/>
                      </a:cubicBezTo>
                      <a:cubicBezTo>
                        <a:pt x="916896" y="1618621"/>
                        <a:pt x="920508" y="1622749"/>
                        <a:pt x="922056" y="1630488"/>
                      </a:cubicBezTo>
                      <a:cubicBezTo>
                        <a:pt x="925668" y="1651128"/>
                        <a:pt x="933407" y="1671251"/>
                        <a:pt x="929279" y="1692922"/>
                      </a:cubicBezTo>
                      <a:cubicBezTo>
                        <a:pt x="927215" y="1703757"/>
                        <a:pt x="932375" y="1706853"/>
                        <a:pt x="942695" y="1707369"/>
                      </a:cubicBezTo>
                      <a:cubicBezTo>
                        <a:pt x="964366" y="1708401"/>
                        <a:pt x="985521" y="1708401"/>
                        <a:pt x="1007192" y="1707369"/>
                      </a:cubicBezTo>
                      <a:cubicBezTo>
                        <a:pt x="1018028" y="1706853"/>
                        <a:pt x="1022155" y="1702725"/>
                        <a:pt x="1020607" y="1692406"/>
                      </a:cubicBezTo>
                      <a:cubicBezTo>
                        <a:pt x="1016480" y="1670219"/>
                        <a:pt x="1024219" y="1650096"/>
                        <a:pt x="1028347" y="1628941"/>
                      </a:cubicBezTo>
                      <a:cubicBezTo>
                        <a:pt x="1029379" y="1621717"/>
                        <a:pt x="1033507" y="1618621"/>
                        <a:pt x="1040215" y="1617589"/>
                      </a:cubicBezTo>
                      <a:cubicBezTo>
                        <a:pt x="1053114" y="1616041"/>
                        <a:pt x="1066013" y="1615009"/>
                        <a:pt x="1078397" y="1612429"/>
                      </a:cubicBezTo>
                      <a:cubicBezTo>
                        <a:pt x="1085621" y="1611397"/>
                        <a:pt x="1089748" y="1613461"/>
                        <a:pt x="1092844" y="1619653"/>
                      </a:cubicBezTo>
                      <a:cubicBezTo>
                        <a:pt x="1102648" y="1639776"/>
                        <a:pt x="1115031" y="1658351"/>
                        <a:pt x="1117095" y="1681570"/>
                      </a:cubicBezTo>
                      <a:cubicBezTo>
                        <a:pt x="1118127" y="1690342"/>
                        <a:pt x="1121739" y="1692922"/>
                        <a:pt x="1130511" y="1690858"/>
                      </a:cubicBezTo>
                      <a:cubicBezTo>
                        <a:pt x="1152698" y="1685698"/>
                        <a:pt x="1174885" y="1680022"/>
                        <a:pt x="1196556" y="1673315"/>
                      </a:cubicBezTo>
                      <a:cubicBezTo>
                        <a:pt x="1206359" y="1670219"/>
                        <a:pt x="1209455" y="1666607"/>
                        <a:pt x="1204811" y="1656803"/>
                      </a:cubicBezTo>
                      <a:cubicBezTo>
                        <a:pt x="1200168" y="1643904"/>
                        <a:pt x="1196556" y="1627393"/>
                        <a:pt x="1198104" y="1613977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515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74" name="Freeform: Shape 473">
                  <a:extLst>
                    <a:ext uri="{FF2B5EF4-FFF2-40B4-BE49-F238E27FC236}">
                      <a16:creationId xmlns:a16="http://schemas.microsoft.com/office/drawing/2014/main" id="{C77269D8-9AC4-4A4C-9D4C-BF64842A6C2B}"/>
                    </a:ext>
                  </a:extLst>
                </p:cNvPr>
                <p:cNvSpPr/>
                <p:nvPr/>
              </p:nvSpPr>
              <p:spPr>
                <a:xfrm>
                  <a:off x="3620522" y="1534641"/>
                  <a:ext cx="205845" cy="204771"/>
                </a:xfrm>
                <a:custGeom>
                  <a:avLst/>
                  <a:gdLst>
                    <a:gd name="connsiteX0" fmla="*/ 185362 w 237706"/>
                    <a:gd name="connsiteY0" fmla="*/ 130458 h 236466"/>
                    <a:gd name="connsiteX1" fmla="*/ 237706 w 237706"/>
                    <a:gd name="connsiteY1" fmla="*/ 130458 h 236466"/>
                    <a:gd name="connsiteX2" fmla="*/ 234128 w 237706"/>
                    <a:gd name="connsiteY2" fmla="*/ 154126 h 236466"/>
                    <a:gd name="connsiteX3" fmla="*/ 165835 w 237706"/>
                    <a:gd name="connsiteY3" fmla="*/ 229449 h 236466"/>
                    <a:gd name="connsiteX4" fmla="*/ 131078 w 237706"/>
                    <a:gd name="connsiteY4" fmla="*/ 236466 h 236466"/>
                    <a:gd name="connsiteX5" fmla="*/ 131078 w 237706"/>
                    <a:gd name="connsiteY5" fmla="*/ 186008 h 236466"/>
                    <a:gd name="connsiteX6" fmla="*/ 146195 w 237706"/>
                    <a:gd name="connsiteY6" fmla="*/ 182956 h 236466"/>
                    <a:gd name="connsiteX7" fmla="*/ 177100 w 237706"/>
                    <a:gd name="connsiteY7" fmla="*/ 157507 h 236466"/>
                    <a:gd name="connsiteX8" fmla="*/ 0 w 237706"/>
                    <a:gd name="connsiteY8" fmla="*/ 130458 h 236466"/>
                    <a:gd name="connsiteX9" fmla="*/ 52344 w 237706"/>
                    <a:gd name="connsiteY9" fmla="*/ 130458 h 236466"/>
                    <a:gd name="connsiteX10" fmla="*/ 60606 w 237706"/>
                    <a:gd name="connsiteY10" fmla="*/ 157507 h 236466"/>
                    <a:gd name="connsiteX11" fmla="*/ 91511 w 237706"/>
                    <a:gd name="connsiteY11" fmla="*/ 182956 h 236466"/>
                    <a:gd name="connsiteX12" fmla="*/ 106628 w 237706"/>
                    <a:gd name="connsiteY12" fmla="*/ 186008 h 236466"/>
                    <a:gd name="connsiteX13" fmla="*/ 106628 w 237706"/>
                    <a:gd name="connsiteY13" fmla="*/ 236466 h 236466"/>
                    <a:gd name="connsiteX14" fmla="*/ 71871 w 237706"/>
                    <a:gd name="connsiteY14" fmla="*/ 229449 h 236466"/>
                    <a:gd name="connsiteX15" fmla="*/ 3579 w 237706"/>
                    <a:gd name="connsiteY15" fmla="*/ 154126 h 236466"/>
                    <a:gd name="connsiteX16" fmla="*/ 131078 w 237706"/>
                    <a:gd name="connsiteY16" fmla="*/ 0 h 236466"/>
                    <a:gd name="connsiteX17" fmla="*/ 165835 w 237706"/>
                    <a:gd name="connsiteY17" fmla="*/ 7017 h 236466"/>
                    <a:gd name="connsiteX18" fmla="*/ 234128 w 237706"/>
                    <a:gd name="connsiteY18" fmla="*/ 82340 h 236466"/>
                    <a:gd name="connsiteX19" fmla="*/ 237706 w 237706"/>
                    <a:gd name="connsiteY19" fmla="*/ 106008 h 236466"/>
                    <a:gd name="connsiteX20" fmla="*/ 185362 w 237706"/>
                    <a:gd name="connsiteY20" fmla="*/ 106008 h 236466"/>
                    <a:gd name="connsiteX21" fmla="*/ 177100 w 237706"/>
                    <a:gd name="connsiteY21" fmla="*/ 78960 h 236466"/>
                    <a:gd name="connsiteX22" fmla="*/ 146195 w 237706"/>
                    <a:gd name="connsiteY22" fmla="*/ 53510 h 236466"/>
                    <a:gd name="connsiteX23" fmla="*/ 131078 w 237706"/>
                    <a:gd name="connsiteY23" fmla="*/ 50458 h 236466"/>
                    <a:gd name="connsiteX24" fmla="*/ 106628 w 237706"/>
                    <a:gd name="connsiteY24" fmla="*/ 0 h 236466"/>
                    <a:gd name="connsiteX25" fmla="*/ 106628 w 237706"/>
                    <a:gd name="connsiteY25" fmla="*/ 50458 h 236466"/>
                    <a:gd name="connsiteX26" fmla="*/ 91511 w 237706"/>
                    <a:gd name="connsiteY26" fmla="*/ 53510 h 236466"/>
                    <a:gd name="connsiteX27" fmla="*/ 60606 w 237706"/>
                    <a:gd name="connsiteY27" fmla="*/ 78960 h 236466"/>
                    <a:gd name="connsiteX28" fmla="*/ 52344 w 237706"/>
                    <a:gd name="connsiteY28" fmla="*/ 106008 h 236466"/>
                    <a:gd name="connsiteX29" fmla="*/ 0 w 237706"/>
                    <a:gd name="connsiteY29" fmla="*/ 106008 h 236466"/>
                    <a:gd name="connsiteX30" fmla="*/ 3579 w 237706"/>
                    <a:gd name="connsiteY30" fmla="*/ 82340 h 236466"/>
                    <a:gd name="connsiteX31" fmla="*/ 71871 w 237706"/>
                    <a:gd name="connsiteY31" fmla="*/ 7017 h 2364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237706" h="236466">
                      <a:moveTo>
                        <a:pt x="185362" y="130458"/>
                      </a:moveTo>
                      <a:lnTo>
                        <a:pt x="237706" y="130458"/>
                      </a:lnTo>
                      <a:lnTo>
                        <a:pt x="234128" y="154126"/>
                      </a:lnTo>
                      <a:cubicBezTo>
                        <a:pt x="223548" y="188141"/>
                        <a:pt x="198326" y="215706"/>
                        <a:pt x="165835" y="229449"/>
                      </a:cubicBezTo>
                      <a:lnTo>
                        <a:pt x="131078" y="236466"/>
                      </a:lnTo>
                      <a:lnTo>
                        <a:pt x="131078" y="186008"/>
                      </a:lnTo>
                      <a:lnTo>
                        <a:pt x="146195" y="182956"/>
                      </a:lnTo>
                      <a:cubicBezTo>
                        <a:pt x="158800" y="177624"/>
                        <a:pt x="169526" y="168717"/>
                        <a:pt x="177100" y="157507"/>
                      </a:cubicBezTo>
                      <a:close/>
                      <a:moveTo>
                        <a:pt x="0" y="130458"/>
                      </a:moveTo>
                      <a:lnTo>
                        <a:pt x="52344" y="130458"/>
                      </a:lnTo>
                      <a:lnTo>
                        <a:pt x="60606" y="157507"/>
                      </a:lnTo>
                      <a:cubicBezTo>
                        <a:pt x="68180" y="168717"/>
                        <a:pt x="78906" y="177624"/>
                        <a:pt x="91511" y="182956"/>
                      </a:cubicBezTo>
                      <a:lnTo>
                        <a:pt x="106628" y="186008"/>
                      </a:lnTo>
                      <a:lnTo>
                        <a:pt x="106628" y="236466"/>
                      </a:lnTo>
                      <a:lnTo>
                        <a:pt x="71871" y="229449"/>
                      </a:lnTo>
                      <a:cubicBezTo>
                        <a:pt x="39380" y="215706"/>
                        <a:pt x="14159" y="188141"/>
                        <a:pt x="3579" y="154126"/>
                      </a:cubicBezTo>
                      <a:close/>
                      <a:moveTo>
                        <a:pt x="131078" y="0"/>
                      </a:moveTo>
                      <a:lnTo>
                        <a:pt x="165835" y="7017"/>
                      </a:lnTo>
                      <a:cubicBezTo>
                        <a:pt x="198326" y="20760"/>
                        <a:pt x="223548" y="48325"/>
                        <a:pt x="234128" y="82340"/>
                      </a:cubicBezTo>
                      <a:lnTo>
                        <a:pt x="237706" y="106008"/>
                      </a:lnTo>
                      <a:lnTo>
                        <a:pt x="185362" y="106008"/>
                      </a:lnTo>
                      <a:lnTo>
                        <a:pt x="177100" y="78960"/>
                      </a:lnTo>
                      <a:cubicBezTo>
                        <a:pt x="169526" y="67749"/>
                        <a:pt x="158800" y="58842"/>
                        <a:pt x="146195" y="53510"/>
                      </a:cubicBezTo>
                      <a:lnTo>
                        <a:pt x="131078" y="50458"/>
                      </a:lnTo>
                      <a:close/>
                      <a:moveTo>
                        <a:pt x="106628" y="0"/>
                      </a:moveTo>
                      <a:lnTo>
                        <a:pt x="106628" y="50458"/>
                      </a:lnTo>
                      <a:lnTo>
                        <a:pt x="91511" y="53510"/>
                      </a:lnTo>
                      <a:cubicBezTo>
                        <a:pt x="78906" y="58842"/>
                        <a:pt x="68180" y="67749"/>
                        <a:pt x="60606" y="78960"/>
                      </a:cubicBezTo>
                      <a:lnTo>
                        <a:pt x="52344" y="106008"/>
                      </a:lnTo>
                      <a:lnTo>
                        <a:pt x="0" y="106008"/>
                      </a:lnTo>
                      <a:lnTo>
                        <a:pt x="3579" y="82340"/>
                      </a:lnTo>
                      <a:cubicBezTo>
                        <a:pt x="14159" y="48325"/>
                        <a:pt x="39380" y="20760"/>
                        <a:pt x="71871" y="7017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75" name="Oval 474">
                  <a:extLst>
                    <a:ext uri="{FF2B5EF4-FFF2-40B4-BE49-F238E27FC236}">
                      <a16:creationId xmlns:a16="http://schemas.microsoft.com/office/drawing/2014/main" id="{E3BF14E8-F7C2-492F-B05E-2E4B58902888}"/>
                    </a:ext>
                  </a:extLst>
                </p:cNvPr>
                <p:cNvSpPr/>
                <p:nvPr/>
              </p:nvSpPr>
              <p:spPr>
                <a:xfrm>
                  <a:off x="3689186" y="1602768"/>
                  <a:ext cx="68517" cy="68517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6" name="Rectangle: Top Corners Rounded 475">
                  <a:extLst>
                    <a:ext uri="{FF2B5EF4-FFF2-40B4-BE49-F238E27FC236}">
                      <a16:creationId xmlns:a16="http://schemas.microsoft.com/office/drawing/2014/main" id="{595EB54F-A31B-425A-B813-5C50DD28FC16}"/>
                    </a:ext>
                  </a:extLst>
                </p:cNvPr>
                <p:cNvSpPr/>
                <p:nvPr/>
              </p:nvSpPr>
              <p:spPr>
                <a:xfrm>
                  <a:off x="3126222" y="2879336"/>
                  <a:ext cx="1246034" cy="71186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7" name="Rectangle: Top Corners Rounded 476">
                  <a:extLst>
                    <a:ext uri="{FF2B5EF4-FFF2-40B4-BE49-F238E27FC236}">
                      <a16:creationId xmlns:a16="http://schemas.microsoft.com/office/drawing/2014/main" id="{23AC2672-6732-4D38-8EAA-6DD5CF2ADB4D}"/>
                    </a:ext>
                  </a:extLst>
                </p:cNvPr>
                <p:cNvSpPr/>
                <p:nvPr/>
              </p:nvSpPr>
              <p:spPr>
                <a:xfrm>
                  <a:off x="3288913" y="2627891"/>
                  <a:ext cx="920653" cy="256032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accent2"/>
                </a:solidFill>
                <a:ln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8" name="Group 477">
                  <a:extLst>
                    <a:ext uri="{FF2B5EF4-FFF2-40B4-BE49-F238E27FC236}">
                      <a16:creationId xmlns:a16="http://schemas.microsoft.com/office/drawing/2014/main" id="{BEF6376D-FB3C-4184-93E4-363B9344CD53}"/>
                    </a:ext>
                  </a:extLst>
                </p:cNvPr>
                <p:cNvGrpSpPr/>
                <p:nvPr/>
              </p:nvGrpSpPr>
              <p:grpSpPr>
                <a:xfrm rot="2713823">
                  <a:off x="5532341" y="1340822"/>
                  <a:ext cx="289218" cy="289219"/>
                  <a:chOff x="5108323" y="1463792"/>
                  <a:chExt cx="374636" cy="374638"/>
                </a:xfrm>
              </p:grpSpPr>
              <p:sp>
                <p:nvSpPr>
                  <p:cNvPr id="479" name="Oval 478">
                    <a:extLst>
                      <a:ext uri="{FF2B5EF4-FFF2-40B4-BE49-F238E27FC236}">
                        <a16:creationId xmlns:a16="http://schemas.microsoft.com/office/drawing/2014/main" id="{698DD8BF-851B-4483-B6A9-EB7397ED148E}"/>
                      </a:ext>
                    </a:extLst>
                  </p:cNvPr>
                  <p:cNvSpPr/>
                  <p:nvPr/>
                </p:nvSpPr>
                <p:spPr>
                  <a:xfrm>
                    <a:off x="5108323" y="1463792"/>
                    <a:ext cx="374636" cy="374638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80" name="Freeform: Shape 479">
                    <a:extLst>
                      <a:ext uri="{FF2B5EF4-FFF2-40B4-BE49-F238E27FC236}">
                        <a16:creationId xmlns:a16="http://schemas.microsoft.com/office/drawing/2014/main" id="{9779E0AE-DFA7-406E-B106-23022897AED0}"/>
                      </a:ext>
                    </a:extLst>
                  </p:cNvPr>
                  <p:cNvSpPr/>
                  <p:nvPr/>
                </p:nvSpPr>
                <p:spPr>
                  <a:xfrm>
                    <a:off x="5167785" y="1523587"/>
                    <a:ext cx="255882" cy="255676"/>
                  </a:xfrm>
                  <a:custGeom>
                    <a:avLst/>
                    <a:gdLst>
                      <a:gd name="connsiteX0" fmla="*/ 127864 w 255882"/>
                      <a:gd name="connsiteY0" fmla="*/ 81461 h 255676"/>
                      <a:gd name="connsiteX1" fmla="*/ 81805 w 255882"/>
                      <a:gd name="connsiteY1" fmla="*/ 127520 h 255676"/>
                      <a:gd name="connsiteX2" fmla="*/ 127864 w 255882"/>
                      <a:gd name="connsiteY2" fmla="*/ 173579 h 255676"/>
                      <a:gd name="connsiteX3" fmla="*/ 173923 w 255882"/>
                      <a:gd name="connsiteY3" fmla="*/ 127520 h 255676"/>
                      <a:gd name="connsiteX4" fmla="*/ 127864 w 255882"/>
                      <a:gd name="connsiteY4" fmla="*/ 81461 h 255676"/>
                      <a:gd name="connsiteX5" fmla="*/ 122296 w 255882"/>
                      <a:gd name="connsiteY5" fmla="*/ 86 h 255676"/>
                      <a:gd name="connsiteX6" fmla="*/ 127383 w 255882"/>
                      <a:gd name="connsiteY6" fmla="*/ 4211 h 255676"/>
                      <a:gd name="connsiteX7" fmla="*/ 132401 w 255882"/>
                      <a:gd name="connsiteY7" fmla="*/ 21809 h 255676"/>
                      <a:gd name="connsiteX8" fmla="*/ 145188 w 255882"/>
                      <a:gd name="connsiteY8" fmla="*/ 29027 h 255676"/>
                      <a:gd name="connsiteX9" fmla="*/ 149312 w 255882"/>
                      <a:gd name="connsiteY9" fmla="*/ 25452 h 255676"/>
                      <a:gd name="connsiteX10" fmla="*/ 158937 w 255882"/>
                      <a:gd name="connsiteY10" fmla="*/ 9160 h 255676"/>
                      <a:gd name="connsiteX11" fmla="*/ 166705 w 255882"/>
                      <a:gd name="connsiteY11" fmla="*/ 5929 h 255676"/>
                      <a:gd name="connsiteX12" fmla="*/ 174404 w 255882"/>
                      <a:gd name="connsiteY12" fmla="*/ 18372 h 255676"/>
                      <a:gd name="connsiteX13" fmla="*/ 172479 w 255882"/>
                      <a:gd name="connsiteY13" fmla="*/ 34046 h 255676"/>
                      <a:gd name="connsiteX14" fmla="*/ 172479 w 255882"/>
                      <a:gd name="connsiteY14" fmla="*/ 35695 h 255676"/>
                      <a:gd name="connsiteX15" fmla="*/ 186434 w 255882"/>
                      <a:gd name="connsiteY15" fmla="*/ 41882 h 255676"/>
                      <a:gd name="connsiteX16" fmla="*/ 201764 w 255882"/>
                      <a:gd name="connsiteY16" fmla="*/ 30402 h 255676"/>
                      <a:gd name="connsiteX17" fmla="*/ 211045 w 255882"/>
                      <a:gd name="connsiteY17" fmla="*/ 30540 h 255676"/>
                      <a:gd name="connsiteX18" fmla="*/ 212488 w 255882"/>
                      <a:gd name="connsiteY18" fmla="*/ 31777 h 255676"/>
                      <a:gd name="connsiteX19" fmla="*/ 214069 w 255882"/>
                      <a:gd name="connsiteY19" fmla="*/ 42364 h 255676"/>
                      <a:gd name="connsiteX20" fmla="*/ 205614 w 255882"/>
                      <a:gd name="connsiteY20" fmla="*/ 57418 h 255676"/>
                      <a:gd name="connsiteX21" fmla="*/ 206783 w 255882"/>
                      <a:gd name="connsiteY21" fmla="*/ 67180 h 255676"/>
                      <a:gd name="connsiteX22" fmla="*/ 215719 w 255882"/>
                      <a:gd name="connsiteY22" fmla="*/ 70755 h 255676"/>
                      <a:gd name="connsiteX23" fmla="*/ 233799 w 255882"/>
                      <a:gd name="connsiteY23" fmla="*/ 66011 h 255676"/>
                      <a:gd name="connsiteX24" fmla="*/ 241498 w 255882"/>
                      <a:gd name="connsiteY24" fmla="*/ 68967 h 255676"/>
                      <a:gd name="connsiteX25" fmla="*/ 243836 w 255882"/>
                      <a:gd name="connsiteY25" fmla="*/ 73573 h 255676"/>
                      <a:gd name="connsiteX26" fmla="*/ 241911 w 255882"/>
                      <a:gd name="connsiteY26" fmla="*/ 80379 h 255676"/>
                      <a:gd name="connsiteX27" fmla="*/ 226443 w 255882"/>
                      <a:gd name="connsiteY27" fmla="*/ 92684 h 255676"/>
                      <a:gd name="connsiteX28" fmla="*/ 223694 w 255882"/>
                      <a:gd name="connsiteY28" fmla="*/ 100177 h 255676"/>
                      <a:gd name="connsiteX29" fmla="*/ 224519 w 255882"/>
                      <a:gd name="connsiteY29" fmla="*/ 103202 h 255676"/>
                      <a:gd name="connsiteX30" fmla="*/ 230843 w 255882"/>
                      <a:gd name="connsiteY30" fmla="*/ 108633 h 255676"/>
                      <a:gd name="connsiteX31" fmla="*/ 249541 w 255882"/>
                      <a:gd name="connsiteY31" fmla="*/ 111176 h 255676"/>
                      <a:gd name="connsiteX32" fmla="*/ 255591 w 255882"/>
                      <a:gd name="connsiteY32" fmla="*/ 117157 h 255676"/>
                      <a:gd name="connsiteX33" fmla="*/ 255797 w 255882"/>
                      <a:gd name="connsiteY33" fmla="*/ 122519 h 255676"/>
                      <a:gd name="connsiteX34" fmla="*/ 251398 w 255882"/>
                      <a:gd name="connsiteY34" fmla="*/ 127675 h 255676"/>
                      <a:gd name="connsiteX35" fmla="*/ 233799 w 255882"/>
                      <a:gd name="connsiteY35" fmla="*/ 132693 h 255676"/>
                      <a:gd name="connsiteX36" fmla="*/ 226650 w 255882"/>
                      <a:gd name="connsiteY36" fmla="*/ 144586 h 255676"/>
                      <a:gd name="connsiteX37" fmla="*/ 230293 w 255882"/>
                      <a:gd name="connsiteY37" fmla="*/ 149398 h 255676"/>
                      <a:gd name="connsiteX38" fmla="*/ 246448 w 255882"/>
                      <a:gd name="connsiteY38" fmla="*/ 158884 h 255676"/>
                      <a:gd name="connsiteX39" fmla="*/ 249954 w 255882"/>
                      <a:gd name="connsiteY39" fmla="*/ 167065 h 255676"/>
                      <a:gd name="connsiteX40" fmla="*/ 249816 w 255882"/>
                      <a:gd name="connsiteY40" fmla="*/ 167890 h 255676"/>
                      <a:gd name="connsiteX41" fmla="*/ 240123 w 255882"/>
                      <a:gd name="connsiteY41" fmla="*/ 174833 h 255676"/>
                      <a:gd name="connsiteX42" fmla="*/ 223212 w 255882"/>
                      <a:gd name="connsiteY42" fmla="*/ 172702 h 255676"/>
                      <a:gd name="connsiteX43" fmla="*/ 214688 w 255882"/>
                      <a:gd name="connsiteY43" fmla="*/ 177102 h 255676"/>
                      <a:gd name="connsiteX44" fmla="*/ 214551 w 255882"/>
                      <a:gd name="connsiteY44" fmla="*/ 187276 h 255676"/>
                      <a:gd name="connsiteX45" fmla="*/ 225481 w 255882"/>
                      <a:gd name="connsiteY45" fmla="*/ 201712 h 255676"/>
                      <a:gd name="connsiteX46" fmla="*/ 225481 w 255882"/>
                      <a:gd name="connsiteY46" fmla="*/ 211130 h 255676"/>
                      <a:gd name="connsiteX47" fmla="*/ 225068 w 255882"/>
                      <a:gd name="connsiteY47" fmla="*/ 211611 h 255676"/>
                      <a:gd name="connsiteX48" fmla="*/ 213245 w 255882"/>
                      <a:gd name="connsiteY48" fmla="*/ 213948 h 255676"/>
                      <a:gd name="connsiteX49" fmla="*/ 198602 w 255882"/>
                      <a:gd name="connsiteY49" fmla="*/ 205699 h 255676"/>
                      <a:gd name="connsiteX50" fmla="*/ 188565 w 255882"/>
                      <a:gd name="connsiteY50" fmla="*/ 207143 h 255676"/>
                      <a:gd name="connsiteX51" fmla="*/ 185334 w 255882"/>
                      <a:gd name="connsiteY51" fmla="*/ 216217 h 255676"/>
                      <a:gd name="connsiteX52" fmla="*/ 190078 w 255882"/>
                      <a:gd name="connsiteY52" fmla="*/ 234503 h 255676"/>
                      <a:gd name="connsiteX53" fmla="*/ 187397 w 255882"/>
                      <a:gd name="connsiteY53" fmla="*/ 241377 h 255676"/>
                      <a:gd name="connsiteX54" fmla="*/ 182585 w 255882"/>
                      <a:gd name="connsiteY54" fmla="*/ 243852 h 255676"/>
                      <a:gd name="connsiteX55" fmla="*/ 175366 w 255882"/>
                      <a:gd name="connsiteY55" fmla="*/ 241859 h 255676"/>
                      <a:gd name="connsiteX56" fmla="*/ 164024 w 255882"/>
                      <a:gd name="connsiteY56" fmla="*/ 227491 h 255676"/>
                      <a:gd name="connsiteX57" fmla="*/ 149381 w 255882"/>
                      <a:gd name="connsiteY57" fmla="*/ 226254 h 255676"/>
                      <a:gd name="connsiteX58" fmla="*/ 147456 w 255882"/>
                      <a:gd name="connsiteY58" fmla="*/ 230103 h 255676"/>
                      <a:gd name="connsiteX59" fmla="*/ 144844 w 255882"/>
                      <a:gd name="connsiteY59" fmla="*/ 249008 h 255676"/>
                      <a:gd name="connsiteX60" fmla="*/ 139895 w 255882"/>
                      <a:gd name="connsiteY60" fmla="*/ 255676 h 255676"/>
                      <a:gd name="connsiteX61" fmla="*/ 131577 w 255882"/>
                      <a:gd name="connsiteY61" fmla="*/ 255676 h 255676"/>
                      <a:gd name="connsiteX62" fmla="*/ 127933 w 255882"/>
                      <a:gd name="connsiteY62" fmla="*/ 250589 h 255676"/>
                      <a:gd name="connsiteX63" fmla="*/ 122777 w 255882"/>
                      <a:gd name="connsiteY63" fmla="*/ 232372 h 255676"/>
                      <a:gd name="connsiteX64" fmla="*/ 116659 w 255882"/>
                      <a:gd name="connsiteY64" fmla="*/ 227010 h 255676"/>
                      <a:gd name="connsiteX65" fmla="*/ 112947 w 255882"/>
                      <a:gd name="connsiteY65" fmla="*/ 226597 h 255676"/>
                      <a:gd name="connsiteX66" fmla="*/ 106622 w 255882"/>
                      <a:gd name="connsiteY66" fmla="*/ 230103 h 255676"/>
                      <a:gd name="connsiteX67" fmla="*/ 105041 w 255882"/>
                      <a:gd name="connsiteY67" fmla="*/ 232784 h 255676"/>
                      <a:gd name="connsiteX68" fmla="*/ 96380 w 255882"/>
                      <a:gd name="connsiteY68" fmla="*/ 247427 h 255676"/>
                      <a:gd name="connsiteX69" fmla="*/ 89849 w 255882"/>
                      <a:gd name="connsiteY69" fmla="*/ 250108 h 255676"/>
                      <a:gd name="connsiteX70" fmla="*/ 84555 w 255882"/>
                      <a:gd name="connsiteY70" fmla="*/ 248320 h 255676"/>
                      <a:gd name="connsiteX71" fmla="*/ 80981 w 255882"/>
                      <a:gd name="connsiteY71" fmla="*/ 241652 h 255676"/>
                      <a:gd name="connsiteX72" fmla="*/ 83249 w 255882"/>
                      <a:gd name="connsiteY72" fmla="*/ 222885 h 255676"/>
                      <a:gd name="connsiteX73" fmla="*/ 78094 w 255882"/>
                      <a:gd name="connsiteY73" fmla="*/ 214155 h 255676"/>
                      <a:gd name="connsiteX74" fmla="*/ 68538 w 255882"/>
                      <a:gd name="connsiteY74" fmla="*/ 214636 h 255676"/>
                      <a:gd name="connsiteX75" fmla="*/ 55133 w 255882"/>
                      <a:gd name="connsiteY75" fmla="*/ 224810 h 255676"/>
                      <a:gd name="connsiteX76" fmla="*/ 43240 w 255882"/>
                      <a:gd name="connsiteY76" fmla="*/ 224123 h 255676"/>
                      <a:gd name="connsiteX77" fmla="*/ 42209 w 255882"/>
                      <a:gd name="connsiteY77" fmla="*/ 223091 h 255676"/>
                      <a:gd name="connsiteX78" fmla="*/ 41178 w 255882"/>
                      <a:gd name="connsiteY78" fmla="*/ 214842 h 255676"/>
                      <a:gd name="connsiteX79" fmla="*/ 50115 w 255882"/>
                      <a:gd name="connsiteY79" fmla="*/ 198893 h 255676"/>
                      <a:gd name="connsiteX80" fmla="*/ 51627 w 255882"/>
                      <a:gd name="connsiteY80" fmla="*/ 194013 h 255676"/>
                      <a:gd name="connsiteX81" fmla="*/ 39597 w 255882"/>
                      <a:gd name="connsiteY81" fmla="*/ 185420 h 255676"/>
                      <a:gd name="connsiteX82" fmla="*/ 21105 w 255882"/>
                      <a:gd name="connsiteY82" fmla="*/ 190232 h 255676"/>
                      <a:gd name="connsiteX83" fmla="*/ 15193 w 255882"/>
                      <a:gd name="connsiteY83" fmla="*/ 188238 h 255676"/>
                      <a:gd name="connsiteX84" fmla="*/ 12237 w 255882"/>
                      <a:gd name="connsiteY84" fmla="*/ 183014 h 255676"/>
                      <a:gd name="connsiteX85" fmla="*/ 14230 w 255882"/>
                      <a:gd name="connsiteY85" fmla="*/ 175314 h 255676"/>
                      <a:gd name="connsiteX86" fmla="*/ 27910 w 255882"/>
                      <a:gd name="connsiteY86" fmla="*/ 164453 h 255676"/>
                      <a:gd name="connsiteX87" fmla="*/ 31554 w 255882"/>
                      <a:gd name="connsiteY87" fmla="*/ 153385 h 255676"/>
                      <a:gd name="connsiteX88" fmla="*/ 24198 w 255882"/>
                      <a:gd name="connsiteY88" fmla="*/ 147198 h 255676"/>
                      <a:gd name="connsiteX89" fmla="*/ 6943 w 255882"/>
                      <a:gd name="connsiteY89" fmla="*/ 144861 h 255676"/>
                      <a:gd name="connsiteX90" fmla="*/ 138 w 255882"/>
                      <a:gd name="connsiteY90" fmla="*/ 140049 h 255676"/>
                      <a:gd name="connsiteX91" fmla="*/ 0 w 255882"/>
                      <a:gd name="connsiteY91" fmla="*/ 131525 h 255676"/>
                      <a:gd name="connsiteX92" fmla="*/ 5019 w 255882"/>
                      <a:gd name="connsiteY92" fmla="*/ 127881 h 255676"/>
                      <a:gd name="connsiteX93" fmla="*/ 22617 w 255882"/>
                      <a:gd name="connsiteY93" fmla="*/ 122931 h 255676"/>
                      <a:gd name="connsiteX94" fmla="*/ 28667 w 255882"/>
                      <a:gd name="connsiteY94" fmla="*/ 116194 h 255676"/>
                      <a:gd name="connsiteX95" fmla="*/ 29010 w 255882"/>
                      <a:gd name="connsiteY95" fmla="*/ 113307 h 255676"/>
                      <a:gd name="connsiteX96" fmla="*/ 25229 w 255882"/>
                      <a:gd name="connsiteY96" fmla="*/ 106295 h 255676"/>
                      <a:gd name="connsiteX97" fmla="*/ 9281 w 255882"/>
                      <a:gd name="connsiteY97" fmla="*/ 96946 h 255676"/>
                      <a:gd name="connsiteX98" fmla="*/ 5843 w 255882"/>
                      <a:gd name="connsiteY98" fmla="*/ 88560 h 255676"/>
                      <a:gd name="connsiteX99" fmla="*/ 6187 w 255882"/>
                      <a:gd name="connsiteY99" fmla="*/ 87391 h 255676"/>
                      <a:gd name="connsiteX100" fmla="*/ 15261 w 255882"/>
                      <a:gd name="connsiteY100" fmla="*/ 81135 h 255676"/>
                      <a:gd name="connsiteX101" fmla="*/ 32173 w 255882"/>
                      <a:gd name="connsiteY101" fmla="*/ 83060 h 255676"/>
                      <a:gd name="connsiteX102" fmla="*/ 40834 w 255882"/>
                      <a:gd name="connsiteY102" fmla="*/ 79073 h 255676"/>
                      <a:gd name="connsiteX103" fmla="*/ 40147 w 255882"/>
                      <a:gd name="connsiteY103" fmla="*/ 67318 h 255676"/>
                      <a:gd name="connsiteX104" fmla="*/ 29629 w 255882"/>
                      <a:gd name="connsiteY104" fmla="*/ 53363 h 255676"/>
                      <a:gd name="connsiteX105" fmla="*/ 29629 w 255882"/>
                      <a:gd name="connsiteY105" fmla="*/ 45595 h 255676"/>
                      <a:gd name="connsiteX106" fmla="*/ 33066 w 255882"/>
                      <a:gd name="connsiteY106" fmla="*/ 41745 h 255676"/>
                      <a:gd name="connsiteX107" fmla="*/ 40422 w 255882"/>
                      <a:gd name="connsiteY107" fmla="*/ 40920 h 255676"/>
                      <a:gd name="connsiteX108" fmla="*/ 56027 w 255882"/>
                      <a:gd name="connsiteY108" fmla="*/ 49719 h 255676"/>
                      <a:gd name="connsiteX109" fmla="*/ 69982 w 255882"/>
                      <a:gd name="connsiteY109" fmla="*/ 45801 h 255676"/>
                      <a:gd name="connsiteX110" fmla="*/ 70325 w 255882"/>
                      <a:gd name="connsiteY110" fmla="*/ 39751 h 255676"/>
                      <a:gd name="connsiteX111" fmla="*/ 65788 w 255882"/>
                      <a:gd name="connsiteY111" fmla="*/ 22221 h 255676"/>
                      <a:gd name="connsiteX112" fmla="*/ 69088 w 255882"/>
                      <a:gd name="connsiteY112" fmla="*/ 14110 h 255676"/>
                      <a:gd name="connsiteX113" fmla="*/ 71632 w 255882"/>
                      <a:gd name="connsiteY113" fmla="*/ 12735 h 255676"/>
                      <a:gd name="connsiteX114" fmla="*/ 81118 w 255882"/>
                      <a:gd name="connsiteY114" fmla="*/ 15072 h 255676"/>
                      <a:gd name="connsiteX115" fmla="*/ 92049 w 255882"/>
                      <a:gd name="connsiteY115" fmla="*/ 28958 h 255676"/>
                      <a:gd name="connsiteX116" fmla="*/ 106966 w 255882"/>
                      <a:gd name="connsiteY116" fmla="*/ 28890 h 255676"/>
                      <a:gd name="connsiteX117" fmla="*/ 108754 w 255882"/>
                      <a:gd name="connsiteY117" fmla="*/ 22565 h 255676"/>
                      <a:gd name="connsiteX118" fmla="*/ 110953 w 255882"/>
                      <a:gd name="connsiteY118" fmla="*/ 6479 h 255676"/>
                      <a:gd name="connsiteX119" fmla="*/ 116934 w 255882"/>
                      <a:gd name="connsiteY119" fmla="*/ 292 h 255676"/>
                      <a:gd name="connsiteX120" fmla="*/ 122296 w 255882"/>
                      <a:gd name="connsiteY120" fmla="*/ 86 h 2556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</a:cxnLst>
                    <a:rect l="l" t="t" r="r" b="b"/>
                    <a:pathLst>
                      <a:path w="255882" h="255676">
                        <a:moveTo>
                          <a:pt x="127864" y="81461"/>
                        </a:moveTo>
                        <a:cubicBezTo>
                          <a:pt x="102426" y="81461"/>
                          <a:pt x="81805" y="102082"/>
                          <a:pt x="81805" y="127520"/>
                        </a:cubicBezTo>
                        <a:cubicBezTo>
                          <a:pt x="81805" y="152958"/>
                          <a:pt x="102426" y="173579"/>
                          <a:pt x="127864" y="173579"/>
                        </a:cubicBezTo>
                        <a:cubicBezTo>
                          <a:pt x="153302" y="173579"/>
                          <a:pt x="173923" y="152958"/>
                          <a:pt x="173923" y="127520"/>
                        </a:cubicBezTo>
                        <a:cubicBezTo>
                          <a:pt x="173923" y="102082"/>
                          <a:pt x="153302" y="81461"/>
                          <a:pt x="127864" y="81461"/>
                        </a:cubicBezTo>
                        <a:close/>
                        <a:moveTo>
                          <a:pt x="122296" y="86"/>
                        </a:moveTo>
                        <a:cubicBezTo>
                          <a:pt x="124908" y="223"/>
                          <a:pt x="126696" y="1598"/>
                          <a:pt x="127383" y="4211"/>
                        </a:cubicBezTo>
                        <a:cubicBezTo>
                          <a:pt x="129033" y="10054"/>
                          <a:pt x="130752" y="15966"/>
                          <a:pt x="132401" y="21809"/>
                        </a:cubicBezTo>
                        <a:cubicBezTo>
                          <a:pt x="134120" y="27790"/>
                          <a:pt x="139070" y="30608"/>
                          <a:pt x="145188" y="29027"/>
                        </a:cubicBezTo>
                        <a:cubicBezTo>
                          <a:pt x="147181" y="28546"/>
                          <a:pt x="148350" y="27102"/>
                          <a:pt x="149312" y="25452"/>
                        </a:cubicBezTo>
                        <a:cubicBezTo>
                          <a:pt x="152475" y="20022"/>
                          <a:pt x="155706" y="14591"/>
                          <a:pt x="158937" y="9160"/>
                        </a:cubicBezTo>
                        <a:cubicBezTo>
                          <a:pt x="160999" y="5654"/>
                          <a:pt x="162786" y="4898"/>
                          <a:pt x="166705" y="5929"/>
                        </a:cubicBezTo>
                        <a:cubicBezTo>
                          <a:pt x="174542" y="7923"/>
                          <a:pt x="175573" y="9641"/>
                          <a:pt x="174404" y="18372"/>
                        </a:cubicBezTo>
                        <a:cubicBezTo>
                          <a:pt x="173717" y="23596"/>
                          <a:pt x="173098" y="28821"/>
                          <a:pt x="172479" y="34046"/>
                        </a:cubicBezTo>
                        <a:cubicBezTo>
                          <a:pt x="172410" y="34595"/>
                          <a:pt x="172410" y="35145"/>
                          <a:pt x="172479" y="35695"/>
                        </a:cubicBezTo>
                        <a:cubicBezTo>
                          <a:pt x="173373" y="41264"/>
                          <a:pt x="181828" y="45113"/>
                          <a:pt x="186434" y="41882"/>
                        </a:cubicBezTo>
                        <a:cubicBezTo>
                          <a:pt x="191659" y="38170"/>
                          <a:pt x="196677" y="34252"/>
                          <a:pt x="201764" y="30402"/>
                        </a:cubicBezTo>
                        <a:cubicBezTo>
                          <a:pt x="205476" y="27584"/>
                          <a:pt x="207333" y="27652"/>
                          <a:pt x="211045" y="30540"/>
                        </a:cubicBezTo>
                        <a:cubicBezTo>
                          <a:pt x="211526" y="30952"/>
                          <a:pt x="212007" y="31296"/>
                          <a:pt x="212488" y="31777"/>
                        </a:cubicBezTo>
                        <a:cubicBezTo>
                          <a:pt x="216819" y="35902"/>
                          <a:pt x="217025" y="37139"/>
                          <a:pt x="214069" y="42364"/>
                        </a:cubicBezTo>
                        <a:cubicBezTo>
                          <a:pt x="211251" y="47382"/>
                          <a:pt x="208570" y="52469"/>
                          <a:pt x="205614" y="57418"/>
                        </a:cubicBezTo>
                        <a:cubicBezTo>
                          <a:pt x="203483" y="61062"/>
                          <a:pt x="204445" y="64087"/>
                          <a:pt x="206783" y="67180"/>
                        </a:cubicBezTo>
                        <a:cubicBezTo>
                          <a:pt x="209120" y="70274"/>
                          <a:pt x="211801" y="71786"/>
                          <a:pt x="215719" y="70755"/>
                        </a:cubicBezTo>
                        <a:cubicBezTo>
                          <a:pt x="221769" y="69174"/>
                          <a:pt x="227818" y="67661"/>
                          <a:pt x="233799" y="66011"/>
                        </a:cubicBezTo>
                        <a:cubicBezTo>
                          <a:pt x="237649" y="64980"/>
                          <a:pt x="239367" y="65599"/>
                          <a:pt x="241498" y="68967"/>
                        </a:cubicBezTo>
                        <a:cubicBezTo>
                          <a:pt x="242461" y="70411"/>
                          <a:pt x="243286" y="71923"/>
                          <a:pt x="243836" y="73573"/>
                        </a:cubicBezTo>
                        <a:cubicBezTo>
                          <a:pt x="244867" y="76529"/>
                          <a:pt x="244385" y="78385"/>
                          <a:pt x="241911" y="80379"/>
                        </a:cubicBezTo>
                        <a:cubicBezTo>
                          <a:pt x="236755" y="84504"/>
                          <a:pt x="231668" y="88628"/>
                          <a:pt x="226443" y="92684"/>
                        </a:cubicBezTo>
                        <a:cubicBezTo>
                          <a:pt x="223831" y="94678"/>
                          <a:pt x="223144" y="97152"/>
                          <a:pt x="223694" y="100177"/>
                        </a:cubicBezTo>
                        <a:cubicBezTo>
                          <a:pt x="223900" y="101208"/>
                          <a:pt x="224244" y="102171"/>
                          <a:pt x="224519" y="103202"/>
                        </a:cubicBezTo>
                        <a:cubicBezTo>
                          <a:pt x="225412" y="106433"/>
                          <a:pt x="227543" y="108220"/>
                          <a:pt x="230843" y="108633"/>
                        </a:cubicBezTo>
                        <a:cubicBezTo>
                          <a:pt x="237099" y="109458"/>
                          <a:pt x="243354" y="110351"/>
                          <a:pt x="249541" y="111176"/>
                        </a:cubicBezTo>
                        <a:cubicBezTo>
                          <a:pt x="253254" y="111657"/>
                          <a:pt x="255178" y="113445"/>
                          <a:pt x="255591" y="117157"/>
                        </a:cubicBezTo>
                        <a:cubicBezTo>
                          <a:pt x="255797" y="118944"/>
                          <a:pt x="256003" y="120732"/>
                          <a:pt x="255797" y="122519"/>
                        </a:cubicBezTo>
                        <a:cubicBezTo>
                          <a:pt x="255453" y="125337"/>
                          <a:pt x="254010" y="126919"/>
                          <a:pt x="251398" y="127675"/>
                        </a:cubicBezTo>
                        <a:cubicBezTo>
                          <a:pt x="245554" y="129325"/>
                          <a:pt x="239642" y="130974"/>
                          <a:pt x="233799" y="132693"/>
                        </a:cubicBezTo>
                        <a:cubicBezTo>
                          <a:pt x="228093" y="134343"/>
                          <a:pt x="225481" y="138674"/>
                          <a:pt x="226650" y="144586"/>
                        </a:cubicBezTo>
                        <a:cubicBezTo>
                          <a:pt x="227062" y="146854"/>
                          <a:pt x="228368" y="148298"/>
                          <a:pt x="230293" y="149398"/>
                        </a:cubicBezTo>
                        <a:cubicBezTo>
                          <a:pt x="235655" y="152560"/>
                          <a:pt x="241017" y="155722"/>
                          <a:pt x="246448" y="158884"/>
                        </a:cubicBezTo>
                        <a:cubicBezTo>
                          <a:pt x="250435" y="161222"/>
                          <a:pt x="251054" y="162597"/>
                          <a:pt x="249954" y="167065"/>
                        </a:cubicBezTo>
                        <a:cubicBezTo>
                          <a:pt x="249885" y="167340"/>
                          <a:pt x="249885" y="167615"/>
                          <a:pt x="249816" y="167890"/>
                        </a:cubicBezTo>
                        <a:cubicBezTo>
                          <a:pt x="248166" y="173321"/>
                          <a:pt x="246310" y="176002"/>
                          <a:pt x="240123" y="174833"/>
                        </a:cubicBezTo>
                        <a:cubicBezTo>
                          <a:pt x="234555" y="173733"/>
                          <a:pt x="228849" y="173527"/>
                          <a:pt x="223212" y="172702"/>
                        </a:cubicBezTo>
                        <a:cubicBezTo>
                          <a:pt x="219225" y="172152"/>
                          <a:pt x="216613" y="173733"/>
                          <a:pt x="214688" y="177102"/>
                        </a:cubicBezTo>
                        <a:cubicBezTo>
                          <a:pt x="212695" y="180539"/>
                          <a:pt x="211801" y="183770"/>
                          <a:pt x="214551" y="187276"/>
                        </a:cubicBezTo>
                        <a:cubicBezTo>
                          <a:pt x="218263" y="192019"/>
                          <a:pt x="221838" y="196900"/>
                          <a:pt x="225481" y="201712"/>
                        </a:cubicBezTo>
                        <a:cubicBezTo>
                          <a:pt x="228506" y="205630"/>
                          <a:pt x="228506" y="207212"/>
                          <a:pt x="225481" y="211130"/>
                        </a:cubicBezTo>
                        <a:cubicBezTo>
                          <a:pt x="225343" y="211267"/>
                          <a:pt x="225206" y="211474"/>
                          <a:pt x="225068" y="211611"/>
                        </a:cubicBezTo>
                        <a:cubicBezTo>
                          <a:pt x="221081" y="215873"/>
                          <a:pt x="219500" y="217729"/>
                          <a:pt x="213245" y="213948"/>
                        </a:cubicBezTo>
                        <a:cubicBezTo>
                          <a:pt x="208432" y="211061"/>
                          <a:pt x="203345" y="208586"/>
                          <a:pt x="198602" y="205699"/>
                        </a:cubicBezTo>
                        <a:cubicBezTo>
                          <a:pt x="194684" y="203362"/>
                          <a:pt x="191659" y="204737"/>
                          <a:pt x="188565" y="207143"/>
                        </a:cubicBezTo>
                        <a:cubicBezTo>
                          <a:pt x="185472" y="209480"/>
                          <a:pt x="184234" y="212299"/>
                          <a:pt x="185334" y="216217"/>
                        </a:cubicBezTo>
                        <a:cubicBezTo>
                          <a:pt x="187053" y="222267"/>
                          <a:pt x="188565" y="228385"/>
                          <a:pt x="190078" y="234503"/>
                        </a:cubicBezTo>
                        <a:cubicBezTo>
                          <a:pt x="190903" y="237803"/>
                          <a:pt x="190215" y="239590"/>
                          <a:pt x="187397" y="241377"/>
                        </a:cubicBezTo>
                        <a:cubicBezTo>
                          <a:pt x="185884" y="242340"/>
                          <a:pt x="184303" y="243233"/>
                          <a:pt x="182585" y="243852"/>
                        </a:cubicBezTo>
                        <a:cubicBezTo>
                          <a:pt x="179560" y="244952"/>
                          <a:pt x="177360" y="244402"/>
                          <a:pt x="175366" y="241859"/>
                        </a:cubicBezTo>
                        <a:cubicBezTo>
                          <a:pt x="171585" y="237115"/>
                          <a:pt x="167805" y="232303"/>
                          <a:pt x="164024" y="227491"/>
                        </a:cubicBezTo>
                        <a:cubicBezTo>
                          <a:pt x="160380" y="222954"/>
                          <a:pt x="153781" y="222335"/>
                          <a:pt x="149381" y="226254"/>
                        </a:cubicBezTo>
                        <a:cubicBezTo>
                          <a:pt x="148213" y="227285"/>
                          <a:pt x="147663" y="228591"/>
                          <a:pt x="147456" y="230103"/>
                        </a:cubicBezTo>
                        <a:cubicBezTo>
                          <a:pt x="146563" y="236428"/>
                          <a:pt x="145532" y="242683"/>
                          <a:pt x="144844" y="249008"/>
                        </a:cubicBezTo>
                        <a:cubicBezTo>
                          <a:pt x="144432" y="252308"/>
                          <a:pt x="143126" y="254645"/>
                          <a:pt x="139895" y="255676"/>
                        </a:cubicBezTo>
                        <a:cubicBezTo>
                          <a:pt x="137145" y="255676"/>
                          <a:pt x="134326" y="255676"/>
                          <a:pt x="131577" y="255676"/>
                        </a:cubicBezTo>
                        <a:cubicBezTo>
                          <a:pt x="129652" y="254507"/>
                          <a:pt x="128552" y="252789"/>
                          <a:pt x="127933" y="250589"/>
                        </a:cubicBezTo>
                        <a:cubicBezTo>
                          <a:pt x="126283" y="244540"/>
                          <a:pt x="124427" y="238490"/>
                          <a:pt x="122777" y="232372"/>
                        </a:cubicBezTo>
                        <a:cubicBezTo>
                          <a:pt x="121884" y="229141"/>
                          <a:pt x="119890" y="227422"/>
                          <a:pt x="116659" y="227010"/>
                        </a:cubicBezTo>
                        <a:cubicBezTo>
                          <a:pt x="115422" y="226872"/>
                          <a:pt x="114184" y="226666"/>
                          <a:pt x="112947" y="226597"/>
                        </a:cubicBezTo>
                        <a:cubicBezTo>
                          <a:pt x="110060" y="226391"/>
                          <a:pt x="108066" y="227697"/>
                          <a:pt x="106622" y="230103"/>
                        </a:cubicBezTo>
                        <a:cubicBezTo>
                          <a:pt x="106072" y="230997"/>
                          <a:pt x="105591" y="231891"/>
                          <a:pt x="105041" y="232784"/>
                        </a:cubicBezTo>
                        <a:cubicBezTo>
                          <a:pt x="102154" y="237665"/>
                          <a:pt x="99335" y="242615"/>
                          <a:pt x="96380" y="247427"/>
                        </a:cubicBezTo>
                        <a:cubicBezTo>
                          <a:pt x="94798" y="250108"/>
                          <a:pt x="92873" y="250795"/>
                          <a:pt x="89849" y="250108"/>
                        </a:cubicBezTo>
                        <a:cubicBezTo>
                          <a:pt x="87993" y="249695"/>
                          <a:pt x="86274" y="249077"/>
                          <a:pt x="84555" y="248320"/>
                        </a:cubicBezTo>
                        <a:cubicBezTo>
                          <a:pt x="81531" y="246877"/>
                          <a:pt x="80568" y="245021"/>
                          <a:pt x="80981" y="241652"/>
                        </a:cubicBezTo>
                        <a:cubicBezTo>
                          <a:pt x="81737" y="235397"/>
                          <a:pt x="82356" y="229141"/>
                          <a:pt x="83249" y="222885"/>
                        </a:cubicBezTo>
                        <a:cubicBezTo>
                          <a:pt x="83868" y="218486"/>
                          <a:pt x="81531" y="216080"/>
                          <a:pt x="78094" y="214155"/>
                        </a:cubicBezTo>
                        <a:cubicBezTo>
                          <a:pt x="74725" y="212299"/>
                          <a:pt x="71700" y="212024"/>
                          <a:pt x="68538" y="214636"/>
                        </a:cubicBezTo>
                        <a:cubicBezTo>
                          <a:pt x="64139" y="218142"/>
                          <a:pt x="59533" y="221373"/>
                          <a:pt x="55133" y="224810"/>
                        </a:cubicBezTo>
                        <a:cubicBezTo>
                          <a:pt x="50665" y="228316"/>
                          <a:pt x="48740" y="229072"/>
                          <a:pt x="43240" y="224123"/>
                        </a:cubicBezTo>
                        <a:cubicBezTo>
                          <a:pt x="42897" y="223779"/>
                          <a:pt x="42553" y="223435"/>
                          <a:pt x="42209" y="223091"/>
                        </a:cubicBezTo>
                        <a:cubicBezTo>
                          <a:pt x="39528" y="220342"/>
                          <a:pt x="39253" y="218211"/>
                          <a:pt x="41178" y="214842"/>
                        </a:cubicBezTo>
                        <a:cubicBezTo>
                          <a:pt x="44134" y="209549"/>
                          <a:pt x="47159" y="204187"/>
                          <a:pt x="50115" y="198893"/>
                        </a:cubicBezTo>
                        <a:cubicBezTo>
                          <a:pt x="50940" y="197381"/>
                          <a:pt x="51833" y="195869"/>
                          <a:pt x="51627" y="194013"/>
                        </a:cubicBezTo>
                        <a:cubicBezTo>
                          <a:pt x="51146" y="188444"/>
                          <a:pt x="44959" y="184045"/>
                          <a:pt x="39597" y="185420"/>
                        </a:cubicBezTo>
                        <a:cubicBezTo>
                          <a:pt x="33410" y="187001"/>
                          <a:pt x="27223" y="188582"/>
                          <a:pt x="21105" y="190232"/>
                        </a:cubicBezTo>
                        <a:cubicBezTo>
                          <a:pt x="18630" y="190919"/>
                          <a:pt x="16774" y="190163"/>
                          <a:pt x="15193" y="188238"/>
                        </a:cubicBezTo>
                        <a:cubicBezTo>
                          <a:pt x="13887" y="186657"/>
                          <a:pt x="13062" y="184870"/>
                          <a:pt x="12237" y="183014"/>
                        </a:cubicBezTo>
                        <a:cubicBezTo>
                          <a:pt x="10862" y="179783"/>
                          <a:pt x="11481" y="177445"/>
                          <a:pt x="14230" y="175314"/>
                        </a:cubicBezTo>
                        <a:cubicBezTo>
                          <a:pt x="18767" y="171671"/>
                          <a:pt x="23373" y="168096"/>
                          <a:pt x="27910" y="164453"/>
                        </a:cubicBezTo>
                        <a:cubicBezTo>
                          <a:pt x="32722" y="160741"/>
                          <a:pt x="33135" y="159159"/>
                          <a:pt x="31554" y="153385"/>
                        </a:cubicBezTo>
                        <a:cubicBezTo>
                          <a:pt x="30454" y="149604"/>
                          <a:pt x="28185" y="147611"/>
                          <a:pt x="24198" y="147198"/>
                        </a:cubicBezTo>
                        <a:cubicBezTo>
                          <a:pt x="18424" y="146579"/>
                          <a:pt x="12718" y="145479"/>
                          <a:pt x="6943" y="144861"/>
                        </a:cubicBezTo>
                        <a:cubicBezTo>
                          <a:pt x="3644" y="144517"/>
                          <a:pt x="1306" y="143211"/>
                          <a:pt x="138" y="140049"/>
                        </a:cubicBezTo>
                        <a:cubicBezTo>
                          <a:pt x="0" y="137093"/>
                          <a:pt x="0" y="134343"/>
                          <a:pt x="0" y="131525"/>
                        </a:cubicBezTo>
                        <a:cubicBezTo>
                          <a:pt x="1100" y="129462"/>
                          <a:pt x="2819" y="128431"/>
                          <a:pt x="5019" y="127881"/>
                        </a:cubicBezTo>
                        <a:cubicBezTo>
                          <a:pt x="10931" y="126300"/>
                          <a:pt x="16705" y="124513"/>
                          <a:pt x="22617" y="122931"/>
                        </a:cubicBezTo>
                        <a:cubicBezTo>
                          <a:pt x="26192" y="121969"/>
                          <a:pt x="28323" y="119975"/>
                          <a:pt x="28667" y="116194"/>
                        </a:cubicBezTo>
                        <a:cubicBezTo>
                          <a:pt x="28735" y="115232"/>
                          <a:pt x="28873" y="114270"/>
                          <a:pt x="29010" y="113307"/>
                        </a:cubicBezTo>
                        <a:cubicBezTo>
                          <a:pt x="29354" y="110076"/>
                          <a:pt x="27910" y="107876"/>
                          <a:pt x="25229" y="106295"/>
                        </a:cubicBezTo>
                        <a:cubicBezTo>
                          <a:pt x="19867" y="103202"/>
                          <a:pt x="14574" y="100040"/>
                          <a:pt x="9281" y="96946"/>
                        </a:cubicBezTo>
                        <a:cubicBezTo>
                          <a:pt x="5362" y="94678"/>
                          <a:pt x="4675" y="92959"/>
                          <a:pt x="5843" y="88560"/>
                        </a:cubicBezTo>
                        <a:cubicBezTo>
                          <a:pt x="5981" y="88147"/>
                          <a:pt x="6050" y="87735"/>
                          <a:pt x="6187" y="87391"/>
                        </a:cubicBezTo>
                        <a:cubicBezTo>
                          <a:pt x="7906" y="81685"/>
                          <a:pt x="9418" y="80585"/>
                          <a:pt x="15261" y="81135"/>
                        </a:cubicBezTo>
                        <a:cubicBezTo>
                          <a:pt x="20898" y="81685"/>
                          <a:pt x="26535" y="82304"/>
                          <a:pt x="32173" y="83060"/>
                        </a:cubicBezTo>
                        <a:cubicBezTo>
                          <a:pt x="36641" y="83610"/>
                          <a:pt x="38566" y="82854"/>
                          <a:pt x="40834" y="79073"/>
                        </a:cubicBezTo>
                        <a:cubicBezTo>
                          <a:pt x="44065" y="73848"/>
                          <a:pt x="43928" y="72198"/>
                          <a:pt x="40147" y="67318"/>
                        </a:cubicBezTo>
                        <a:cubicBezTo>
                          <a:pt x="36572" y="62712"/>
                          <a:pt x="33066" y="58037"/>
                          <a:pt x="29629" y="53363"/>
                        </a:cubicBezTo>
                        <a:cubicBezTo>
                          <a:pt x="27567" y="50613"/>
                          <a:pt x="27567" y="48344"/>
                          <a:pt x="29629" y="45595"/>
                        </a:cubicBezTo>
                        <a:cubicBezTo>
                          <a:pt x="30660" y="44220"/>
                          <a:pt x="31760" y="42845"/>
                          <a:pt x="33066" y="41745"/>
                        </a:cubicBezTo>
                        <a:cubicBezTo>
                          <a:pt x="35678" y="39545"/>
                          <a:pt x="37466" y="39270"/>
                          <a:pt x="40422" y="40920"/>
                        </a:cubicBezTo>
                        <a:cubicBezTo>
                          <a:pt x="45646" y="43807"/>
                          <a:pt x="51008" y="46488"/>
                          <a:pt x="56027" y="49719"/>
                        </a:cubicBezTo>
                        <a:cubicBezTo>
                          <a:pt x="61801" y="53431"/>
                          <a:pt x="65788" y="50957"/>
                          <a:pt x="69982" y="45801"/>
                        </a:cubicBezTo>
                        <a:cubicBezTo>
                          <a:pt x="71357" y="44082"/>
                          <a:pt x="70875" y="41814"/>
                          <a:pt x="70325" y="39751"/>
                        </a:cubicBezTo>
                        <a:cubicBezTo>
                          <a:pt x="68813" y="33908"/>
                          <a:pt x="67301" y="28065"/>
                          <a:pt x="65788" y="22221"/>
                        </a:cubicBezTo>
                        <a:cubicBezTo>
                          <a:pt x="64688" y="18028"/>
                          <a:pt x="65376" y="16309"/>
                          <a:pt x="69088" y="14110"/>
                        </a:cubicBezTo>
                        <a:cubicBezTo>
                          <a:pt x="69913" y="13628"/>
                          <a:pt x="70738" y="13147"/>
                          <a:pt x="71632" y="12735"/>
                        </a:cubicBezTo>
                        <a:cubicBezTo>
                          <a:pt x="76100" y="10672"/>
                          <a:pt x="78094" y="11154"/>
                          <a:pt x="81118" y="15072"/>
                        </a:cubicBezTo>
                        <a:cubicBezTo>
                          <a:pt x="84762" y="19678"/>
                          <a:pt x="88405" y="24353"/>
                          <a:pt x="92049" y="28958"/>
                        </a:cubicBezTo>
                        <a:cubicBezTo>
                          <a:pt x="95486" y="33221"/>
                          <a:pt x="103529" y="33221"/>
                          <a:pt x="106966" y="28890"/>
                        </a:cubicBezTo>
                        <a:cubicBezTo>
                          <a:pt x="108410" y="27034"/>
                          <a:pt x="108410" y="24696"/>
                          <a:pt x="108754" y="22565"/>
                        </a:cubicBezTo>
                        <a:cubicBezTo>
                          <a:pt x="109578" y="17203"/>
                          <a:pt x="110266" y="11841"/>
                          <a:pt x="110953" y="6479"/>
                        </a:cubicBezTo>
                        <a:cubicBezTo>
                          <a:pt x="111503" y="2217"/>
                          <a:pt x="112672" y="1048"/>
                          <a:pt x="116934" y="292"/>
                        </a:cubicBezTo>
                        <a:cubicBezTo>
                          <a:pt x="118721" y="-52"/>
                          <a:pt x="120509" y="-52"/>
                          <a:pt x="122296" y="86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515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463" name="Freeform: Shape 462">
              <a:extLst>
                <a:ext uri="{FF2B5EF4-FFF2-40B4-BE49-F238E27FC236}">
                  <a16:creationId xmlns:a16="http://schemas.microsoft.com/office/drawing/2014/main" id="{ED5FB702-1AC7-445D-9522-06B1E2286457}"/>
                </a:ext>
              </a:extLst>
            </p:cNvPr>
            <p:cNvSpPr/>
            <p:nvPr/>
          </p:nvSpPr>
          <p:spPr>
            <a:xfrm>
              <a:off x="5788403" y="2504985"/>
              <a:ext cx="951630" cy="700538"/>
            </a:xfrm>
            <a:custGeom>
              <a:avLst/>
              <a:gdLst>
                <a:gd name="connsiteX0" fmla="*/ 1869041 w 3738080"/>
                <a:gd name="connsiteY0" fmla="*/ 1997576 h 2751770"/>
                <a:gd name="connsiteX1" fmla="*/ 2246138 w 3738080"/>
                <a:gd name="connsiteY1" fmla="*/ 2374673 h 2751770"/>
                <a:gd name="connsiteX2" fmla="*/ 1869041 w 3738080"/>
                <a:gd name="connsiteY2" fmla="*/ 2751770 h 2751770"/>
                <a:gd name="connsiteX3" fmla="*/ 1491944 w 3738080"/>
                <a:gd name="connsiteY3" fmla="*/ 2374673 h 2751770"/>
                <a:gd name="connsiteX4" fmla="*/ 1869041 w 3738080"/>
                <a:gd name="connsiteY4" fmla="*/ 1997576 h 2751770"/>
                <a:gd name="connsiteX5" fmla="*/ 2788485 w 3738080"/>
                <a:gd name="connsiteY5" fmla="*/ 1841061 h 2751770"/>
                <a:gd name="connsiteX6" fmla="*/ 2632248 w 3738080"/>
                <a:gd name="connsiteY6" fmla="*/ 1992174 h 2751770"/>
                <a:gd name="connsiteX7" fmla="*/ 2624294 w 3738080"/>
                <a:gd name="connsiteY7" fmla="*/ 1992174 h 2751770"/>
                <a:gd name="connsiteX8" fmla="*/ 1858846 w 3738080"/>
                <a:gd name="connsiteY8" fmla="*/ 1306247 h 2751770"/>
                <a:gd name="connsiteX9" fmla="*/ 2645621 w 3738080"/>
                <a:gd name="connsiteY9" fmla="*/ 1504218 h 2751770"/>
                <a:gd name="connsiteX10" fmla="*/ 2795575 w 3738080"/>
                <a:gd name="connsiteY10" fmla="*/ 1757331 h 2751770"/>
                <a:gd name="connsiteX11" fmla="*/ 2539052 w 3738080"/>
                <a:gd name="connsiteY11" fmla="*/ 1841672 h 2751770"/>
                <a:gd name="connsiteX12" fmla="*/ 1353947 w 3738080"/>
                <a:gd name="connsiteY12" fmla="*/ 1778974 h 2751770"/>
                <a:gd name="connsiteX13" fmla="*/ 982333 w 3738080"/>
                <a:gd name="connsiteY13" fmla="*/ 1780833 h 2751770"/>
                <a:gd name="connsiteX14" fmla="*/ 966756 w 3738080"/>
                <a:gd name="connsiteY14" fmla="*/ 1667407 h 2751770"/>
                <a:gd name="connsiteX15" fmla="*/ 1217540 w 3738080"/>
                <a:gd name="connsiteY15" fmla="*/ 1445700 h 2751770"/>
                <a:gd name="connsiteX16" fmla="*/ 1858846 w 3738080"/>
                <a:gd name="connsiteY16" fmla="*/ 1306247 h 2751770"/>
                <a:gd name="connsiteX17" fmla="*/ 1828129 w 3738080"/>
                <a:gd name="connsiteY17" fmla="*/ 650059 h 2751770"/>
                <a:gd name="connsiteX18" fmla="*/ 3108200 w 3738080"/>
                <a:gd name="connsiteY18" fmla="*/ 1008980 h 2751770"/>
                <a:gd name="connsiteX19" fmla="*/ 3258155 w 3738080"/>
                <a:gd name="connsiteY19" fmla="*/ 1319033 h 2751770"/>
                <a:gd name="connsiteX20" fmla="*/ 2937692 w 3738080"/>
                <a:gd name="connsiteY20" fmla="*/ 1304637 h 2751770"/>
                <a:gd name="connsiteX21" fmla="*/ 763561 w 3738080"/>
                <a:gd name="connsiteY21" fmla="*/ 1325535 h 2751770"/>
                <a:gd name="connsiteX22" fmla="*/ 464412 w 3738080"/>
                <a:gd name="connsiteY22" fmla="*/ 1278813 h 2751770"/>
                <a:gd name="connsiteX23" fmla="*/ 450482 w 3738080"/>
                <a:gd name="connsiteY23" fmla="*/ 1202928 h 2751770"/>
                <a:gd name="connsiteX24" fmla="*/ 622892 w 3738080"/>
                <a:gd name="connsiteY24" fmla="*/ 1008979 h 2751770"/>
                <a:gd name="connsiteX25" fmla="*/ 1828129 w 3738080"/>
                <a:gd name="connsiteY25" fmla="*/ 650059 h 2751770"/>
                <a:gd name="connsiteX26" fmla="*/ 1764313 w 3738080"/>
                <a:gd name="connsiteY26" fmla="*/ 591 h 2751770"/>
                <a:gd name="connsiteX27" fmla="*/ 3559697 w 3738080"/>
                <a:gd name="connsiteY27" fmla="*/ 547180 h 2751770"/>
                <a:gd name="connsiteX28" fmla="*/ 3709650 w 3738080"/>
                <a:gd name="connsiteY28" fmla="*/ 882310 h 2751770"/>
                <a:gd name="connsiteX29" fmla="*/ 3367875 w 3738080"/>
                <a:gd name="connsiteY29" fmla="*/ 834477 h 2751770"/>
                <a:gd name="connsiteX30" fmla="*/ 318417 w 3738080"/>
                <a:gd name="connsiteY30" fmla="*/ 884635 h 2751770"/>
                <a:gd name="connsiteX31" fmla="*/ 19267 w 3738080"/>
                <a:gd name="connsiteY31" fmla="*/ 846272 h 2751770"/>
                <a:gd name="connsiteX32" fmla="*/ 275 w 3738080"/>
                <a:gd name="connsiteY32" fmla="*/ 760137 h 2751770"/>
                <a:gd name="connsiteX33" fmla="*/ 173484 w 3738080"/>
                <a:gd name="connsiteY33" fmla="*/ 547180 h 2751770"/>
                <a:gd name="connsiteX34" fmla="*/ 1764313 w 3738080"/>
                <a:gd name="connsiteY34" fmla="*/ 591 h 2751770"/>
                <a:gd name="connsiteX0" fmla="*/ 1869041 w 3738080"/>
                <a:gd name="connsiteY0" fmla="*/ 1997576 h 2751770"/>
                <a:gd name="connsiteX1" fmla="*/ 2246138 w 3738080"/>
                <a:gd name="connsiteY1" fmla="*/ 2374673 h 2751770"/>
                <a:gd name="connsiteX2" fmla="*/ 1869041 w 3738080"/>
                <a:gd name="connsiteY2" fmla="*/ 2751770 h 2751770"/>
                <a:gd name="connsiteX3" fmla="*/ 1491944 w 3738080"/>
                <a:gd name="connsiteY3" fmla="*/ 2374673 h 2751770"/>
                <a:gd name="connsiteX4" fmla="*/ 1869041 w 3738080"/>
                <a:gd name="connsiteY4" fmla="*/ 1997576 h 2751770"/>
                <a:gd name="connsiteX5" fmla="*/ 2624294 w 3738080"/>
                <a:gd name="connsiteY5" fmla="*/ 1992174 h 2751770"/>
                <a:gd name="connsiteX6" fmla="*/ 2632248 w 3738080"/>
                <a:gd name="connsiteY6" fmla="*/ 1992174 h 2751770"/>
                <a:gd name="connsiteX7" fmla="*/ 2624294 w 3738080"/>
                <a:gd name="connsiteY7" fmla="*/ 1992174 h 2751770"/>
                <a:gd name="connsiteX8" fmla="*/ 1858846 w 3738080"/>
                <a:gd name="connsiteY8" fmla="*/ 1306247 h 2751770"/>
                <a:gd name="connsiteX9" fmla="*/ 2645621 w 3738080"/>
                <a:gd name="connsiteY9" fmla="*/ 1504218 h 2751770"/>
                <a:gd name="connsiteX10" fmla="*/ 2795575 w 3738080"/>
                <a:gd name="connsiteY10" fmla="*/ 1757331 h 2751770"/>
                <a:gd name="connsiteX11" fmla="*/ 2539052 w 3738080"/>
                <a:gd name="connsiteY11" fmla="*/ 1841672 h 2751770"/>
                <a:gd name="connsiteX12" fmla="*/ 1353947 w 3738080"/>
                <a:gd name="connsiteY12" fmla="*/ 1778974 h 2751770"/>
                <a:gd name="connsiteX13" fmla="*/ 982333 w 3738080"/>
                <a:gd name="connsiteY13" fmla="*/ 1780833 h 2751770"/>
                <a:gd name="connsiteX14" fmla="*/ 966756 w 3738080"/>
                <a:gd name="connsiteY14" fmla="*/ 1667407 h 2751770"/>
                <a:gd name="connsiteX15" fmla="*/ 1217540 w 3738080"/>
                <a:gd name="connsiteY15" fmla="*/ 1445700 h 2751770"/>
                <a:gd name="connsiteX16" fmla="*/ 1858846 w 3738080"/>
                <a:gd name="connsiteY16" fmla="*/ 1306247 h 2751770"/>
                <a:gd name="connsiteX17" fmla="*/ 1828129 w 3738080"/>
                <a:gd name="connsiteY17" fmla="*/ 650059 h 2751770"/>
                <a:gd name="connsiteX18" fmla="*/ 3108200 w 3738080"/>
                <a:gd name="connsiteY18" fmla="*/ 1008980 h 2751770"/>
                <a:gd name="connsiteX19" fmla="*/ 3258155 w 3738080"/>
                <a:gd name="connsiteY19" fmla="*/ 1319033 h 2751770"/>
                <a:gd name="connsiteX20" fmla="*/ 2937692 w 3738080"/>
                <a:gd name="connsiteY20" fmla="*/ 1304637 h 2751770"/>
                <a:gd name="connsiteX21" fmla="*/ 763561 w 3738080"/>
                <a:gd name="connsiteY21" fmla="*/ 1325535 h 2751770"/>
                <a:gd name="connsiteX22" fmla="*/ 464412 w 3738080"/>
                <a:gd name="connsiteY22" fmla="*/ 1278813 h 2751770"/>
                <a:gd name="connsiteX23" fmla="*/ 450482 w 3738080"/>
                <a:gd name="connsiteY23" fmla="*/ 1202928 h 2751770"/>
                <a:gd name="connsiteX24" fmla="*/ 622892 w 3738080"/>
                <a:gd name="connsiteY24" fmla="*/ 1008979 h 2751770"/>
                <a:gd name="connsiteX25" fmla="*/ 1828129 w 3738080"/>
                <a:gd name="connsiteY25" fmla="*/ 650059 h 2751770"/>
                <a:gd name="connsiteX26" fmla="*/ 1764313 w 3738080"/>
                <a:gd name="connsiteY26" fmla="*/ 591 h 2751770"/>
                <a:gd name="connsiteX27" fmla="*/ 3559697 w 3738080"/>
                <a:gd name="connsiteY27" fmla="*/ 547180 h 2751770"/>
                <a:gd name="connsiteX28" fmla="*/ 3709650 w 3738080"/>
                <a:gd name="connsiteY28" fmla="*/ 882310 h 2751770"/>
                <a:gd name="connsiteX29" fmla="*/ 3367875 w 3738080"/>
                <a:gd name="connsiteY29" fmla="*/ 834477 h 2751770"/>
                <a:gd name="connsiteX30" fmla="*/ 318417 w 3738080"/>
                <a:gd name="connsiteY30" fmla="*/ 884635 h 2751770"/>
                <a:gd name="connsiteX31" fmla="*/ 19267 w 3738080"/>
                <a:gd name="connsiteY31" fmla="*/ 846272 h 2751770"/>
                <a:gd name="connsiteX32" fmla="*/ 275 w 3738080"/>
                <a:gd name="connsiteY32" fmla="*/ 760137 h 2751770"/>
                <a:gd name="connsiteX33" fmla="*/ 173484 w 3738080"/>
                <a:gd name="connsiteY33" fmla="*/ 547180 h 2751770"/>
                <a:gd name="connsiteX34" fmla="*/ 1764313 w 3738080"/>
                <a:gd name="connsiteY34" fmla="*/ 591 h 2751770"/>
                <a:gd name="connsiteX0" fmla="*/ 1869041 w 3738080"/>
                <a:gd name="connsiteY0" fmla="*/ 1997576 h 2751770"/>
                <a:gd name="connsiteX1" fmla="*/ 2246138 w 3738080"/>
                <a:gd name="connsiteY1" fmla="*/ 2374673 h 2751770"/>
                <a:gd name="connsiteX2" fmla="*/ 1869041 w 3738080"/>
                <a:gd name="connsiteY2" fmla="*/ 2751770 h 2751770"/>
                <a:gd name="connsiteX3" fmla="*/ 1491944 w 3738080"/>
                <a:gd name="connsiteY3" fmla="*/ 2374673 h 2751770"/>
                <a:gd name="connsiteX4" fmla="*/ 1869041 w 3738080"/>
                <a:gd name="connsiteY4" fmla="*/ 1997576 h 2751770"/>
                <a:gd name="connsiteX5" fmla="*/ 1858846 w 3738080"/>
                <a:gd name="connsiteY5" fmla="*/ 1306247 h 2751770"/>
                <a:gd name="connsiteX6" fmla="*/ 2645621 w 3738080"/>
                <a:gd name="connsiteY6" fmla="*/ 1504218 h 2751770"/>
                <a:gd name="connsiteX7" fmla="*/ 2795575 w 3738080"/>
                <a:gd name="connsiteY7" fmla="*/ 1757331 h 2751770"/>
                <a:gd name="connsiteX8" fmla="*/ 2539052 w 3738080"/>
                <a:gd name="connsiteY8" fmla="*/ 1841672 h 2751770"/>
                <a:gd name="connsiteX9" fmla="*/ 1353947 w 3738080"/>
                <a:gd name="connsiteY9" fmla="*/ 1778974 h 2751770"/>
                <a:gd name="connsiteX10" fmla="*/ 982333 w 3738080"/>
                <a:gd name="connsiteY10" fmla="*/ 1780833 h 2751770"/>
                <a:gd name="connsiteX11" fmla="*/ 966756 w 3738080"/>
                <a:gd name="connsiteY11" fmla="*/ 1667407 h 2751770"/>
                <a:gd name="connsiteX12" fmla="*/ 1217540 w 3738080"/>
                <a:gd name="connsiteY12" fmla="*/ 1445700 h 2751770"/>
                <a:gd name="connsiteX13" fmla="*/ 1858846 w 3738080"/>
                <a:gd name="connsiteY13" fmla="*/ 1306247 h 2751770"/>
                <a:gd name="connsiteX14" fmla="*/ 1828129 w 3738080"/>
                <a:gd name="connsiteY14" fmla="*/ 650059 h 2751770"/>
                <a:gd name="connsiteX15" fmla="*/ 3108200 w 3738080"/>
                <a:gd name="connsiteY15" fmla="*/ 1008980 h 2751770"/>
                <a:gd name="connsiteX16" fmla="*/ 3258155 w 3738080"/>
                <a:gd name="connsiteY16" fmla="*/ 1319033 h 2751770"/>
                <a:gd name="connsiteX17" fmla="*/ 2937692 w 3738080"/>
                <a:gd name="connsiteY17" fmla="*/ 1304637 h 2751770"/>
                <a:gd name="connsiteX18" fmla="*/ 763561 w 3738080"/>
                <a:gd name="connsiteY18" fmla="*/ 1325535 h 2751770"/>
                <a:gd name="connsiteX19" fmla="*/ 464412 w 3738080"/>
                <a:gd name="connsiteY19" fmla="*/ 1278813 h 2751770"/>
                <a:gd name="connsiteX20" fmla="*/ 450482 w 3738080"/>
                <a:gd name="connsiteY20" fmla="*/ 1202928 h 2751770"/>
                <a:gd name="connsiteX21" fmla="*/ 622892 w 3738080"/>
                <a:gd name="connsiteY21" fmla="*/ 1008979 h 2751770"/>
                <a:gd name="connsiteX22" fmla="*/ 1828129 w 3738080"/>
                <a:gd name="connsiteY22" fmla="*/ 650059 h 2751770"/>
                <a:gd name="connsiteX23" fmla="*/ 1764313 w 3738080"/>
                <a:gd name="connsiteY23" fmla="*/ 591 h 2751770"/>
                <a:gd name="connsiteX24" fmla="*/ 3559697 w 3738080"/>
                <a:gd name="connsiteY24" fmla="*/ 547180 h 2751770"/>
                <a:gd name="connsiteX25" fmla="*/ 3709650 w 3738080"/>
                <a:gd name="connsiteY25" fmla="*/ 882310 h 2751770"/>
                <a:gd name="connsiteX26" fmla="*/ 3367875 w 3738080"/>
                <a:gd name="connsiteY26" fmla="*/ 834477 h 2751770"/>
                <a:gd name="connsiteX27" fmla="*/ 318417 w 3738080"/>
                <a:gd name="connsiteY27" fmla="*/ 884635 h 2751770"/>
                <a:gd name="connsiteX28" fmla="*/ 19267 w 3738080"/>
                <a:gd name="connsiteY28" fmla="*/ 846272 h 2751770"/>
                <a:gd name="connsiteX29" fmla="*/ 275 w 3738080"/>
                <a:gd name="connsiteY29" fmla="*/ 760137 h 2751770"/>
                <a:gd name="connsiteX30" fmla="*/ 173484 w 3738080"/>
                <a:gd name="connsiteY30" fmla="*/ 547180 h 2751770"/>
                <a:gd name="connsiteX31" fmla="*/ 1764313 w 3738080"/>
                <a:gd name="connsiteY31" fmla="*/ 591 h 2751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3738080" h="2751770">
                  <a:moveTo>
                    <a:pt x="1869041" y="1997576"/>
                  </a:moveTo>
                  <a:cubicBezTo>
                    <a:pt x="2077306" y="1997576"/>
                    <a:pt x="2246138" y="2166408"/>
                    <a:pt x="2246138" y="2374673"/>
                  </a:cubicBezTo>
                  <a:cubicBezTo>
                    <a:pt x="2246138" y="2582938"/>
                    <a:pt x="2077306" y="2751770"/>
                    <a:pt x="1869041" y="2751770"/>
                  </a:cubicBezTo>
                  <a:cubicBezTo>
                    <a:pt x="1660776" y="2751770"/>
                    <a:pt x="1491944" y="2582938"/>
                    <a:pt x="1491944" y="2374673"/>
                  </a:cubicBezTo>
                  <a:cubicBezTo>
                    <a:pt x="1491944" y="2166408"/>
                    <a:pt x="1660776" y="1997576"/>
                    <a:pt x="1869041" y="1997576"/>
                  </a:cubicBezTo>
                  <a:close/>
                  <a:moveTo>
                    <a:pt x="1858846" y="1306247"/>
                  </a:moveTo>
                  <a:cubicBezTo>
                    <a:pt x="2165924" y="1301758"/>
                    <a:pt x="2404940" y="1399722"/>
                    <a:pt x="2645621" y="1504218"/>
                  </a:cubicBezTo>
                  <a:cubicBezTo>
                    <a:pt x="2813424" y="1597955"/>
                    <a:pt x="2823993" y="1678797"/>
                    <a:pt x="2795575" y="1757331"/>
                  </a:cubicBezTo>
                  <a:cubicBezTo>
                    <a:pt x="2761471" y="1842158"/>
                    <a:pt x="2685239" y="1908552"/>
                    <a:pt x="2539052" y="1841672"/>
                  </a:cubicBezTo>
                  <a:cubicBezTo>
                    <a:pt x="2347207" y="1684231"/>
                    <a:pt x="1733351" y="1556050"/>
                    <a:pt x="1353947" y="1778974"/>
                  </a:cubicBezTo>
                  <a:cubicBezTo>
                    <a:pt x="1250080" y="1855218"/>
                    <a:pt x="1037749" y="1915097"/>
                    <a:pt x="982333" y="1780833"/>
                  </a:cubicBezTo>
                  <a:cubicBezTo>
                    <a:pt x="968480" y="1736637"/>
                    <a:pt x="963386" y="1699601"/>
                    <a:pt x="966756" y="1667407"/>
                  </a:cubicBezTo>
                  <a:cubicBezTo>
                    <a:pt x="976866" y="1570822"/>
                    <a:pt x="1063141" y="1517802"/>
                    <a:pt x="1217540" y="1445700"/>
                  </a:cubicBezTo>
                  <a:cubicBezTo>
                    <a:pt x="1465851" y="1348519"/>
                    <a:pt x="1674601" y="1308942"/>
                    <a:pt x="1858846" y="1306247"/>
                  </a:cubicBezTo>
                  <a:close/>
                  <a:moveTo>
                    <a:pt x="1828129" y="650059"/>
                  </a:moveTo>
                  <a:cubicBezTo>
                    <a:pt x="2445754" y="646836"/>
                    <a:pt x="2937662" y="894034"/>
                    <a:pt x="3108200" y="1008980"/>
                  </a:cubicBezTo>
                  <a:cubicBezTo>
                    <a:pt x="3228810" y="1075858"/>
                    <a:pt x="3343409" y="1171509"/>
                    <a:pt x="3258155" y="1319033"/>
                  </a:cubicBezTo>
                  <a:cubicBezTo>
                    <a:pt x="3134282" y="1435449"/>
                    <a:pt x="3057301" y="1393031"/>
                    <a:pt x="2937692" y="1304637"/>
                  </a:cubicBezTo>
                  <a:cubicBezTo>
                    <a:pt x="2647778" y="1191783"/>
                    <a:pt x="2008321" y="619142"/>
                    <a:pt x="763561" y="1325535"/>
                  </a:cubicBezTo>
                  <a:cubicBezTo>
                    <a:pt x="621636" y="1425852"/>
                    <a:pt x="511304" y="1376178"/>
                    <a:pt x="464412" y="1278813"/>
                  </a:cubicBezTo>
                  <a:cubicBezTo>
                    <a:pt x="452398" y="1252494"/>
                    <a:pt x="448110" y="1227223"/>
                    <a:pt x="450482" y="1202928"/>
                  </a:cubicBezTo>
                  <a:cubicBezTo>
                    <a:pt x="457599" y="1130049"/>
                    <a:pt x="524660" y="1065987"/>
                    <a:pt x="622892" y="1008979"/>
                  </a:cubicBezTo>
                  <a:cubicBezTo>
                    <a:pt x="1041721" y="744082"/>
                    <a:pt x="1457554" y="651995"/>
                    <a:pt x="1828129" y="650059"/>
                  </a:cubicBezTo>
                  <a:close/>
                  <a:moveTo>
                    <a:pt x="1764313" y="591"/>
                  </a:moveTo>
                  <a:cubicBezTo>
                    <a:pt x="2430887" y="-13278"/>
                    <a:pt x="3056659" y="218017"/>
                    <a:pt x="3559697" y="547180"/>
                  </a:cubicBezTo>
                  <a:cubicBezTo>
                    <a:pt x="3671781" y="597338"/>
                    <a:pt x="3794905" y="759863"/>
                    <a:pt x="3709650" y="882310"/>
                  </a:cubicBezTo>
                  <a:cubicBezTo>
                    <a:pt x="3594303" y="984791"/>
                    <a:pt x="3449118" y="907547"/>
                    <a:pt x="3367875" y="834477"/>
                  </a:cubicBezTo>
                  <a:cubicBezTo>
                    <a:pt x="3193985" y="725799"/>
                    <a:pt x="1920315" y="-235561"/>
                    <a:pt x="318417" y="884635"/>
                  </a:cubicBezTo>
                  <a:cubicBezTo>
                    <a:pt x="189280" y="993311"/>
                    <a:pt x="70419" y="922739"/>
                    <a:pt x="19267" y="846272"/>
                  </a:cubicBezTo>
                  <a:cubicBezTo>
                    <a:pt x="4410" y="817516"/>
                    <a:pt x="-1388" y="788500"/>
                    <a:pt x="275" y="760137"/>
                  </a:cubicBezTo>
                  <a:cubicBezTo>
                    <a:pt x="5260" y="675044"/>
                    <a:pt x="77384" y="595829"/>
                    <a:pt x="173484" y="547180"/>
                  </a:cubicBezTo>
                  <a:cubicBezTo>
                    <a:pt x="702741" y="170471"/>
                    <a:pt x="1245868" y="11376"/>
                    <a:pt x="1764313" y="59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1" name="Group 500">
            <a:extLst>
              <a:ext uri="{FF2B5EF4-FFF2-40B4-BE49-F238E27FC236}">
                <a16:creationId xmlns:a16="http://schemas.microsoft.com/office/drawing/2014/main" id="{9550D994-4AD9-4330-8180-3E691374FEAF}"/>
              </a:ext>
            </a:extLst>
          </p:cNvPr>
          <p:cNvGrpSpPr/>
          <p:nvPr/>
        </p:nvGrpSpPr>
        <p:grpSpPr>
          <a:xfrm>
            <a:off x="8992122" y="3442350"/>
            <a:ext cx="1582607" cy="1730762"/>
            <a:chOff x="8534043" y="2504985"/>
            <a:chExt cx="2488223" cy="2721161"/>
          </a:xfrm>
        </p:grpSpPr>
        <p:grpSp>
          <p:nvGrpSpPr>
            <p:cNvPr id="502" name="Group 501">
              <a:extLst>
                <a:ext uri="{FF2B5EF4-FFF2-40B4-BE49-F238E27FC236}">
                  <a16:creationId xmlns:a16="http://schemas.microsoft.com/office/drawing/2014/main" id="{6284888E-12A9-47A0-A46B-8BFD23D6513A}"/>
                </a:ext>
              </a:extLst>
            </p:cNvPr>
            <p:cNvGrpSpPr/>
            <p:nvPr/>
          </p:nvGrpSpPr>
          <p:grpSpPr>
            <a:xfrm>
              <a:off x="8534043" y="3429000"/>
              <a:ext cx="2488223" cy="1797146"/>
              <a:chOff x="2716823" y="1178574"/>
              <a:chExt cx="5838092" cy="4216625"/>
            </a:xfrm>
          </p:grpSpPr>
          <p:grpSp>
            <p:nvGrpSpPr>
              <p:cNvPr id="504" name="Group 503">
                <a:extLst>
                  <a:ext uri="{FF2B5EF4-FFF2-40B4-BE49-F238E27FC236}">
                    <a16:creationId xmlns:a16="http://schemas.microsoft.com/office/drawing/2014/main" id="{1EDE7A63-D51A-42C5-AECC-82B3A409A46F}"/>
                  </a:ext>
                </a:extLst>
              </p:cNvPr>
              <p:cNvGrpSpPr/>
              <p:nvPr/>
            </p:nvGrpSpPr>
            <p:grpSpPr>
              <a:xfrm>
                <a:off x="2716823" y="4480799"/>
                <a:ext cx="5838092" cy="914400"/>
                <a:chOff x="175847" y="4480799"/>
                <a:chExt cx="8801100" cy="914400"/>
              </a:xfrm>
            </p:grpSpPr>
            <p:sp>
              <p:nvSpPr>
                <p:cNvPr id="547" name="Rectangle: Rounded Corners 546">
                  <a:extLst>
                    <a:ext uri="{FF2B5EF4-FFF2-40B4-BE49-F238E27FC236}">
                      <a16:creationId xmlns:a16="http://schemas.microsoft.com/office/drawing/2014/main" id="{C2F4FAD0-CEDC-45DC-8C65-1E824E3E5C13}"/>
                    </a:ext>
                  </a:extLst>
                </p:cNvPr>
                <p:cNvSpPr/>
                <p:nvPr/>
              </p:nvSpPr>
              <p:spPr>
                <a:xfrm>
                  <a:off x="175847" y="4480799"/>
                  <a:ext cx="8801100" cy="914400"/>
                </a:xfrm>
                <a:prstGeom prst="roundRect">
                  <a:avLst>
                    <a:gd name="adj" fmla="val 50000"/>
                  </a:avLst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548" name="Rectangle: Rounded Corners 547">
                  <a:extLst>
                    <a:ext uri="{FF2B5EF4-FFF2-40B4-BE49-F238E27FC236}">
                      <a16:creationId xmlns:a16="http://schemas.microsoft.com/office/drawing/2014/main" id="{1DCD7939-AD9B-4048-9484-8B31193FC69E}"/>
                    </a:ext>
                  </a:extLst>
                </p:cNvPr>
                <p:cNvSpPr/>
                <p:nvPr/>
              </p:nvSpPr>
              <p:spPr>
                <a:xfrm>
                  <a:off x="352032" y="4595617"/>
                  <a:ext cx="8448730" cy="68476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05" name="Group 504">
                <a:extLst>
                  <a:ext uri="{FF2B5EF4-FFF2-40B4-BE49-F238E27FC236}">
                    <a16:creationId xmlns:a16="http://schemas.microsoft.com/office/drawing/2014/main" id="{A3257951-9A3A-4CF6-B6DA-58B8108188A2}"/>
                  </a:ext>
                </a:extLst>
              </p:cNvPr>
              <p:cNvGrpSpPr/>
              <p:nvPr/>
            </p:nvGrpSpPr>
            <p:grpSpPr>
              <a:xfrm>
                <a:off x="2954961" y="4660680"/>
                <a:ext cx="5376674" cy="563948"/>
                <a:chOff x="3193903" y="4660680"/>
                <a:chExt cx="5376674" cy="563948"/>
              </a:xfrm>
            </p:grpSpPr>
            <p:sp>
              <p:nvSpPr>
                <p:cNvPr id="540" name="Circle: Hollow 539">
                  <a:extLst>
                    <a:ext uri="{FF2B5EF4-FFF2-40B4-BE49-F238E27FC236}">
                      <a16:creationId xmlns:a16="http://schemas.microsoft.com/office/drawing/2014/main" id="{0FB97396-E8DF-4F7E-91E3-27CCF03E2230}"/>
                    </a:ext>
                  </a:extLst>
                </p:cNvPr>
                <p:cNvSpPr/>
                <p:nvPr/>
              </p:nvSpPr>
              <p:spPr>
                <a:xfrm>
                  <a:off x="3193903" y="4660680"/>
                  <a:ext cx="563948" cy="563948"/>
                </a:xfrm>
                <a:prstGeom prst="donu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41" name="Circle: Hollow 540">
                  <a:extLst>
                    <a:ext uri="{FF2B5EF4-FFF2-40B4-BE49-F238E27FC236}">
                      <a16:creationId xmlns:a16="http://schemas.microsoft.com/office/drawing/2014/main" id="{D3DF7ABA-2630-43D6-9507-17BC48F1B863}"/>
                    </a:ext>
                  </a:extLst>
                </p:cNvPr>
                <p:cNvSpPr/>
                <p:nvPr/>
              </p:nvSpPr>
              <p:spPr>
                <a:xfrm>
                  <a:off x="3996024" y="4660680"/>
                  <a:ext cx="563948" cy="563948"/>
                </a:xfrm>
                <a:prstGeom prst="donu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42" name="Circle: Hollow 541">
                  <a:extLst>
                    <a:ext uri="{FF2B5EF4-FFF2-40B4-BE49-F238E27FC236}">
                      <a16:creationId xmlns:a16="http://schemas.microsoft.com/office/drawing/2014/main" id="{291E9473-84E4-4430-9D93-CEA695192C1D}"/>
                    </a:ext>
                  </a:extLst>
                </p:cNvPr>
                <p:cNvSpPr/>
                <p:nvPr/>
              </p:nvSpPr>
              <p:spPr>
                <a:xfrm>
                  <a:off x="4798145" y="4660680"/>
                  <a:ext cx="563948" cy="563948"/>
                </a:xfrm>
                <a:prstGeom prst="donu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43" name="Circle: Hollow 542">
                  <a:extLst>
                    <a:ext uri="{FF2B5EF4-FFF2-40B4-BE49-F238E27FC236}">
                      <a16:creationId xmlns:a16="http://schemas.microsoft.com/office/drawing/2014/main" id="{D9B5B012-5F32-49CA-B016-D6B9F488410C}"/>
                    </a:ext>
                  </a:extLst>
                </p:cNvPr>
                <p:cNvSpPr/>
                <p:nvPr/>
              </p:nvSpPr>
              <p:spPr>
                <a:xfrm>
                  <a:off x="5600266" y="4660680"/>
                  <a:ext cx="563948" cy="563948"/>
                </a:xfrm>
                <a:prstGeom prst="donu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44" name="Circle: Hollow 543">
                  <a:extLst>
                    <a:ext uri="{FF2B5EF4-FFF2-40B4-BE49-F238E27FC236}">
                      <a16:creationId xmlns:a16="http://schemas.microsoft.com/office/drawing/2014/main" id="{61705E97-69AB-4EA8-81DB-9C0B1DDE6116}"/>
                    </a:ext>
                  </a:extLst>
                </p:cNvPr>
                <p:cNvSpPr/>
                <p:nvPr/>
              </p:nvSpPr>
              <p:spPr>
                <a:xfrm>
                  <a:off x="6402387" y="4660680"/>
                  <a:ext cx="563948" cy="563948"/>
                </a:xfrm>
                <a:prstGeom prst="donu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45" name="Circle: Hollow 544">
                  <a:extLst>
                    <a:ext uri="{FF2B5EF4-FFF2-40B4-BE49-F238E27FC236}">
                      <a16:creationId xmlns:a16="http://schemas.microsoft.com/office/drawing/2014/main" id="{08BD463A-9A57-4727-BC04-EE3FEDB1DEF3}"/>
                    </a:ext>
                  </a:extLst>
                </p:cNvPr>
                <p:cNvSpPr/>
                <p:nvPr/>
              </p:nvSpPr>
              <p:spPr>
                <a:xfrm>
                  <a:off x="7204508" y="4660680"/>
                  <a:ext cx="563948" cy="563948"/>
                </a:xfrm>
                <a:prstGeom prst="donu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46" name="Circle: Hollow 545">
                  <a:extLst>
                    <a:ext uri="{FF2B5EF4-FFF2-40B4-BE49-F238E27FC236}">
                      <a16:creationId xmlns:a16="http://schemas.microsoft.com/office/drawing/2014/main" id="{071A7602-33AC-4849-A8EC-6E1AA48AA39A}"/>
                    </a:ext>
                  </a:extLst>
                </p:cNvPr>
                <p:cNvSpPr/>
                <p:nvPr/>
              </p:nvSpPr>
              <p:spPr>
                <a:xfrm>
                  <a:off x="8006629" y="4660680"/>
                  <a:ext cx="563948" cy="563948"/>
                </a:xfrm>
                <a:prstGeom prst="donu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506" name="Group 505">
                <a:extLst>
                  <a:ext uri="{FF2B5EF4-FFF2-40B4-BE49-F238E27FC236}">
                    <a16:creationId xmlns:a16="http://schemas.microsoft.com/office/drawing/2014/main" id="{B7D799C7-ADF7-486A-A6C1-C248E1460BF3}"/>
                  </a:ext>
                </a:extLst>
              </p:cNvPr>
              <p:cNvGrpSpPr/>
              <p:nvPr/>
            </p:nvGrpSpPr>
            <p:grpSpPr>
              <a:xfrm>
                <a:off x="3352363" y="1178574"/>
                <a:ext cx="4567012" cy="3338578"/>
                <a:chOff x="3244476" y="1178574"/>
                <a:chExt cx="4567012" cy="3338578"/>
              </a:xfrm>
            </p:grpSpPr>
            <p:grpSp>
              <p:nvGrpSpPr>
                <p:cNvPr id="507" name="Group 506">
                  <a:extLst>
                    <a:ext uri="{FF2B5EF4-FFF2-40B4-BE49-F238E27FC236}">
                      <a16:creationId xmlns:a16="http://schemas.microsoft.com/office/drawing/2014/main" id="{B7F8A19B-FCFE-4681-9F7E-9581159FD1DB}"/>
                    </a:ext>
                  </a:extLst>
                </p:cNvPr>
                <p:cNvGrpSpPr/>
                <p:nvPr/>
              </p:nvGrpSpPr>
              <p:grpSpPr>
                <a:xfrm>
                  <a:off x="6625802" y="1178574"/>
                  <a:ext cx="1185686" cy="3323087"/>
                  <a:chOff x="759811" y="527538"/>
                  <a:chExt cx="1603131" cy="3974123"/>
                </a:xfrm>
              </p:grpSpPr>
              <p:grpSp>
                <p:nvGrpSpPr>
                  <p:cNvPr id="531" name="Group 530">
                    <a:extLst>
                      <a:ext uri="{FF2B5EF4-FFF2-40B4-BE49-F238E27FC236}">
                        <a16:creationId xmlns:a16="http://schemas.microsoft.com/office/drawing/2014/main" id="{5D2D6493-C89E-40E3-B298-AA67D919E334}"/>
                      </a:ext>
                    </a:extLst>
                  </p:cNvPr>
                  <p:cNvGrpSpPr/>
                  <p:nvPr/>
                </p:nvGrpSpPr>
                <p:grpSpPr>
                  <a:xfrm>
                    <a:off x="1055818" y="527538"/>
                    <a:ext cx="1011116" cy="3974123"/>
                    <a:chOff x="3745523" y="738554"/>
                    <a:chExt cx="870439" cy="3974123"/>
                  </a:xfrm>
                </p:grpSpPr>
                <p:sp>
                  <p:nvSpPr>
                    <p:cNvPr id="538" name="Rectangle 537">
                      <a:extLst>
                        <a:ext uri="{FF2B5EF4-FFF2-40B4-BE49-F238E27FC236}">
                          <a16:creationId xmlns:a16="http://schemas.microsoft.com/office/drawing/2014/main" id="{8FA7DC64-9D17-4CDA-9009-44FBE60BD7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5523" y="738554"/>
                      <a:ext cx="870439" cy="3974123"/>
                    </a:xfrm>
                    <a:prstGeom prst="rect">
                      <a:avLst/>
                    </a:prstGeom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39" name="Rectangle 538">
                      <a:extLst>
                        <a:ext uri="{FF2B5EF4-FFF2-40B4-BE49-F238E27FC236}">
                          <a16:creationId xmlns:a16="http://schemas.microsoft.com/office/drawing/2014/main" id="{DC043209-6E61-4812-B42B-FDDA7156DF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176346" y="738554"/>
                      <a:ext cx="439616" cy="3974123"/>
                    </a:xfrm>
                    <a:prstGeom prst="rect">
                      <a:avLst/>
                    </a:prstGeom>
                    <a:solidFill>
                      <a:schemeClr val="accent1">
                        <a:lumMod val="7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32" name="Group 531">
                    <a:extLst>
                      <a:ext uri="{FF2B5EF4-FFF2-40B4-BE49-F238E27FC236}">
                        <a16:creationId xmlns:a16="http://schemas.microsoft.com/office/drawing/2014/main" id="{C4268F4F-512E-4391-B2E5-61873AA5C4B7}"/>
                      </a:ext>
                    </a:extLst>
                  </p:cNvPr>
                  <p:cNvGrpSpPr/>
                  <p:nvPr/>
                </p:nvGrpSpPr>
                <p:grpSpPr>
                  <a:xfrm>
                    <a:off x="759811" y="1591407"/>
                    <a:ext cx="1603131" cy="724247"/>
                    <a:chOff x="3897923" y="890954"/>
                    <a:chExt cx="870439" cy="3974123"/>
                  </a:xfrm>
                </p:grpSpPr>
                <p:sp>
                  <p:nvSpPr>
                    <p:cNvPr id="536" name="Rectangle 535">
                      <a:extLst>
                        <a:ext uri="{FF2B5EF4-FFF2-40B4-BE49-F238E27FC236}">
                          <a16:creationId xmlns:a16="http://schemas.microsoft.com/office/drawing/2014/main" id="{491397E5-1C5B-4BFE-A21B-544C512DD3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97923" y="890954"/>
                      <a:ext cx="870439" cy="3974123"/>
                    </a:xfrm>
                    <a:prstGeom prst="rect">
                      <a:avLst/>
                    </a:prstGeom>
                    <a:solidFill>
                      <a:schemeClr val="accent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37" name="Rectangle 536">
                      <a:extLst>
                        <a:ext uri="{FF2B5EF4-FFF2-40B4-BE49-F238E27FC236}">
                          <a16:creationId xmlns:a16="http://schemas.microsoft.com/office/drawing/2014/main" id="{19C55965-D0F5-458C-B97D-DA462E2905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28746" y="890954"/>
                      <a:ext cx="439616" cy="3974123"/>
                    </a:xfrm>
                    <a:prstGeom prst="rect">
                      <a:avLst/>
                    </a:prstGeom>
                    <a:solidFill>
                      <a:schemeClr val="accent3">
                        <a:lumMod val="7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533" name="Rectangle 532">
                    <a:extLst>
                      <a:ext uri="{FF2B5EF4-FFF2-40B4-BE49-F238E27FC236}">
                        <a16:creationId xmlns:a16="http://schemas.microsoft.com/office/drawing/2014/main" id="{317AC402-EBA7-4351-8F20-DAACE846C509}"/>
                      </a:ext>
                    </a:extLst>
                  </p:cNvPr>
                  <p:cNvSpPr/>
                  <p:nvPr/>
                </p:nvSpPr>
                <p:spPr>
                  <a:xfrm>
                    <a:off x="1055818" y="2330074"/>
                    <a:ext cx="1011116" cy="375071"/>
                  </a:xfrm>
                  <a:prstGeom prst="rect">
                    <a:avLst/>
                  </a:prstGeom>
                  <a:solidFill>
                    <a:schemeClr val="accent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4" name="Rectangle 533">
                    <a:extLst>
                      <a:ext uri="{FF2B5EF4-FFF2-40B4-BE49-F238E27FC236}">
                        <a16:creationId xmlns:a16="http://schemas.microsoft.com/office/drawing/2014/main" id="{ADC90785-A5DE-4666-B1C3-2475B3AFD002}"/>
                      </a:ext>
                    </a:extLst>
                  </p:cNvPr>
                  <p:cNvSpPr/>
                  <p:nvPr/>
                </p:nvSpPr>
                <p:spPr>
                  <a:xfrm>
                    <a:off x="1429777" y="2705145"/>
                    <a:ext cx="274246" cy="419001"/>
                  </a:xfrm>
                  <a:prstGeom prst="rect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5" name="Rectangle 534">
                    <a:extLst>
                      <a:ext uri="{FF2B5EF4-FFF2-40B4-BE49-F238E27FC236}">
                        <a16:creationId xmlns:a16="http://schemas.microsoft.com/office/drawing/2014/main" id="{ED97217C-8F37-435C-9C9B-DE3C416BAB0A}"/>
                      </a:ext>
                    </a:extLst>
                  </p:cNvPr>
                  <p:cNvSpPr/>
                  <p:nvPr/>
                </p:nvSpPr>
                <p:spPr>
                  <a:xfrm>
                    <a:off x="1506693" y="3133868"/>
                    <a:ext cx="123633" cy="298939"/>
                  </a:xfrm>
                  <a:prstGeom prst="rect">
                    <a:avLst/>
                  </a:prstGeom>
                  <a:solidFill>
                    <a:schemeClr val="accent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08" name="Freeform: Shape 507">
                  <a:extLst>
                    <a:ext uri="{FF2B5EF4-FFF2-40B4-BE49-F238E27FC236}">
                      <a16:creationId xmlns:a16="http://schemas.microsoft.com/office/drawing/2014/main" id="{9EB55CF3-0B46-4CA5-9AC7-714A879DA43C}"/>
                    </a:ext>
                  </a:extLst>
                </p:cNvPr>
                <p:cNvSpPr/>
                <p:nvPr/>
              </p:nvSpPr>
              <p:spPr>
                <a:xfrm>
                  <a:off x="7065352" y="3543092"/>
                  <a:ext cx="294608" cy="974060"/>
                </a:xfrm>
                <a:custGeom>
                  <a:avLst/>
                  <a:gdLst>
                    <a:gd name="connsiteX0" fmla="*/ 142121 w 152400"/>
                    <a:gd name="connsiteY0" fmla="*/ 516255 h 647700"/>
                    <a:gd name="connsiteX1" fmla="*/ 154504 w 152400"/>
                    <a:gd name="connsiteY1" fmla="*/ 254318 h 647700"/>
                    <a:gd name="connsiteX2" fmla="*/ 119261 w 152400"/>
                    <a:gd name="connsiteY2" fmla="*/ 180023 h 647700"/>
                    <a:gd name="connsiteX3" fmla="*/ 101164 w 152400"/>
                    <a:gd name="connsiteY3" fmla="*/ 54293 h 647700"/>
                    <a:gd name="connsiteX4" fmla="*/ 78304 w 152400"/>
                    <a:gd name="connsiteY4" fmla="*/ 0 h 647700"/>
                    <a:gd name="connsiteX5" fmla="*/ 78304 w 152400"/>
                    <a:gd name="connsiteY5" fmla="*/ 0 h 647700"/>
                    <a:gd name="connsiteX6" fmla="*/ 77351 w 152400"/>
                    <a:gd name="connsiteY6" fmla="*/ 0 h 647700"/>
                    <a:gd name="connsiteX7" fmla="*/ 76399 w 152400"/>
                    <a:gd name="connsiteY7" fmla="*/ 0 h 647700"/>
                    <a:gd name="connsiteX8" fmla="*/ 76399 w 152400"/>
                    <a:gd name="connsiteY8" fmla="*/ 0 h 647700"/>
                    <a:gd name="connsiteX9" fmla="*/ 53539 w 152400"/>
                    <a:gd name="connsiteY9" fmla="*/ 54293 h 647700"/>
                    <a:gd name="connsiteX10" fmla="*/ 35441 w 152400"/>
                    <a:gd name="connsiteY10" fmla="*/ 180023 h 647700"/>
                    <a:gd name="connsiteX11" fmla="*/ 199 w 152400"/>
                    <a:gd name="connsiteY11" fmla="*/ 254318 h 647700"/>
                    <a:gd name="connsiteX12" fmla="*/ 12581 w 152400"/>
                    <a:gd name="connsiteY12" fmla="*/ 516255 h 647700"/>
                    <a:gd name="connsiteX13" fmla="*/ 12581 w 152400"/>
                    <a:gd name="connsiteY13" fmla="*/ 575310 h 647700"/>
                    <a:gd name="connsiteX14" fmla="*/ 2104 w 152400"/>
                    <a:gd name="connsiteY14" fmla="*/ 638175 h 647700"/>
                    <a:gd name="connsiteX15" fmla="*/ 150694 w 152400"/>
                    <a:gd name="connsiteY15" fmla="*/ 638175 h 647700"/>
                    <a:gd name="connsiteX16" fmla="*/ 140216 w 152400"/>
                    <a:gd name="connsiteY16" fmla="*/ 575310 h 647700"/>
                    <a:gd name="connsiteX17" fmla="*/ 142121 w 152400"/>
                    <a:gd name="connsiteY17" fmla="*/ 516255 h 647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152400" h="647700">
                      <a:moveTo>
                        <a:pt x="142121" y="516255"/>
                      </a:moveTo>
                      <a:cubicBezTo>
                        <a:pt x="144026" y="476250"/>
                        <a:pt x="156409" y="300038"/>
                        <a:pt x="154504" y="254318"/>
                      </a:cubicBezTo>
                      <a:cubicBezTo>
                        <a:pt x="153551" y="218123"/>
                        <a:pt x="137359" y="208598"/>
                        <a:pt x="119261" y="180023"/>
                      </a:cubicBezTo>
                      <a:cubicBezTo>
                        <a:pt x="97354" y="145733"/>
                        <a:pt x="101164" y="93345"/>
                        <a:pt x="101164" y="54293"/>
                      </a:cubicBezTo>
                      <a:cubicBezTo>
                        <a:pt x="101164" y="27623"/>
                        <a:pt x="114499" y="952"/>
                        <a:pt x="78304" y="0"/>
                      </a:cubicBezTo>
                      <a:cubicBezTo>
                        <a:pt x="78304" y="0"/>
                        <a:pt x="78304" y="0"/>
                        <a:pt x="78304" y="0"/>
                      </a:cubicBezTo>
                      <a:cubicBezTo>
                        <a:pt x="78304" y="0"/>
                        <a:pt x="78304" y="0"/>
                        <a:pt x="77351" y="0"/>
                      </a:cubicBezTo>
                      <a:cubicBezTo>
                        <a:pt x="77351" y="0"/>
                        <a:pt x="77351" y="0"/>
                        <a:pt x="76399" y="0"/>
                      </a:cubicBezTo>
                      <a:cubicBezTo>
                        <a:pt x="76399" y="0"/>
                        <a:pt x="76399" y="0"/>
                        <a:pt x="76399" y="0"/>
                      </a:cubicBezTo>
                      <a:cubicBezTo>
                        <a:pt x="39251" y="952"/>
                        <a:pt x="52586" y="26670"/>
                        <a:pt x="53539" y="54293"/>
                      </a:cubicBezTo>
                      <a:cubicBezTo>
                        <a:pt x="53539" y="93345"/>
                        <a:pt x="57349" y="145733"/>
                        <a:pt x="35441" y="180023"/>
                      </a:cubicBezTo>
                      <a:cubicBezTo>
                        <a:pt x="17344" y="208598"/>
                        <a:pt x="1151" y="218123"/>
                        <a:pt x="199" y="254318"/>
                      </a:cubicBezTo>
                      <a:cubicBezTo>
                        <a:pt x="-1706" y="300038"/>
                        <a:pt x="10676" y="476250"/>
                        <a:pt x="12581" y="516255"/>
                      </a:cubicBezTo>
                      <a:cubicBezTo>
                        <a:pt x="13534" y="536258"/>
                        <a:pt x="14486" y="555308"/>
                        <a:pt x="12581" y="575310"/>
                      </a:cubicBezTo>
                      <a:cubicBezTo>
                        <a:pt x="11629" y="591503"/>
                        <a:pt x="-3611" y="623888"/>
                        <a:pt x="2104" y="638175"/>
                      </a:cubicBezTo>
                      <a:cubicBezTo>
                        <a:pt x="8771" y="655320"/>
                        <a:pt x="144026" y="655320"/>
                        <a:pt x="150694" y="638175"/>
                      </a:cubicBezTo>
                      <a:cubicBezTo>
                        <a:pt x="156409" y="623888"/>
                        <a:pt x="141169" y="590550"/>
                        <a:pt x="140216" y="575310"/>
                      </a:cubicBezTo>
                      <a:cubicBezTo>
                        <a:pt x="140216" y="555308"/>
                        <a:pt x="141169" y="535305"/>
                        <a:pt x="142121" y="516255"/>
                      </a:cubicBezTo>
                      <a:close/>
                    </a:path>
                  </a:pathLst>
                </a:custGeom>
                <a:solidFill>
                  <a:srgbClr val="040404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grpSp>
              <p:nvGrpSpPr>
                <p:cNvPr id="509" name="Group 508">
                  <a:extLst>
                    <a:ext uri="{FF2B5EF4-FFF2-40B4-BE49-F238E27FC236}">
                      <a16:creationId xmlns:a16="http://schemas.microsoft.com/office/drawing/2014/main" id="{91F449E5-843D-4F7E-9355-AC99B8B3583B}"/>
                    </a:ext>
                  </a:extLst>
                </p:cNvPr>
                <p:cNvGrpSpPr/>
                <p:nvPr/>
              </p:nvGrpSpPr>
              <p:grpSpPr>
                <a:xfrm>
                  <a:off x="4935139" y="1178574"/>
                  <a:ext cx="1185686" cy="3323087"/>
                  <a:chOff x="759811" y="527538"/>
                  <a:chExt cx="1603131" cy="3974123"/>
                </a:xfrm>
              </p:grpSpPr>
              <p:grpSp>
                <p:nvGrpSpPr>
                  <p:cNvPr id="522" name="Group 521">
                    <a:extLst>
                      <a:ext uri="{FF2B5EF4-FFF2-40B4-BE49-F238E27FC236}">
                        <a16:creationId xmlns:a16="http://schemas.microsoft.com/office/drawing/2014/main" id="{2DFEE447-AE1B-4637-A315-9C6E79723C34}"/>
                      </a:ext>
                    </a:extLst>
                  </p:cNvPr>
                  <p:cNvGrpSpPr/>
                  <p:nvPr/>
                </p:nvGrpSpPr>
                <p:grpSpPr>
                  <a:xfrm>
                    <a:off x="1055818" y="527538"/>
                    <a:ext cx="1011116" cy="3974123"/>
                    <a:chOff x="3745523" y="738554"/>
                    <a:chExt cx="870439" cy="3974123"/>
                  </a:xfrm>
                </p:grpSpPr>
                <p:sp>
                  <p:nvSpPr>
                    <p:cNvPr id="529" name="Rectangle 528">
                      <a:extLst>
                        <a:ext uri="{FF2B5EF4-FFF2-40B4-BE49-F238E27FC236}">
                          <a16:creationId xmlns:a16="http://schemas.microsoft.com/office/drawing/2014/main" id="{8C105F22-99ED-46F9-9FB1-12F5627D78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5523" y="738554"/>
                      <a:ext cx="870439" cy="3974123"/>
                    </a:xfrm>
                    <a:prstGeom prst="rect">
                      <a:avLst/>
                    </a:prstGeom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30" name="Rectangle 529">
                      <a:extLst>
                        <a:ext uri="{FF2B5EF4-FFF2-40B4-BE49-F238E27FC236}">
                          <a16:creationId xmlns:a16="http://schemas.microsoft.com/office/drawing/2014/main" id="{8AB489FF-26FB-49BC-92BA-D92E9D5AD1F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176346" y="738554"/>
                      <a:ext cx="439616" cy="3974123"/>
                    </a:xfrm>
                    <a:prstGeom prst="rect">
                      <a:avLst/>
                    </a:prstGeom>
                    <a:solidFill>
                      <a:schemeClr val="accent1">
                        <a:lumMod val="7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23" name="Group 522">
                    <a:extLst>
                      <a:ext uri="{FF2B5EF4-FFF2-40B4-BE49-F238E27FC236}">
                        <a16:creationId xmlns:a16="http://schemas.microsoft.com/office/drawing/2014/main" id="{EE59600D-CBC4-4739-8947-F8FF1BD05378}"/>
                      </a:ext>
                    </a:extLst>
                  </p:cNvPr>
                  <p:cNvGrpSpPr/>
                  <p:nvPr/>
                </p:nvGrpSpPr>
                <p:grpSpPr>
                  <a:xfrm>
                    <a:off x="759811" y="1591407"/>
                    <a:ext cx="1603131" cy="724247"/>
                    <a:chOff x="3897923" y="890954"/>
                    <a:chExt cx="870439" cy="3974123"/>
                  </a:xfrm>
                </p:grpSpPr>
                <p:sp>
                  <p:nvSpPr>
                    <p:cNvPr id="527" name="Rectangle 526">
                      <a:extLst>
                        <a:ext uri="{FF2B5EF4-FFF2-40B4-BE49-F238E27FC236}">
                          <a16:creationId xmlns:a16="http://schemas.microsoft.com/office/drawing/2014/main" id="{73AB48B5-933F-420F-9AA1-6F8920AC447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97923" y="890954"/>
                      <a:ext cx="870439" cy="3974123"/>
                    </a:xfrm>
                    <a:prstGeom prst="rect">
                      <a:avLst/>
                    </a:prstGeom>
                    <a:solidFill>
                      <a:schemeClr val="accent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28" name="Rectangle 527">
                      <a:extLst>
                        <a:ext uri="{FF2B5EF4-FFF2-40B4-BE49-F238E27FC236}">
                          <a16:creationId xmlns:a16="http://schemas.microsoft.com/office/drawing/2014/main" id="{697B7195-AD2C-446C-9509-F0235444F5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28746" y="890954"/>
                      <a:ext cx="439616" cy="3974123"/>
                    </a:xfrm>
                    <a:prstGeom prst="rect">
                      <a:avLst/>
                    </a:prstGeom>
                    <a:solidFill>
                      <a:schemeClr val="accent3">
                        <a:lumMod val="7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524" name="Rectangle 523">
                    <a:extLst>
                      <a:ext uri="{FF2B5EF4-FFF2-40B4-BE49-F238E27FC236}">
                        <a16:creationId xmlns:a16="http://schemas.microsoft.com/office/drawing/2014/main" id="{95BB3422-88F8-4C53-A146-8CD1A019EFEB}"/>
                      </a:ext>
                    </a:extLst>
                  </p:cNvPr>
                  <p:cNvSpPr/>
                  <p:nvPr/>
                </p:nvSpPr>
                <p:spPr>
                  <a:xfrm>
                    <a:off x="1055818" y="2330074"/>
                    <a:ext cx="1011116" cy="375071"/>
                  </a:xfrm>
                  <a:prstGeom prst="rect">
                    <a:avLst/>
                  </a:prstGeom>
                  <a:solidFill>
                    <a:schemeClr val="accent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5" name="Rectangle 524">
                    <a:extLst>
                      <a:ext uri="{FF2B5EF4-FFF2-40B4-BE49-F238E27FC236}">
                        <a16:creationId xmlns:a16="http://schemas.microsoft.com/office/drawing/2014/main" id="{C0DFEF9B-463E-4702-8AC8-148E157A8491}"/>
                      </a:ext>
                    </a:extLst>
                  </p:cNvPr>
                  <p:cNvSpPr/>
                  <p:nvPr/>
                </p:nvSpPr>
                <p:spPr>
                  <a:xfrm>
                    <a:off x="1429777" y="2705145"/>
                    <a:ext cx="274246" cy="419001"/>
                  </a:xfrm>
                  <a:prstGeom prst="rect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6" name="Rectangle 525">
                    <a:extLst>
                      <a:ext uri="{FF2B5EF4-FFF2-40B4-BE49-F238E27FC236}">
                        <a16:creationId xmlns:a16="http://schemas.microsoft.com/office/drawing/2014/main" id="{823C2DFD-4D46-4C90-B6E6-D9F2A63E424F}"/>
                      </a:ext>
                    </a:extLst>
                  </p:cNvPr>
                  <p:cNvSpPr/>
                  <p:nvPr/>
                </p:nvSpPr>
                <p:spPr>
                  <a:xfrm>
                    <a:off x="1506693" y="3133868"/>
                    <a:ext cx="123633" cy="298939"/>
                  </a:xfrm>
                  <a:prstGeom prst="rect">
                    <a:avLst/>
                  </a:prstGeom>
                  <a:solidFill>
                    <a:schemeClr val="accent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10" name="Freeform: Shape 509">
                  <a:extLst>
                    <a:ext uri="{FF2B5EF4-FFF2-40B4-BE49-F238E27FC236}">
                      <a16:creationId xmlns:a16="http://schemas.microsoft.com/office/drawing/2014/main" id="{81E67DD5-4AE0-4715-9200-99386D92B640}"/>
                    </a:ext>
                  </a:extLst>
                </p:cNvPr>
                <p:cNvSpPr/>
                <p:nvPr/>
              </p:nvSpPr>
              <p:spPr>
                <a:xfrm>
                  <a:off x="5374689" y="3543092"/>
                  <a:ext cx="294608" cy="974060"/>
                </a:xfrm>
                <a:custGeom>
                  <a:avLst/>
                  <a:gdLst>
                    <a:gd name="connsiteX0" fmla="*/ 142121 w 152400"/>
                    <a:gd name="connsiteY0" fmla="*/ 516255 h 647700"/>
                    <a:gd name="connsiteX1" fmla="*/ 154504 w 152400"/>
                    <a:gd name="connsiteY1" fmla="*/ 254318 h 647700"/>
                    <a:gd name="connsiteX2" fmla="*/ 119261 w 152400"/>
                    <a:gd name="connsiteY2" fmla="*/ 180023 h 647700"/>
                    <a:gd name="connsiteX3" fmla="*/ 101164 w 152400"/>
                    <a:gd name="connsiteY3" fmla="*/ 54293 h 647700"/>
                    <a:gd name="connsiteX4" fmla="*/ 78304 w 152400"/>
                    <a:gd name="connsiteY4" fmla="*/ 0 h 647700"/>
                    <a:gd name="connsiteX5" fmla="*/ 78304 w 152400"/>
                    <a:gd name="connsiteY5" fmla="*/ 0 h 647700"/>
                    <a:gd name="connsiteX6" fmla="*/ 77351 w 152400"/>
                    <a:gd name="connsiteY6" fmla="*/ 0 h 647700"/>
                    <a:gd name="connsiteX7" fmla="*/ 76399 w 152400"/>
                    <a:gd name="connsiteY7" fmla="*/ 0 h 647700"/>
                    <a:gd name="connsiteX8" fmla="*/ 76399 w 152400"/>
                    <a:gd name="connsiteY8" fmla="*/ 0 h 647700"/>
                    <a:gd name="connsiteX9" fmla="*/ 53539 w 152400"/>
                    <a:gd name="connsiteY9" fmla="*/ 54293 h 647700"/>
                    <a:gd name="connsiteX10" fmla="*/ 35441 w 152400"/>
                    <a:gd name="connsiteY10" fmla="*/ 180023 h 647700"/>
                    <a:gd name="connsiteX11" fmla="*/ 199 w 152400"/>
                    <a:gd name="connsiteY11" fmla="*/ 254318 h 647700"/>
                    <a:gd name="connsiteX12" fmla="*/ 12581 w 152400"/>
                    <a:gd name="connsiteY12" fmla="*/ 516255 h 647700"/>
                    <a:gd name="connsiteX13" fmla="*/ 12581 w 152400"/>
                    <a:gd name="connsiteY13" fmla="*/ 575310 h 647700"/>
                    <a:gd name="connsiteX14" fmla="*/ 2104 w 152400"/>
                    <a:gd name="connsiteY14" fmla="*/ 638175 h 647700"/>
                    <a:gd name="connsiteX15" fmla="*/ 150694 w 152400"/>
                    <a:gd name="connsiteY15" fmla="*/ 638175 h 647700"/>
                    <a:gd name="connsiteX16" fmla="*/ 140216 w 152400"/>
                    <a:gd name="connsiteY16" fmla="*/ 575310 h 647700"/>
                    <a:gd name="connsiteX17" fmla="*/ 142121 w 152400"/>
                    <a:gd name="connsiteY17" fmla="*/ 516255 h 647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152400" h="647700">
                      <a:moveTo>
                        <a:pt x="142121" y="516255"/>
                      </a:moveTo>
                      <a:cubicBezTo>
                        <a:pt x="144026" y="476250"/>
                        <a:pt x="156409" y="300038"/>
                        <a:pt x="154504" y="254318"/>
                      </a:cubicBezTo>
                      <a:cubicBezTo>
                        <a:pt x="153551" y="218123"/>
                        <a:pt x="137359" y="208598"/>
                        <a:pt x="119261" y="180023"/>
                      </a:cubicBezTo>
                      <a:cubicBezTo>
                        <a:pt x="97354" y="145733"/>
                        <a:pt x="101164" y="93345"/>
                        <a:pt x="101164" y="54293"/>
                      </a:cubicBezTo>
                      <a:cubicBezTo>
                        <a:pt x="101164" y="27623"/>
                        <a:pt x="114499" y="952"/>
                        <a:pt x="78304" y="0"/>
                      </a:cubicBezTo>
                      <a:cubicBezTo>
                        <a:pt x="78304" y="0"/>
                        <a:pt x="78304" y="0"/>
                        <a:pt x="78304" y="0"/>
                      </a:cubicBezTo>
                      <a:cubicBezTo>
                        <a:pt x="78304" y="0"/>
                        <a:pt x="78304" y="0"/>
                        <a:pt x="77351" y="0"/>
                      </a:cubicBezTo>
                      <a:cubicBezTo>
                        <a:pt x="77351" y="0"/>
                        <a:pt x="77351" y="0"/>
                        <a:pt x="76399" y="0"/>
                      </a:cubicBezTo>
                      <a:cubicBezTo>
                        <a:pt x="76399" y="0"/>
                        <a:pt x="76399" y="0"/>
                        <a:pt x="76399" y="0"/>
                      </a:cubicBezTo>
                      <a:cubicBezTo>
                        <a:pt x="39251" y="952"/>
                        <a:pt x="52586" y="26670"/>
                        <a:pt x="53539" y="54293"/>
                      </a:cubicBezTo>
                      <a:cubicBezTo>
                        <a:pt x="53539" y="93345"/>
                        <a:pt x="57349" y="145733"/>
                        <a:pt x="35441" y="180023"/>
                      </a:cubicBezTo>
                      <a:cubicBezTo>
                        <a:pt x="17344" y="208598"/>
                        <a:pt x="1151" y="218123"/>
                        <a:pt x="199" y="254318"/>
                      </a:cubicBezTo>
                      <a:cubicBezTo>
                        <a:pt x="-1706" y="300038"/>
                        <a:pt x="10676" y="476250"/>
                        <a:pt x="12581" y="516255"/>
                      </a:cubicBezTo>
                      <a:cubicBezTo>
                        <a:pt x="13534" y="536258"/>
                        <a:pt x="14486" y="555308"/>
                        <a:pt x="12581" y="575310"/>
                      </a:cubicBezTo>
                      <a:cubicBezTo>
                        <a:pt x="11629" y="591503"/>
                        <a:pt x="-3611" y="623888"/>
                        <a:pt x="2104" y="638175"/>
                      </a:cubicBezTo>
                      <a:cubicBezTo>
                        <a:pt x="8771" y="655320"/>
                        <a:pt x="144026" y="655320"/>
                        <a:pt x="150694" y="638175"/>
                      </a:cubicBezTo>
                      <a:cubicBezTo>
                        <a:pt x="156409" y="623888"/>
                        <a:pt x="141169" y="590550"/>
                        <a:pt x="140216" y="575310"/>
                      </a:cubicBezTo>
                      <a:cubicBezTo>
                        <a:pt x="140216" y="555308"/>
                        <a:pt x="141169" y="535305"/>
                        <a:pt x="142121" y="516255"/>
                      </a:cubicBezTo>
                      <a:close/>
                    </a:path>
                  </a:pathLst>
                </a:custGeom>
                <a:solidFill>
                  <a:srgbClr val="040404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grpSp>
              <p:nvGrpSpPr>
                <p:cNvPr id="511" name="Group 510">
                  <a:extLst>
                    <a:ext uri="{FF2B5EF4-FFF2-40B4-BE49-F238E27FC236}">
                      <a16:creationId xmlns:a16="http://schemas.microsoft.com/office/drawing/2014/main" id="{EE1537C4-DF65-4117-9569-EEE14D497ACB}"/>
                    </a:ext>
                  </a:extLst>
                </p:cNvPr>
                <p:cNvGrpSpPr/>
                <p:nvPr/>
              </p:nvGrpSpPr>
              <p:grpSpPr>
                <a:xfrm>
                  <a:off x="3244476" y="1178574"/>
                  <a:ext cx="1185686" cy="3323087"/>
                  <a:chOff x="759811" y="527538"/>
                  <a:chExt cx="1603131" cy="3974123"/>
                </a:xfrm>
              </p:grpSpPr>
              <p:grpSp>
                <p:nvGrpSpPr>
                  <p:cNvPr id="513" name="Group 512">
                    <a:extLst>
                      <a:ext uri="{FF2B5EF4-FFF2-40B4-BE49-F238E27FC236}">
                        <a16:creationId xmlns:a16="http://schemas.microsoft.com/office/drawing/2014/main" id="{871A865A-7F3A-40F4-88AD-0A1F129E55AB}"/>
                      </a:ext>
                    </a:extLst>
                  </p:cNvPr>
                  <p:cNvGrpSpPr/>
                  <p:nvPr/>
                </p:nvGrpSpPr>
                <p:grpSpPr>
                  <a:xfrm>
                    <a:off x="1055818" y="527538"/>
                    <a:ext cx="1011116" cy="3974123"/>
                    <a:chOff x="3745523" y="738554"/>
                    <a:chExt cx="870439" cy="3974123"/>
                  </a:xfrm>
                </p:grpSpPr>
                <p:sp>
                  <p:nvSpPr>
                    <p:cNvPr id="520" name="Rectangle 519">
                      <a:extLst>
                        <a:ext uri="{FF2B5EF4-FFF2-40B4-BE49-F238E27FC236}">
                          <a16:creationId xmlns:a16="http://schemas.microsoft.com/office/drawing/2014/main" id="{866BE975-0951-4882-8A8E-A0653B3C9A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5523" y="738554"/>
                      <a:ext cx="870439" cy="3974123"/>
                    </a:xfrm>
                    <a:prstGeom prst="rect">
                      <a:avLst/>
                    </a:prstGeom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21" name="Rectangle 520">
                      <a:extLst>
                        <a:ext uri="{FF2B5EF4-FFF2-40B4-BE49-F238E27FC236}">
                          <a16:creationId xmlns:a16="http://schemas.microsoft.com/office/drawing/2014/main" id="{9B921A20-407B-4BAD-A061-0683C49B51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176346" y="738554"/>
                      <a:ext cx="439616" cy="3974123"/>
                    </a:xfrm>
                    <a:prstGeom prst="rect">
                      <a:avLst/>
                    </a:prstGeom>
                    <a:solidFill>
                      <a:schemeClr val="accent1">
                        <a:lumMod val="7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14" name="Group 513">
                    <a:extLst>
                      <a:ext uri="{FF2B5EF4-FFF2-40B4-BE49-F238E27FC236}">
                        <a16:creationId xmlns:a16="http://schemas.microsoft.com/office/drawing/2014/main" id="{86BEE540-106C-4D0B-B256-C58FA3C25BCD}"/>
                      </a:ext>
                    </a:extLst>
                  </p:cNvPr>
                  <p:cNvGrpSpPr/>
                  <p:nvPr/>
                </p:nvGrpSpPr>
                <p:grpSpPr>
                  <a:xfrm>
                    <a:off x="759811" y="1591407"/>
                    <a:ext cx="1603131" cy="724247"/>
                    <a:chOff x="3897923" y="890954"/>
                    <a:chExt cx="870439" cy="3974123"/>
                  </a:xfrm>
                </p:grpSpPr>
                <p:sp>
                  <p:nvSpPr>
                    <p:cNvPr id="518" name="Rectangle 517">
                      <a:extLst>
                        <a:ext uri="{FF2B5EF4-FFF2-40B4-BE49-F238E27FC236}">
                          <a16:creationId xmlns:a16="http://schemas.microsoft.com/office/drawing/2014/main" id="{C4CFC257-4A8B-4E32-8286-958075784F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97923" y="890954"/>
                      <a:ext cx="870439" cy="3974123"/>
                    </a:xfrm>
                    <a:prstGeom prst="rect">
                      <a:avLst/>
                    </a:prstGeom>
                    <a:solidFill>
                      <a:schemeClr val="accent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19" name="Rectangle 518">
                      <a:extLst>
                        <a:ext uri="{FF2B5EF4-FFF2-40B4-BE49-F238E27FC236}">
                          <a16:creationId xmlns:a16="http://schemas.microsoft.com/office/drawing/2014/main" id="{4F3F1CDE-6F65-49B6-B7AC-1C9C9C2D900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28746" y="890954"/>
                      <a:ext cx="439616" cy="3974123"/>
                    </a:xfrm>
                    <a:prstGeom prst="rect">
                      <a:avLst/>
                    </a:prstGeom>
                    <a:solidFill>
                      <a:schemeClr val="accent3">
                        <a:lumMod val="7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515" name="Rectangle 514">
                    <a:extLst>
                      <a:ext uri="{FF2B5EF4-FFF2-40B4-BE49-F238E27FC236}">
                        <a16:creationId xmlns:a16="http://schemas.microsoft.com/office/drawing/2014/main" id="{C94B58DA-A8CE-4FF8-868A-7983F7881E7E}"/>
                      </a:ext>
                    </a:extLst>
                  </p:cNvPr>
                  <p:cNvSpPr/>
                  <p:nvPr/>
                </p:nvSpPr>
                <p:spPr>
                  <a:xfrm>
                    <a:off x="1055818" y="2330074"/>
                    <a:ext cx="1011116" cy="375071"/>
                  </a:xfrm>
                  <a:prstGeom prst="rect">
                    <a:avLst/>
                  </a:prstGeom>
                  <a:solidFill>
                    <a:schemeClr val="accent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6" name="Rectangle 515">
                    <a:extLst>
                      <a:ext uri="{FF2B5EF4-FFF2-40B4-BE49-F238E27FC236}">
                        <a16:creationId xmlns:a16="http://schemas.microsoft.com/office/drawing/2014/main" id="{E6ABB389-21A2-4D7E-BA78-0E3E5380A0DA}"/>
                      </a:ext>
                    </a:extLst>
                  </p:cNvPr>
                  <p:cNvSpPr/>
                  <p:nvPr/>
                </p:nvSpPr>
                <p:spPr>
                  <a:xfrm>
                    <a:off x="1429777" y="2705145"/>
                    <a:ext cx="274246" cy="419001"/>
                  </a:xfrm>
                  <a:prstGeom prst="rect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7" name="Rectangle 516">
                    <a:extLst>
                      <a:ext uri="{FF2B5EF4-FFF2-40B4-BE49-F238E27FC236}">
                        <a16:creationId xmlns:a16="http://schemas.microsoft.com/office/drawing/2014/main" id="{556E166E-34A1-45CA-AA3F-59A3F72E67FF}"/>
                      </a:ext>
                    </a:extLst>
                  </p:cNvPr>
                  <p:cNvSpPr/>
                  <p:nvPr/>
                </p:nvSpPr>
                <p:spPr>
                  <a:xfrm>
                    <a:off x="1506693" y="3133868"/>
                    <a:ext cx="123633" cy="298939"/>
                  </a:xfrm>
                  <a:prstGeom prst="rect">
                    <a:avLst/>
                  </a:prstGeom>
                  <a:solidFill>
                    <a:schemeClr val="accent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12" name="Freeform: Shape 511">
                  <a:extLst>
                    <a:ext uri="{FF2B5EF4-FFF2-40B4-BE49-F238E27FC236}">
                      <a16:creationId xmlns:a16="http://schemas.microsoft.com/office/drawing/2014/main" id="{DB78AF89-5582-4778-BBE7-790421766A93}"/>
                    </a:ext>
                  </a:extLst>
                </p:cNvPr>
                <p:cNvSpPr/>
                <p:nvPr/>
              </p:nvSpPr>
              <p:spPr>
                <a:xfrm>
                  <a:off x="3684026" y="3543092"/>
                  <a:ext cx="294608" cy="974060"/>
                </a:xfrm>
                <a:custGeom>
                  <a:avLst/>
                  <a:gdLst>
                    <a:gd name="connsiteX0" fmla="*/ 142121 w 152400"/>
                    <a:gd name="connsiteY0" fmla="*/ 516255 h 647700"/>
                    <a:gd name="connsiteX1" fmla="*/ 154504 w 152400"/>
                    <a:gd name="connsiteY1" fmla="*/ 254318 h 647700"/>
                    <a:gd name="connsiteX2" fmla="*/ 119261 w 152400"/>
                    <a:gd name="connsiteY2" fmla="*/ 180023 h 647700"/>
                    <a:gd name="connsiteX3" fmla="*/ 101164 w 152400"/>
                    <a:gd name="connsiteY3" fmla="*/ 54293 h 647700"/>
                    <a:gd name="connsiteX4" fmla="*/ 78304 w 152400"/>
                    <a:gd name="connsiteY4" fmla="*/ 0 h 647700"/>
                    <a:gd name="connsiteX5" fmla="*/ 78304 w 152400"/>
                    <a:gd name="connsiteY5" fmla="*/ 0 h 647700"/>
                    <a:gd name="connsiteX6" fmla="*/ 77351 w 152400"/>
                    <a:gd name="connsiteY6" fmla="*/ 0 h 647700"/>
                    <a:gd name="connsiteX7" fmla="*/ 76399 w 152400"/>
                    <a:gd name="connsiteY7" fmla="*/ 0 h 647700"/>
                    <a:gd name="connsiteX8" fmla="*/ 76399 w 152400"/>
                    <a:gd name="connsiteY8" fmla="*/ 0 h 647700"/>
                    <a:gd name="connsiteX9" fmla="*/ 53539 w 152400"/>
                    <a:gd name="connsiteY9" fmla="*/ 54293 h 647700"/>
                    <a:gd name="connsiteX10" fmla="*/ 35441 w 152400"/>
                    <a:gd name="connsiteY10" fmla="*/ 180023 h 647700"/>
                    <a:gd name="connsiteX11" fmla="*/ 199 w 152400"/>
                    <a:gd name="connsiteY11" fmla="*/ 254318 h 647700"/>
                    <a:gd name="connsiteX12" fmla="*/ 12581 w 152400"/>
                    <a:gd name="connsiteY12" fmla="*/ 516255 h 647700"/>
                    <a:gd name="connsiteX13" fmla="*/ 12581 w 152400"/>
                    <a:gd name="connsiteY13" fmla="*/ 575310 h 647700"/>
                    <a:gd name="connsiteX14" fmla="*/ 2104 w 152400"/>
                    <a:gd name="connsiteY14" fmla="*/ 638175 h 647700"/>
                    <a:gd name="connsiteX15" fmla="*/ 150694 w 152400"/>
                    <a:gd name="connsiteY15" fmla="*/ 638175 h 647700"/>
                    <a:gd name="connsiteX16" fmla="*/ 140216 w 152400"/>
                    <a:gd name="connsiteY16" fmla="*/ 575310 h 647700"/>
                    <a:gd name="connsiteX17" fmla="*/ 142121 w 152400"/>
                    <a:gd name="connsiteY17" fmla="*/ 516255 h 647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152400" h="647700">
                      <a:moveTo>
                        <a:pt x="142121" y="516255"/>
                      </a:moveTo>
                      <a:cubicBezTo>
                        <a:pt x="144026" y="476250"/>
                        <a:pt x="156409" y="300038"/>
                        <a:pt x="154504" y="254318"/>
                      </a:cubicBezTo>
                      <a:cubicBezTo>
                        <a:pt x="153551" y="218123"/>
                        <a:pt x="137359" y="208598"/>
                        <a:pt x="119261" y="180023"/>
                      </a:cubicBezTo>
                      <a:cubicBezTo>
                        <a:pt x="97354" y="145733"/>
                        <a:pt x="101164" y="93345"/>
                        <a:pt x="101164" y="54293"/>
                      </a:cubicBezTo>
                      <a:cubicBezTo>
                        <a:pt x="101164" y="27623"/>
                        <a:pt x="114499" y="952"/>
                        <a:pt x="78304" y="0"/>
                      </a:cubicBezTo>
                      <a:cubicBezTo>
                        <a:pt x="78304" y="0"/>
                        <a:pt x="78304" y="0"/>
                        <a:pt x="78304" y="0"/>
                      </a:cubicBezTo>
                      <a:cubicBezTo>
                        <a:pt x="78304" y="0"/>
                        <a:pt x="78304" y="0"/>
                        <a:pt x="77351" y="0"/>
                      </a:cubicBezTo>
                      <a:cubicBezTo>
                        <a:pt x="77351" y="0"/>
                        <a:pt x="77351" y="0"/>
                        <a:pt x="76399" y="0"/>
                      </a:cubicBezTo>
                      <a:cubicBezTo>
                        <a:pt x="76399" y="0"/>
                        <a:pt x="76399" y="0"/>
                        <a:pt x="76399" y="0"/>
                      </a:cubicBezTo>
                      <a:cubicBezTo>
                        <a:pt x="39251" y="952"/>
                        <a:pt x="52586" y="26670"/>
                        <a:pt x="53539" y="54293"/>
                      </a:cubicBezTo>
                      <a:cubicBezTo>
                        <a:pt x="53539" y="93345"/>
                        <a:pt x="57349" y="145733"/>
                        <a:pt x="35441" y="180023"/>
                      </a:cubicBezTo>
                      <a:cubicBezTo>
                        <a:pt x="17344" y="208598"/>
                        <a:pt x="1151" y="218123"/>
                        <a:pt x="199" y="254318"/>
                      </a:cubicBezTo>
                      <a:cubicBezTo>
                        <a:pt x="-1706" y="300038"/>
                        <a:pt x="10676" y="476250"/>
                        <a:pt x="12581" y="516255"/>
                      </a:cubicBezTo>
                      <a:cubicBezTo>
                        <a:pt x="13534" y="536258"/>
                        <a:pt x="14486" y="555308"/>
                        <a:pt x="12581" y="575310"/>
                      </a:cubicBezTo>
                      <a:cubicBezTo>
                        <a:pt x="11629" y="591503"/>
                        <a:pt x="-3611" y="623888"/>
                        <a:pt x="2104" y="638175"/>
                      </a:cubicBezTo>
                      <a:cubicBezTo>
                        <a:pt x="8771" y="655320"/>
                        <a:pt x="144026" y="655320"/>
                        <a:pt x="150694" y="638175"/>
                      </a:cubicBezTo>
                      <a:cubicBezTo>
                        <a:pt x="156409" y="623888"/>
                        <a:pt x="141169" y="590550"/>
                        <a:pt x="140216" y="575310"/>
                      </a:cubicBezTo>
                      <a:cubicBezTo>
                        <a:pt x="140216" y="555308"/>
                        <a:pt x="141169" y="535305"/>
                        <a:pt x="142121" y="516255"/>
                      </a:cubicBezTo>
                      <a:close/>
                    </a:path>
                  </a:pathLst>
                </a:custGeom>
                <a:solidFill>
                  <a:srgbClr val="040404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503" name="Freeform: Shape 502">
              <a:extLst>
                <a:ext uri="{FF2B5EF4-FFF2-40B4-BE49-F238E27FC236}">
                  <a16:creationId xmlns:a16="http://schemas.microsoft.com/office/drawing/2014/main" id="{AB9969C0-9831-40AB-A2B6-B44CCAB35E04}"/>
                </a:ext>
              </a:extLst>
            </p:cNvPr>
            <p:cNvSpPr/>
            <p:nvPr/>
          </p:nvSpPr>
          <p:spPr>
            <a:xfrm>
              <a:off x="9302339" y="2504985"/>
              <a:ext cx="951630" cy="700538"/>
            </a:xfrm>
            <a:custGeom>
              <a:avLst/>
              <a:gdLst>
                <a:gd name="connsiteX0" fmla="*/ 1869041 w 3738080"/>
                <a:gd name="connsiteY0" fmla="*/ 1997576 h 2751770"/>
                <a:gd name="connsiteX1" fmla="*/ 2246138 w 3738080"/>
                <a:gd name="connsiteY1" fmla="*/ 2374673 h 2751770"/>
                <a:gd name="connsiteX2" fmla="*/ 1869041 w 3738080"/>
                <a:gd name="connsiteY2" fmla="*/ 2751770 h 2751770"/>
                <a:gd name="connsiteX3" fmla="*/ 1491944 w 3738080"/>
                <a:gd name="connsiteY3" fmla="*/ 2374673 h 2751770"/>
                <a:gd name="connsiteX4" fmla="*/ 1869041 w 3738080"/>
                <a:gd name="connsiteY4" fmla="*/ 1997576 h 2751770"/>
                <a:gd name="connsiteX5" fmla="*/ 2788485 w 3738080"/>
                <a:gd name="connsiteY5" fmla="*/ 1841061 h 2751770"/>
                <a:gd name="connsiteX6" fmla="*/ 2632248 w 3738080"/>
                <a:gd name="connsiteY6" fmla="*/ 1992174 h 2751770"/>
                <a:gd name="connsiteX7" fmla="*/ 2624294 w 3738080"/>
                <a:gd name="connsiteY7" fmla="*/ 1992174 h 2751770"/>
                <a:gd name="connsiteX8" fmla="*/ 1858846 w 3738080"/>
                <a:gd name="connsiteY8" fmla="*/ 1306247 h 2751770"/>
                <a:gd name="connsiteX9" fmla="*/ 2645621 w 3738080"/>
                <a:gd name="connsiteY9" fmla="*/ 1504218 h 2751770"/>
                <a:gd name="connsiteX10" fmla="*/ 2795575 w 3738080"/>
                <a:gd name="connsiteY10" fmla="*/ 1757331 h 2751770"/>
                <a:gd name="connsiteX11" fmla="*/ 2539052 w 3738080"/>
                <a:gd name="connsiteY11" fmla="*/ 1841672 h 2751770"/>
                <a:gd name="connsiteX12" fmla="*/ 1353947 w 3738080"/>
                <a:gd name="connsiteY12" fmla="*/ 1778974 h 2751770"/>
                <a:gd name="connsiteX13" fmla="*/ 982333 w 3738080"/>
                <a:gd name="connsiteY13" fmla="*/ 1780833 h 2751770"/>
                <a:gd name="connsiteX14" fmla="*/ 966756 w 3738080"/>
                <a:gd name="connsiteY14" fmla="*/ 1667407 h 2751770"/>
                <a:gd name="connsiteX15" fmla="*/ 1217540 w 3738080"/>
                <a:gd name="connsiteY15" fmla="*/ 1445700 h 2751770"/>
                <a:gd name="connsiteX16" fmla="*/ 1858846 w 3738080"/>
                <a:gd name="connsiteY16" fmla="*/ 1306247 h 2751770"/>
                <a:gd name="connsiteX17" fmla="*/ 1828129 w 3738080"/>
                <a:gd name="connsiteY17" fmla="*/ 650059 h 2751770"/>
                <a:gd name="connsiteX18" fmla="*/ 3108200 w 3738080"/>
                <a:gd name="connsiteY18" fmla="*/ 1008980 h 2751770"/>
                <a:gd name="connsiteX19" fmla="*/ 3258155 w 3738080"/>
                <a:gd name="connsiteY19" fmla="*/ 1319033 h 2751770"/>
                <a:gd name="connsiteX20" fmla="*/ 2937692 w 3738080"/>
                <a:gd name="connsiteY20" fmla="*/ 1304637 h 2751770"/>
                <a:gd name="connsiteX21" fmla="*/ 763561 w 3738080"/>
                <a:gd name="connsiteY21" fmla="*/ 1325535 h 2751770"/>
                <a:gd name="connsiteX22" fmla="*/ 464412 w 3738080"/>
                <a:gd name="connsiteY22" fmla="*/ 1278813 h 2751770"/>
                <a:gd name="connsiteX23" fmla="*/ 450482 w 3738080"/>
                <a:gd name="connsiteY23" fmla="*/ 1202928 h 2751770"/>
                <a:gd name="connsiteX24" fmla="*/ 622892 w 3738080"/>
                <a:gd name="connsiteY24" fmla="*/ 1008979 h 2751770"/>
                <a:gd name="connsiteX25" fmla="*/ 1828129 w 3738080"/>
                <a:gd name="connsiteY25" fmla="*/ 650059 h 2751770"/>
                <a:gd name="connsiteX26" fmla="*/ 1764313 w 3738080"/>
                <a:gd name="connsiteY26" fmla="*/ 591 h 2751770"/>
                <a:gd name="connsiteX27" fmla="*/ 3559697 w 3738080"/>
                <a:gd name="connsiteY27" fmla="*/ 547180 h 2751770"/>
                <a:gd name="connsiteX28" fmla="*/ 3709650 w 3738080"/>
                <a:gd name="connsiteY28" fmla="*/ 882310 h 2751770"/>
                <a:gd name="connsiteX29" fmla="*/ 3367875 w 3738080"/>
                <a:gd name="connsiteY29" fmla="*/ 834477 h 2751770"/>
                <a:gd name="connsiteX30" fmla="*/ 318417 w 3738080"/>
                <a:gd name="connsiteY30" fmla="*/ 884635 h 2751770"/>
                <a:gd name="connsiteX31" fmla="*/ 19267 w 3738080"/>
                <a:gd name="connsiteY31" fmla="*/ 846272 h 2751770"/>
                <a:gd name="connsiteX32" fmla="*/ 275 w 3738080"/>
                <a:gd name="connsiteY32" fmla="*/ 760137 h 2751770"/>
                <a:gd name="connsiteX33" fmla="*/ 173484 w 3738080"/>
                <a:gd name="connsiteY33" fmla="*/ 547180 h 2751770"/>
                <a:gd name="connsiteX34" fmla="*/ 1764313 w 3738080"/>
                <a:gd name="connsiteY34" fmla="*/ 591 h 2751770"/>
                <a:gd name="connsiteX0" fmla="*/ 1869041 w 3738080"/>
                <a:gd name="connsiteY0" fmla="*/ 1997576 h 2751770"/>
                <a:gd name="connsiteX1" fmla="*/ 2246138 w 3738080"/>
                <a:gd name="connsiteY1" fmla="*/ 2374673 h 2751770"/>
                <a:gd name="connsiteX2" fmla="*/ 1869041 w 3738080"/>
                <a:gd name="connsiteY2" fmla="*/ 2751770 h 2751770"/>
                <a:gd name="connsiteX3" fmla="*/ 1491944 w 3738080"/>
                <a:gd name="connsiteY3" fmla="*/ 2374673 h 2751770"/>
                <a:gd name="connsiteX4" fmla="*/ 1869041 w 3738080"/>
                <a:gd name="connsiteY4" fmla="*/ 1997576 h 2751770"/>
                <a:gd name="connsiteX5" fmla="*/ 2624294 w 3738080"/>
                <a:gd name="connsiteY5" fmla="*/ 1992174 h 2751770"/>
                <a:gd name="connsiteX6" fmla="*/ 2632248 w 3738080"/>
                <a:gd name="connsiteY6" fmla="*/ 1992174 h 2751770"/>
                <a:gd name="connsiteX7" fmla="*/ 2624294 w 3738080"/>
                <a:gd name="connsiteY7" fmla="*/ 1992174 h 2751770"/>
                <a:gd name="connsiteX8" fmla="*/ 1858846 w 3738080"/>
                <a:gd name="connsiteY8" fmla="*/ 1306247 h 2751770"/>
                <a:gd name="connsiteX9" fmla="*/ 2645621 w 3738080"/>
                <a:gd name="connsiteY9" fmla="*/ 1504218 h 2751770"/>
                <a:gd name="connsiteX10" fmla="*/ 2795575 w 3738080"/>
                <a:gd name="connsiteY10" fmla="*/ 1757331 h 2751770"/>
                <a:gd name="connsiteX11" fmla="*/ 2539052 w 3738080"/>
                <a:gd name="connsiteY11" fmla="*/ 1841672 h 2751770"/>
                <a:gd name="connsiteX12" fmla="*/ 1353947 w 3738080"/>
                <a:gd name="connsiteY12" fmla="*/ 1778974 h 2751770"/>
                <a:gd name="connsiteX13" fmla="*/ 982333 w 3738080"/>
                <a:gd name="connsiteY13" fmla="*/ 1780833 h 2751770"/>
                <a:gd name="connsiteX14" fmla="*/ 966756 w 3738080"/>
                <a:gd name="connsiteY14" fmla="*/ 1667407 h 2751770"/>
                <a:gd name="connsiteX15" fmla="*/ 1217540 w 3738080"/>
                <a:gd name="connsiteY15" fmla="*/ 1445700 h 2751770"/>
                <a:gd name="connsiteX16" fmla="*/ 1858846 w 3738080"/>
                <a:gd name="connsiteY16" fmla="*/ 1306247 h 2751770"/>
                <a:gd name="connsiteX17" fmla="*/ 1828129 w 3738080"/>
                <a:gd name="connsiteY17" fmla="*/ 650059 h 2751770"/>
                <a:gd name="connsiteX18" fmla="*/ 3108200 w 3738080"/>
                <a:gd name="connsiteY18" fmla="*/ 1008980 h 2751770"/>
                <a:gd name="connsiteX19" fmla="*/ 3258155 w 3738080"/>
                <a:gd name="connsiteY19" fmla="*/ 1319033 h 2751770"/>
                <a:gd name="connsiteX20" fmla="*/ 2937692 w 3738080"/>
                <a:gd name="connsiteY20" fmla="*/ 1304637 h 2751770"/>
                <a:gd name="connsiteX21" fmla="*/ 763561 w 3738080"/>
                <a:gd name="connsiteY21" fmla="*/ 1325535 h 2751770"/>
                <a:gd name="connsiteX22" fmla="*/ 464412 w 3738080"/>
                <a:gd name="connsiteY22" fmla="*/ 1278813 h 2751770"/>
                <a:gd name="connsiteX23" fmla="*/ 450482 w 3738080"/>
                <a:gd name="connsiteY23" fmla="*/ 1202928 h 2751770"/>
                <a:gd name="connsiteX24" fmla="*/ 622892 w 3738080"/>
                <a:gd name="connsiteY24" fmla="*/ 1008979 h 2751770"/>
                <a:gd name="connsiteX25" fmla="*/ 1828129 w 3738080"/>
                <a:gd name="connsiteY25" fmla="*/ 650059 h 2751770"/>
                <a:gd name="connsiteX26" fmla="*/ 1764313 w 3738080"/>
                <a:gd name="connsiteY26" fmla="*/ 591 h 2751770"/>
                <a:gd name="connsiteX27" fmla="*/ 3559697 w 3738080"/>
                <a:gd name="connsiteY27" fmla="*/ 547180 h 2751770"/>
                <a:gd name="connsiteX28" fmla="*/ 3709650 w 3738080"/>
                <a:gd name="connsiteY28" fmla="*/ 882310 h 2751770"/>
                <a:gd name="connsiteX29" fmla="*/ 3367875 w 3738080"/>
                <a:gd name="connsiteY29" fmla="*/ 834477 h 2751770"/>
                <a:gd name="connsiteX30" fmla="*/ 318417 w 3738080"/>
                <a:gd name="connsiteY30" fmla="*/ 884635 h 2751770"/>
                <a:gd name="connsiteX31" fmla="*/ 19267 w 3738080"/>
                <a:gd name="connsiteY31" fmla="*/ 846272 h 2751770"/>
                <a:gd name="connsiteX32" fmla="*/ 275 w 3738080"/>
                <a:gd name="connsiteY32" fmla="*/ 760137 h 2751770"/>
                <a:gd name="connsiteX33" fmla="*/ 173484 w 3738080"/>
                <a:gd name="connsiteY33" fmla="*/ 547180 h 2751770"/>
                <a:gd name="connsiteX34" fmla="*/ 1764313 w 3738080"/>
                <a:gd name="connsiteY34" fmla="*/ 591 h 2751770"/>
                <a:gd name="connsiteX0" fmla="*/ 1869041 w 3738080"/>
                <a:gd name="connsiteY0" fmla="*/ 1997576 h 2751770"/>
                <a:gd name="connsiteX1" fmla="*/ 2246138 w 3738080"/>
                <a:gd name="connsiteY1" fmla="*/ 2374673 h 2751770"/>
                <a:gd name="connsiteX2" fmla="*/ 1869041 w 3738080"/>
                <a:gd name="connsiteY2" fmla="*/ 2751770 h 2751770"/>
                <a:gd name="connsiteX3" fmla="*/ 1491944 w 3738080"/>
                <a:gd name="connsiteY3" fmla="*/ 2374673 h 2751770"/>
                <a:gd name="connsiteX4" fmla="*/ 1869041 w 3738080"/>
                <a:gd name="connsiteY4" fmla="*/ 1997576 h 2751770"/>
                <a:gd name="connsiteX5" fmla="*/ 1858846 w 3738080"/>
                <a:gd name="connsiteY5" fmla="*/ 1306247 h 2751770"/>
                <a:gd name="connsiteX6" fmla="*/ 2645621 w 3738080"/>
                <a:gd name="connsiteY6" fmla="*/ 1504218 h 2751770"/>
                <a:gd name="connsiteX7" fmla="*/ 2795575 w 3738080"/>
                <a:gd name="connsiteY7" fmla="*/ 1757331 h 2751770"/>
                <a:gd name="connsiteX8" fmla="*/ 2539052 w 3738080"/>
                <a:gd name="connsiteY8" fmla="*/ 1841672 h 2751770"/>
                <a:gd name="connsiteX9" fmla="*/ 1353947 w 3738080"/>
                <a:gd name="connsiteY9" fmla="*/ 1778974 h 2751770"/>
                <a:gd name="connsiteX10" fmla="*/ 982333 w 3738080"/>
                <a:gd name="connsiteY10" fmla="*/ 1780833 h 2751770"/>
                <a:gd name="connsiteX11" fmla="*/ 966756 w 3738080"/>
                <a:gd name="connsiteY11" fmla="*/ 1667407 h 2751770"/>
                <a:gd name="connsiteX12" fmla="*/ 1217540 w 3738080"/>
                <a:gd name="connsiteY12" fmla="*/ 1445700 h 2751770"/>
                <a:gd name="connsiteX13" fmla="*/ 1858846 w 3738080"/>
                <a:gd name="connsiteY13" fmla="*/ 1306247 h 2751770"/>
                <a:gd name="connsiteX14" fmla="*/ 1828129 w 3738080"/>
                <a:gd name="connsiteY14" fmla="*/ 650059 h 2751770"/>
                <a:gd name="connsiteX15" fmla="*/ 3108200 w 3738080"/>
                <a:gd name="connsiteY15" fmla="*/ 1008980 h 2751770"/>
                <a:gd name="connsiteX16" fmla="*/ 3258155 w 3738080"/>
                <a:gd name="connsiteY16" fmla="*/ 1319033 h 2751770"/>
                <a:gd name="connsiteX17" fmla="*/ 2937692 w 3738080"/>
                <a:gd name="connsiteY17" fmla="*/ 1304637 h 2751770"/>
                <a:gd name="connsiteX18" fmla="*/ 763561 w 3738080"/>
                <a:gd name="connsiteY18" fmla="*/ 1325535 h 2751770"/>
                <a:gd name="connsiteX19" fmla="*/ 464412 w 3738080"/>
                <a:gd name="connsiteY19" fmla="*/ 1278813 h 2751770"/>
                <a:gd name="connsiteX20" fmla="*/ 450482 w 3738080"/>
                <a:gd name="connsiteY20" fmla="*/ 1202928 h 2751770"/>
                <a:gd name="connsiteX21" fmla="*/ 622892 w 3738080"/>
                <a:gd name="connsiteY21" fmla="*/ 1008979 h 2751770"/>
                <a:gd name="connsiteX22" fmla="*/ 1828129 w 3738080"/>
                <a:gd name="connsiteY22" fmla="*/ 650059 h 2751770"/>
                <a:gd name="connsiteX23" fmla="*/ 1764313 w 3738080"/>
                <a:gd name="connsiteY23" fmla="*/ 591 h 2751770"/>
                <a:gd name="connsiteX24" fmla="*/ 3559697 w 3738080"/>
                <a:gd name="connsiteY24" fmla="*/ 547180 h 2751770"/>
                <a:gd name="connsiteX25" fmla="*/ 3709650 w 3738080"/>
                <a:gd name="connsiteY25" fmla="*/ 882310 h 2751770"/>
                <a:gd name="connsiteX26" fmla="*/ 3367875 w 3738080"/>
                <a:gd name="connsiteY26" fmla="*/ 834477 h 2751770"/>
                <a:gd name="connsiteX27" fmla="*/ 318417 w 3738080"/>
                <a:gd name="connsiteY27" fmla="*/ 884635 h 2751770"/>
                <a:gd name="connsiteX28" fmla="*/ 19267 w 3738080"/>
                <a:gd name="connsiteY28" fmla="*/ 846272 h 2751770"/>
                <a:gd name="connsiteX29" fmla="*/ 275 w 3738080"/>
                <a:gd name="connsiteY29" fmla="*/ 760137 h 2751770"/>
                <a:gd name="connsiteX30" fmla="*/ 173484 w 3738080"/>
                <a:gd name="connsiteY30" fmla="*/ 547180 h 2751770"/>
                <a:gd name="connsiteX31" fmla="*/ 1764313 w 3738080"/>
                <a:gd name="connsiteY31" fmla="*/ 591 h 2751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3738080" h="2751770">
                  <a:moveTo>
                    <a:pt x="1869041" y="1997576"/>
                  </a:moveTo>
                  <a:cubicBezTo>
                    <a:pt x="2077306" y="1997576"/>
                    <a:pt x="2246138" y="2166408"/>
                    <a:pt x="2246138" y="2374673"/>
                  </a:cubicBezTo>
                  <a:cubicBezTo>
                    <a:pt x="2246138" y="2582938"/>
                    <a:pt x="2077306" y="2751770"/>
                    <a:pt x="1869041" y="2751770"/>
                  </a:cubicBezTo>
                  <a:cubicBezTo>
                    <a:pt x="1660776" y="2751770"/>
                    <a:pt x="1491944" y="2582938"/>
                    <a:pt x="1491944" y="2374673"/>
                  </a:cubicBezTo>
                  <a:cubicBezTo>
                    <a:pt x="1491944" y="2166408"/>
                    <a:pt x="1660776" y="1997576"/>
                    <a:pt x="1869041" y="1997576"/>
                  </a:cubicBezTo>
                  <a:close/>
                  <a:moveTo>
                    <a:pt x="1858846" y="1306247"/>
                  </a:moveTo>
                  <a:cubicBezTo>
                    <a:pt x="2165924" y="1301758"/>
                    <a:pt x="2404940" y="1399722"/>
                    <a:pt x="2645621" y="1504218"/>
                  </a:cubicBezTo>
                  <a:cubicBezTo>
                    <a:pt x="2813424" y="1597955"/>
                    <a:pt x="2823993" y="1678797"/>
                    <a:pt x="2795575" y="1757331"/>
                  </a:cubicBezTo>
                  <a:cubicBezTo>
                    <a:pt x="2761471" y="1842158"/>
                    <a:pt x="2685239" y="1908552"/>
                    <a:pt x="2539052" y="1841672"/>
                  </a:cubicBezTo>
                  <a:cubicBezTo>
                    <a:pt x="2347207" y="1684231"/>
                    <a:pt x="1733351" y="1556050"/>
                    <a:pt x="1353947" y="1778974"/>
                  </a:cubicBezTo>
                  <a:cubicBezTo>
                    <a:pt x="1250080" y="1855218"/>
                    <a:pt x="1037749" y="1915097"/>
                    <a:pt x="982333" y="1780833"/>
                  </a:cubicBezTo>
                  <a:cubicBezTo>
                    <a:pt x="968480" y="1736637"/>
                    <a:pt x="963386" y="1699601"/>
                    <a:pt x="966756" y="1667407"/>
                  </a:cubicBezTo>
                  <a:cubicBezTo>
                    <a:pt x="976866" y="1570822"/>
                    <a:pt x="1063141" y="1517802"/>
                    <a:pt x="1217540" y="1445700"/>
                  </a:cubicBezTo>
                  <a:cubicBezTo>
                    <a:pt x="1465851" y="1348519"/>
                    <a:pt x="1674601" y="1308942"/>
                    <a:pt x="1858846" y="1306247"/>
                  </a:cubicBezTo>
                  <a:close/>
                  <a:moveTo>
                    <a:pt x="1828129" y="650059"/>
                  </a:moveTo>
                  <a:cubicBezTo>
                    <a:pt x="2445754" y="646836"/>
                    <a:pt x="2937662" y="894034"/>
                    <a:pt x="3108200" y="1008980"/>
                  </a:cubicBezTo>
                  <a:cubicBezTo>
                    <a:pt x="3228810" y="1075858"/>
                    <a:pt x="3343409" y="1171509"/>
                    <a:pt x="3258155" y="1319033"/>
                  </a:cubicBezTo>
                  <a:cubicBezTo>
                    <a:pt x="3134282" y="1435449"/>
                    <a:pt x="3057301" y="1393031"/>
                    <a:pt x="2937692" y="1304637"/>
                  </a:cubicBezTo>
                  <a:cubicBezTo>
                    <a:pt x="2647778" y="1191783"/>
                    <a:pt x="2008321" y="619142"/>
                    <a:pt x="763561" y="1325535"/>
                  </a:cubicBezTo>
                  <a:cubicBezTo>
                    <a:pt x="621636" y="1425852"/>
                    <a:pt x="511304" y="1376178"/>
                    <a:pt x="464412" y="1278813"/>
                  </a:cubicBezTo>
                  <a:cubicBezTo>
                    <a:pt x="452398" y="1252494"/>
                    <a:pt x="448110" y="1227223"/>
                    <a:pt x="450482" y="1202928"/>
                  </a:cubicBezTo>
                  <a:cubicBezTo>
                    <a:pt x="457599" y="1130049"/>
                    <a:pt x="524660" y="1065987"/>
                    <a:pt x="622892" y="1008979"/>
                  </a:cubicBezTo>
                  <a:cubicBezTo>
                    <a:pt x="1041721" y="744082"/>
                    <a:pt x="1457554" y="651995"/>
                    <a:pt x="1828129" y="650059"/>
                  </a:cubicBezTo>
                  <a:close/>
                  <a:moveTo>
                    <a:pt x="1764313" y="591"/>
                  </a:moveTo>
                  <a:cubicBezTo>
                    <a:pt x="2430887" y="-13278"/>
                    <a:pt x="3056659" y="218017"/>
                    <a:pt x="3559697" y="547180"/>
                  </a:cubicBezTo>
                  <a:cubicBezTo>
                    <a:pt x="3671781" y="597338"/>
                    <a:pt x="3794905" y="759863"/>
                    <a:pt x="3709650" y="882310"/>
                  </a:cubicBezTo>
                  <a:cubicBezTo>
                    <a:pt x="3594303" y="984791"/>
                    <a:pt x="3449118" y="907547"/>
                    <a:pt x="3367875" y="834477"/>
                  </a:cubicBezTo>
                  <a:cubicBezTo>
                    <a:pt x="3193985" y="725799"/>
                    <a:pt x="1920315" y="-235561"/>
                    <a:pt x="318417" y="884635"/>
                  </a:cubicBezTo>
                  <a:cubicBezTo>
                    <a:pt x="189280" y="993311"/>
                    <a:pt x="70419" y="922739"/>
                    <a:pt x="19267" y="846272"/>
                  </a:cubicBezTo>
                  <a:cubicBezTo>
                    <a:pt x="4410" y="817516"/>
                    <a:pt x="-1388" y="788500"/>
                    <a:pt x="275" y="760137"/>
                  </a:cubicBezTo>
                  <a:cubicBezTo>
                    <a:pt x="5260" y="675044"/>
                    <a:pt x="77384" y="595829"/>
                    <a:pt x="173484" y="547180"/>
                  </a:cubicBezTo>
                  <a:cubicBezTo>
                    <a:pt x="702741" y="170471"/>
                    <a:pt x="1245868" y="11376"/>
                    <a:pt x="1764313" y="59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9" name="Connector: Elbow 548">
            <a:extLst>
              <a:ext uri="{FF2B5EF4-FFF2-40B4-BE49-F238E27FC236}">
                <a16:creationId xmlns:a16="http://schemas.microsoft.com/office/drawing/2014/main" id="{CD195496-B31C-4528-B4D0-E6D1132BAFD1}"/>
              </a:ext>
            </a:extLst>
          </p:cNvPr>
          <p:cNvCxnSpPr>
            <a:cxnSpLocks/>
            <a:endCxn id="550" idx="0"/>
          </p:cNvCxnSpPr>
          <p:nvPr/>
        </p:nvCxnSpPr>
        <p:spPr>
          <a:xfrm rot="10800000" flipV="1">
            <a:off x="2347733" y="2059463"/>
            <a:ext cx="3011590" cy="1020501"/>
          </a:xfrm>
          <a:prstGeom prst="bentConnector2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0" name="Circle: Hollow 549">
            <a:extLst>
              <a:ext uri="{FF2B5EF4-FFF2-40B4-BE49-F238E27FC236}">
                <a16:creationId xmlns:a16="http://schemas.microsoft.com/office/drawing/2014/main" id="{373E0FDA-B379-4241-A963-70923E04CD67}"/>
              </a:ext>
            </a:extLst>
          </p:cNvPr>
          <p:cNvSpPr/>
          <p:nvPr/>
        </p:nvSpPr>
        <p:spPr>
          <a:xfrm>
            <a:off x="2209805" y="3079965"/>
            <a:ext cx="275856" cy="275856"/>
          </a:xfrm>
          <a:prstGeom prst="donu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1" name="Circle: Hollow 550">
            <a:extLst>
              <a:ext uri="{FF2B5EF4-FFF2-40B4-BE49-F238E27FC236}">
                <a16:creationId xmlns:a16="http://schemas.microsoft.com/office/drawing/2014/main" id="{EB239D06-0768-458B-B5D0-6FFFCCF9C82D}"/>
              </a:ext>
            </a:extLst>
          </p:cNvPr>
          <p:cNvSpPr/>
          <p:nvPr/>
        </p:nvSpPr>
        <p:spPr>
          <a:xfrm>
            <a:off x="5928108" y="3066480"/>
            <a:ext cx="275856" cy="275856"/>
          </a:xfrm>
          <a:prstGeom prst="donu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2" name="Circle: Hollow 551">
            <a:extLst>
              <a:ext uri="{FF2B5EF4-FFF2-40B4-BE49-F238E27FC236}">
                <a16:creationId xmlns:a16="http://schemas.microsoft.com/office/drawing/2014/main" id="{0BFAB111-28FF-47EE-8DAE-63F30AE3E22A}"/>
              </a:ext>
            </a:extLst>
          </p:cNvPr>
          <p:cNvSpPr/>
          <p:nvPr/>
        </p:nvSpPr>
        <p:spPr>
          <a:xfrm>
            <a:off x="9645497" y="3091994"/>
            <a:ext cx="275856" cy="275856"/>
          </a:xfrm>
          <a:prstGeom prst="donu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53" name="Straight Connector 552">
            <a:extLst>
              <a:ext uri="{FF2B5EF4-FFF2-40B4-BE49-F238E27FC236}">
                <a16:creationId xmlns:a16="http://schemas.microsoft.com/office/drawing/2014/main" id="{9B7E6279-2455-4ED3-809E-082D67E33BE2}"/>
              </a:ext>
            </a:extLst>
          </p:cNvPr>
          <p:cNvCxnSpPr>
            <a:cxnSpLocks/>
            <a:endCxn id="551" idx="0"/>
          </p:cNvCxnSpPr>
          <p:nvPr/>
        </p:nvCxnSpPr>
        <p:spPr>
          <a:xfrm>
            <a:off x="6058609" y="2504798"/>
            <a:ext cx="7427" cy="56168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4" name="Group 553">
            <a:extLst>
              <a:ext uri="{FF2B5EF4-FFF2-40B4-BE49-F238E27FC236}">
                <a16:creationId xmlns:a16="http://schemas.microsoft.com/office/drawing/2014/main" id="{E5457AD4-FB92-448A-964F-6FFBB3D9FDE1}"/>
              </a:ext>
            </a:extLst>
          </p:cNvPr>
          <p:cNvGrpSpPr/>
          <p:nvPr/>
        </p:nvGrpSpPr>
        <p:grpSpPr>
          <a:xfrm>
            <a:off x="4896966" y="1672220"/>
            <a:ext cx="2338140" cy="1157247"/>
            <a:chOff x="4853562" y="1589418"/>
            <a:chExt cx="2609520" cy="1291565"/>
          </a:xfrm>
        </p:grpSpPr>
        <p:sp>
          <p:nvSpPr>
            <p:cNvPr id="555" name="Freeform 7">
              <a:extLst>
                <a:ext uri="{FF2B5EF4-FFF2-40B4-BE49-F238E27FC236}">
                  <a16:creationId xmlns:a16="http://schemas.microsoft.com/office/drawing/2014/main" id="{7190D711-6F86-47A7-8126-78F83D35BAED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4853562" y="1589418"/>
              <a:ext cx="2232248" cy="1202698"/>
            </a:xfrm>
            <a:custGeom>
              <a:avLst/>
              <a:gdLst/>
              <a:ahLst/>
              <a:cxnLst/>
              <a:rect l="l" t="t" r="r" b="b"/>
              <a:pathLst>
                <a:path w="1872168" h="1008693">
                  <a:moveTo>
                    <a:pt x="699542" y="162"/>
                  </a:moveTo>
                  <a:cubicBezTo>
                    <a:pt x="683169" y="534"/>
                    <a:pt x="666273" y="1556"/>
                    <a:pt x="648845" y="3291"/>
                  </a:cubicBezTo>
                  <a:cubicBezTo>
                    <a:pt x="357120" y="49686"/>
                    <a:pt x="273885" y="284789"/>
                    <a:pt x="274981" y="413694"/>
                  </a:cubicBezTo>
                  <a:cubicBezTo>
                    <a:pt x="4451" y="471904"/>
                    <a:pt x="-11347" y="662854"/>
                    <a:pt x="4101" y="753457"/>
                  </a:cubicBezTo>
                  <a:cubicBezTo>
                    <a:pt x="42383" y="946818"/>
                    <a:pt x="296257" y="1004273"/>
                    <a:pt x="384912" y="1005378"/>
                  </a:cubicBezTo>
                  <a:lnTo>
                    <a:pt x="1507196" y="1008693"/>
                  </a:lnTo>
                  <a:cubicBezTo>
                    <a:pt x="1646895" y="1000406"/>
                    <a:pt x="1746295" y="947371"/>
                    <a:pt x="1825546" y="854557"/>
                  </a:cubicBezTo>
                  <a:cubicBezTo>
                    <a:pt x="1897410" y="760086"/>
                    <a:pt x="1873973" y="626012"/>
                    <a:pt x="1836613" y="558208"/>
                  </a:cubicBezTo>
                  <a:cubicBezTo>
                    <a:pt x="1808089" y="509360"/>
                    <a:pt x="1675919" y="402617"/>
                    <a:pt x="1507617" y="430504"/>
                  </a:cubicBezTo>
                  <a:cubicBezTo>
                    <a:pt x="1525469" y="335682"/>
                    <a:pt x="1477961" y="244522"/>
                    <a:pt x="1398003" y="206286"/>
                  </a:cubicBezTo>
                  <a:cubicBezTo>
                    <a:pt x="1299806" y="153261"/>
                    <a:pt x="1182195" y="177294"/>
                    <a:pt x="1108176" y="215068"/>
                  </a:cubicBezTo>
                  <a:cubicBezTo>
                    <a:pt x="1072916" y="135306"/>
                    <a:pt x="945134" y="-5422"/>
                    <a:pt x="699542" y="16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556" name="Freeform 7">
              <a:extLst>
                <a:ext uri="{FF2B5EF4-FFF2-40B4-BE49-F238E27FC236}">
                  <a16:creationId xmlns:a16="http://schemas.microsoft.com/office/drawing/2014/main" id="{C0F43D90-527A-47CC-9C78-83F68DBE03B1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5230834" y="1678285"/>
              <a:ext cx="2232248" cy="1202698"/>
            </a:xfrm>
            <a:custGeom>
              <a:avLst/>
              <a:gdLst/>
              <a:ahLst/>
              <a:cxnLst/>
              <a:rect l="l" t="t" r="r" b="b"/>
              <a:pathLst>
                <a:path w="1872168" h="1008693">
                  <a:moveTo>
                    <a:pt x="699542" y="162"/>
                  </a:moveTo>
                  <a:cubicBezTo>
                    <a:pt x="683169" y="534"/>
                    <a:pt x="666273" y="1556"/>
                    <a:pt x="648845" y="3291"/>
                  </a:cubicBezTo>
                  <a:cubicBezTo>
                    <a:pt x="357120" y="49686"/>
                    <a:pt x="273885" y="284789"/>
                    <a:pt x="274981" y="413694"/>
                  </a:cubicBezTo>
                  <a:cubicBezTo>
                    <a:pt x="4451" y="471904"/>
                    <a:pt x="-11347" y="662854"/>
                    <a:pt x="4101" y="753457"/>
                  </a:cubicBezTo>
                  <a:cubicBezTo>
                    <a:pt x="42383" y="946818"/>
                    <a:pt x="296257" y="1004273"/>
                    <a:pt x="384912" y="1005378"/>
                  </a:cubicBezTo>
                  <a:lnTo>
                    <a:pt x="1507196" y="1008693"/>
                  </a:lnTo>
                  <a:cubicBezTo>
                    <a:pt x="1646895" y="1000406"/>
                    <a:pt x="1746295" y="947371"/>
                    <a:pt x="1825546" y="854557"/>
                  </a:cubicBezTo>
                  <a:cubicBezTo>
                    <a:pt x="1897410" y="760086"/>
                    <a:pt x="1873973" y="626012"/>
                    <a:pt x="1836613" y="558208"/>
                  </a:cubicBezTo>
                  <a:cubicBezTo>
                    <a:pt x="1808089" y="509360"/>
                    <a:pt x="1675919" y="402617"/>
                    <a:pt x="1507617" y="430504"/>
                  </a:cubicBezTo>
                  <a:cubicBezTo>
                    <a:pt x="1525469" y="335682"/>
                    <a:pt x="1477961" y="244522"/>
                    <a:pt x="1398003" y="206286"/>
                  </a:cubicBezTo>
                  <a:cubicBezTo>
                    <a:pt x="1299806" y="153261"/>
                    <a:pt x="1182195" y="177294"/>
                    <a:pt x="1108176" y="215068"/>
                  </a:cubicBezTo>
                  <a:cubicBezTo>
                    <a:pt x="1072916" y="135306"/>
                    <a:pt x="945134" y="-5422"/>
                    <a:pt x="699542" y="16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>
                <a:solidFill>
                  <a:schemeClr val="tx1"/>
                </a:solidFill>
              </a:endParaRPr>
            </a:p>
          </p:txBody>
        </p:sp>
      </p:grpSp>
      <p:sp>
        <p:nvSpPr>
          <p:cNvPr id="557" name="Rectangle 556">
            <a:extLst>
              <a:ext uri="{FF2B5EF4-FFF2-40B4-BE49-F238E27FC236}">
                <a16:creationId xmlns:a16="http://schemas.microsoft.com/office/drawing/2014/main" id="{2032E0F7-B40E-4F6F-8BA2-33DB1F3D1D31}"/>
              </a:ext>
            </a:extLst>
          </p:cNvPr>
          <p:cNvSpPr/>
          <p:nvPr/>
        </p:nvSpPr>
        <p:spPr>
          <a:xfrm>
            <a:off x="5445520" y="2055799"/>
            <a:ext cx="16464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CLOUD COMPUTING</a:t>
            </a:r>
          </a:p>
        </p:txBody>
      </p:sp>
      <p:grpSp>
        <p:nvGrpSpPr>
          <p:cNvPr id="558" name="Group 557">
            <a:extLst>
              <a:ext uri="{FF2B5EF4-FFF2-40B4-BE49-F238E27FC236}">
                <a16:creationId xmlns:a16="http://schemas.microsoft.com/office/drawing/2014/main" id="{29980E96-F999-45B8-AD31-2A609F9A387B}"/>
              </a:ext>
            </a:extLst>
          </p:cNvPr>
          <p:cNvGrpSpPr/>
          <p:nvPr/>
        </p:nvGrpSpPr>
        <p:grpSpPr>
          <a:xfrm>
            <a:off x="913923" y="5305574"/>
            <a:ext cx="2920054" cy="821175"/>
            <a:chOff x="1418889" y="4287807"/>
            <a:chExt cx="1681201" cy="821175"/>
          </a:xfrm>
        </p:grpSpPr>
        <p:sp>
          <p:nvSpPr>
            <p:cNvPr id="559" name="TextBox 558">
              <a:extLst>
                <a:ext uri="{FF2B5EF4-FFF2-40B4-BE49-F238E27FC236}">
                  <a16:creationId xmlns:a16="http://schemas.microsoft.com/office/drawing/2014/main" id="{87915D52-73B8-488F-A674-19F474A3280D}"/>
                </a:ext>
              </a:extLst>
            </p:cNvPr>
            <p:cNvSpPr txBox="1"/>
            <p:nvPr/>
          </p:nvSpPr>
          <p:spPr>
            <a:xfrm>
              <a:off x="1418889" y="4647317"/>
              <a:ext cx="1681201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560" name="TextBox 559">
              <a:extLst>
                <a:ext uri="{FF2B5EF4-FFF2-40B4-BE49-F238E27FC236}">
                  <a16:creationId xmlns:a16="http://schemas.microsoft.com/office/drawing/2014/main" id="{7690883E-2176-40ED-8B60-23410583A7C3}"/>
                </a:ext>
              </a:extLst>
            </p:cNvPr>
            <p:cNvSpPr txBox="1"/>
            <p:nvPr/>
          </p:nvSpPr>
          <p:spPr>
            <a:xfrm>
              <a:off x="1418889" y="4287807"/>
              <a:ext cx="168120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grpSp>
        <p:nvGrpSpPr>
          <p:cNvPr id="561" name="Group 560">
            <a:extLst>
              <a:ext uri="{FF2B5EF4-FFF2-40B4-BE49-F238E27FC236}">
                <a16:creationId xmlns:a16="http://schemas.microsoft.com/office/drawing/2014/main" id="{99C47886-413E-4FBB-8DEA-BBC088D004A3}"/>
              </a:ext>
            </a:extLst>
          </p:cNvPr>
          <p:cNvGrpSpPr/>
          <p:nvPr/>
        </p:nvGrpSpPr>
        <p:grpSpPr>
          <a:xfrm>
            <a:off x="4618661" y="5305574"/>
            <a:ext cx="2920054" cy="821175"/>
            <a:chOff x="1418889" y="4287807"/>
            <a:chExt cx="1681201" cy="821175"/>
          </a:xfrm>
        </p:grpSpPr>
        <p:sp>
          <p:nvSpPr>
            <p:cNvPr id="562" name="TextBox 561">
              <a:extLst>
                <a:ext uri="{FF2B5EF4-FFF2-40B4-BE49-F238E27FC236}">
                  <a16:creationId xmlns:a16="http://schemas.microsoft.com/office/drawing/2014/main" id="{A955DEC3-2760-4AC7-B36B-1A1848B3FDCC}"/>
                </a:ext>
              </a:extLst>
            </p:cNvPr>
            <p:cNvSpPr txBox="1"/>
            <p:nvPr/>
          </p:nvSpPr>
          <p:spPr>
            <a:xfrm>
              <a:off x="1418889" y="4647317"/>
              <a:ext cx="1681201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563" name="TextBox 562">
              <a:extLst>
                <a:ext uri="{FF2B5EF4-FFF2-40B4-BE49-F238E27FC236}">
                  <a16:creationId xmlns:a16="http://schemas.microsoft.com/office/drawing/2014/main" id="{49C6A7EF-CE04-4D19-B5A9-9A7BC3E2D8DE}"/>
                </a:ext>
              </a:extLst>
            </p:cNvPr>
            <p:cNvSpPr txBox="1"/>
            <p:nvPr/>
          </p:nvSpPr>
          <p:spPr>
            <a:xfrm>
              <a:off x="1418889" y="4287807"/>
              <a:ext cx="168120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grpSp>
        <p:nvGrpSpPr>
          <p:cNvPr id="564" name="Group 563">
            <a:extLst>
              <a:ext uri="{FF2B5EF4-FFF2-40B4-BE49-F238E27FC236}">
                <a16:creationId xmlns:a16="http://schemas.microsoft.com/office/drawing/2014/main" id="{C6987A1A-452D-4E65-AF5F-A05A4D548F16}"/>
              </a:ext>
            </a:extLst>
          </p:cNvPr>
          <p:cNvGrpSpPr/>
          <p:nvPr/>
        </p:nvGrpSpPr>
        <p:grpSpPr>
          <a:xfrm>
            <a:off x="8323398" y="5305574"/>
            <a:ext cx="2920054" cy="821175"/>
            <a:chOff x="1418889" y="4287807"/>
            <a:chExt cx="1681201" cy="821175"/>
          </a:xfrm>
        </p:grpSpPr>
        <p:sp>
          <p:nvSpPr>
            <p:cNvPr id="565" name="TextBox 564">
              <a:extLst>
                <a:ext uri="{FF2B5EF4-FFF2-40B4-BE49-F238E27FC236}">
                  <a16:creationId xmlns:a16="http://schemas.microsoft.com/office/drawing/2014/main" id="{6A09C57D-899E-46AC-829B-535BCAEB2460}"/>
                </a:ext>
              </a:extLst>
            </p:cNvPr>
            <p:cNvSpPr txBox="1"/>
            <p:nvPr/>
          </p:nvSpPr>
          <p:spPr>
            <a:xfrm>
              <a:off x="1418889" y="4647317"/>
              <a:ext cx="1681201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566" name="TextBox 565">
              <a:extLst>
                <a:ext uri="{FF2B5EF4-FFF2-40B4-BE49-F238E27FC236}">
                  <a16:creationId xmlns:a16="http://schemas.microsoft.com/office/drawing/2014/main" id="{7A5402D6-E032-4281-B83D-B0B4FC60019D}"/>
                </a:ext>
              </a:extLst>
            </p:cNvPr>
            <p:cNvSpPr txBox="1"/>
            <p:nvPr/>
          </p:nvSpPr>
          <p:spPr>
            <a:xfrm>
              <a:off x="1418889" y="4287807"/>
              <a:ext cx="168120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58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18</cp:revision>
  <dcterms:created xsi:type="dcterms:W3CDTF">2018-02-18T19:39:47Z</dcterms:created>
  <dcterms:modified xsi:type="dcterms:W3CDTF">2019-04-25T02:31:35Z</dcterms:modified>
</cp:coreProperties>
</file>