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23" name="Graphic 205">
            <a:extLst>
              <a:ext uri="{FF2B5EF4-FFF2-40B4-BE49-F238E27FC236}">
                <a16:creationId xmlns:a16="http://schemas.microsoft.com/office/drawing/2014/main" id="{07FEE80C-A8AC-458D-A541-C3834C308030}"/>
              </a:ext>
            </a:extLst>
          </p:cNvPr>
          <p:cNvGrpSpPr/>
          <p:nvPr/>
        </p:nvGrpSpPr>
        <p:grpSpPr>
          <a:xfrm>
            <a:off x="869474" y="1701714"/>
            <a:ext cx="3948208" cy="4569868"/>
            <a:chOff x="3134362" y="287"/>
            <a:chExt cx="5918491" cy="6850378"/>
          </a:xfrm>
        </p:grpSpPr>
        <p:sp>
          <p:nvSpPr>
            <p:cNvPr id="1424" name="Freeform: Shape 1423">
              <a:extLst>
                <a:ext uri="{FF2B5EF4-FFF2-40B4-BE49-F238E27FC236}">
                  <a16:creationId xmlns:a16="http://schemas.microsoft.com/office/drawing/2014/main" id="{06744948-AF0C-44C5-BB4E-EF3D725A2D17}"/>
                </a:ext>
              </a:extLst>
            </p:cNvPr>
            <p:cNvSpPr/>
            <p:nvPr/>
          </p:nvSpPr>
          <p:spPr>
            <a:xfrm>
              <a:off x="6264788" y="2852836"/>
              <a:ext cx="2788065" cy="3997829"/>
            </a:xfrm>
            <a:custGeom>
              <a:avLst/>
              <a:gdLst>
                <a:gd name="connsiteX0" fmla="*/ 134053 w 2788065"/>
                <a:gd name="connsiteY0" fmla="*/ 3064593 h 3997829"/>
                <a:gd name="connsiteX1" fmla="*/ 13077 w 2788065"/>
                <a:gd name="connsiteY1" fmla="*/ 3999556 h 3997829"/>
                <a:gd name="connsiteX2" fmla="*/ 47527 w 2788065"/>
                <a:gd name="connsiteY2" fmla="*/ 4004364 h 3997829"/>
                <a:gd name="connsiteX3" fmla="*/ 1084239 w 2788065"/>
                <a:gd name="connsiteY3" fmla="*/ 4004364 h 3997829"/>
                <a:gd name="connsiteX4" fmla="*/ 1120292 w 2788065"/>
                <a:gd name="connsiteY4" fmla="*/ 3977124 h 3997829"/>
                <a:gd name="connsiteX5" fmla="*/ 1142724 w 2788065"/>
                <a:gd name="connsiteY5" fmla="*/ 2553448 h 3997829"/>
                <a:gd name="connsiteX6" fmla="*/ 1290139 w 2788065"/>
                <a:gd name="connsiteY6" fmla="*/ 2380395 h 3997829"/>
                <a:gd name="connsiteX7" fmla="*/ 1846150 w 2788065"/>
                <a:gd name="connsiteY7" fmla="*/ 2035092 h 3997829"/>
                <a:gd name="connsiteX8" fmla="*/ 2300412 w 2788065"/>
                <a:gd name="connsiteY8" fmla="*/ 1725040 h 3997829"/>
                <a:gd name="connsiteX9" fmla="*/ 2516728 w 2788065"/>
                <a:gd name="connsiteY9" fmla="*/ 1477479 h 3997829"/>
                <a:gd name="connsiteX10" fmla="*/ 2542365 w 2788065"/>
                <a:gd name="connsiteY10" fmla="*/ 1394157 h 3997829"/>
                <a:gd name="connsiteX11" fmla="*/ 2661739 w 2788065"/>
                <a:gd name="connsiteY11" fmla="*/ 886217 h 3997829"/>
                <a:gd name="connsiteX12" fmla="*/ 2792329 w 2788065"/>
                <a:gd name="connsiteY12" fmla="*/ 291750 h 3997829"/>
                <a:gd name="connsiteX13" fmla="*/ 2781113 w 2788065"/>
                <a:gd name="connsiteY13" fmla="*/ 232463 h 3997829"/>
                <a:gd name="connsiteX14" fmla="*/ 2612868 w 2788065"/>
                <a:gd name="connsiteY14" fmla="*/ 42586 h 3997829"/>
                <a:gd name="connsiteX15" fmla="*/ 2337266 w 2788065"/>
                <a:gd name="connsiteY15" fmla="*/ 152346 h 3997829"/>
                <a:gd name="connsiteX16" fmla="*/ 2184243 w 2788065"/>
                <a:gd name="connsiteY16" fmla="*/ 931082 h 3997829"/>
                <a:gd name="connsiteX17" fmla="*/ 2076085 w 2788065"/>
                <a:gd name="connsiteY17" fmla="*/ 1310836 h 3997829"/>
                <a:gd name="connsiteX18" fmla="*/ 2023208 w 2788065"/>
                <a:gd name="connsiteY18" fmla="*/ 1373327 h 3997829"/>
                <a:gd name="connsiteX19" fmla="*/ 994508 w 2788065"/>
                <a:gd name="connsiteY19" fmla="*/ 1984618 h 3997829"/>
                <a:gd name="connsiteX20" fmla="*/ 884748 w 2788065"/>
                <a:gd name="connsiteY20" fmla="*/ 1947765 h 3997829"/>
                <a:gd name="connsiteX21" fmla="*/ 899169 w 2788065"/>
                <a:gd name="connsiteY21" fmla="*/ 1850022 h 3997829"/>
                <a:gd name="connsiteX22" fmla="*/ 1061806 w 2788065"/>
                <a:gd name="connsiteY22" fmla="*/ 1733853 h 3997829"/>
                <a:gd name="connsiteX23" fmla="*/ 1602595 w 2788065"/>
                <a:gd name="connsiteY23" fmla="*/ 1375730 h 3997829"/>
                <a:gd name="connsiteX24" fmla="*/ 1652267 w 2788065"/>
                <a:gd name="connsiteY24" fmla="*/ 1306830 h 3997829"/>
                <a:gd name="connsiteX25" fmla="*/ 1671495 w 2788065"/>
                <a:gd name="connsiteY25" fmla="*/ 1140988 h 3997829"/>
                <a:gd name="connsiteX26" fmla="*/ 1382273 w 2788065"/>
                <a:gd name="connsiteY26" fmla="*/ 860579 h 3997829"/>
                <a:gd name="connsiteX27" fmla="*/ 1321385 w 2788065"/>
                <a:gd name="connsiteY27" fmla="*/ 876603 h 3997829"/>
                <a:gd name="connsiteX28" fmla="*/ 664427 w 2788065"/>
                <a:gd name="connsiteY28" fmla="*/ 1218701 h 3997829"/>
                <a:gd name="connsiteX29" fmla="*/ 188533 w 2788065"/>
                <a:gd name="connsiteY29" fmla="*/ 1497508 h 3997829"/>
                <a:gd name="connsiteX30" fmla="*/ 19486 w 2788065"/>
                <a:gd name="connsiteY30" fmla="*/ 1940554 h 3997829"/>
                <a:gd name="connsiteX31" fmla="*/ 134053 w 2788065"/>
                <a:gd name="connsiteY31" fmla="*/ 3064593 h 39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788065" h="3997829">
                  <a:moveTo>
                    <a:pt x="134053" y="3064593"/>
                  </a:moveTo>
                  <a:cubicBezTo>
                    <a:pt x="136457" y="3193581"/>
                    <a:pt x="41118" y="3949884"/>
                    <a:pt x="13077" y="3999556"/>
                  </a:cubicBezTo>
                  <a:cubicBezTo>
                    <a:pt x="23492" y="4008369"/>
                    <a:pt x="36311" y="4004364"/>
                    <a:pt x="47527" y="4004364"/>
                  </a:cubicBezTo>
                  <a:cubicBezTo>
                    <a:pt x="392831" y="4004364"/>
                    <a:pt x="738134" y="4004364"/>
                    <a:pt x="1084239" y="4004364"/>
                  </a:cubicBezTo>
                  <a:cubicBezTo>
                    <a:pt x="1101063" y="4004364"/>
                    <a:pt x="1129905" y="4014779"/>
                    <a:pt x="1120292" y="3977124"/>
                  </a:cubicBezTo>
                  <a:cubicBezTo>
                    <a:pt x="1106672" y="3844130"/>
                    <a:pt x="1078631" y="2722494"/>
                    <a:pt x="1142724" y="2553448"/>
                  </a:cubicBezTo>
                  <a:cubicBezTo>
                    <a:pt x="1171566" y="2477337"/>
                    <a:pt x="1225245" y="2425261"/>
                    <a:pt x="1290139" y="2380395"/>
                  </a:cubicBezTo>
                  <a:cubicBezTo>
                    <a:pt x="1468800" y="2255413"/>
                    <a:pt x="1659478" y="2148858"/>
                    <a:pt x="1846150" y="2035092"/>
                  </a:cubicBezTo>
                  <a:cubicBezTo>
                    <a:pt x="2002378" y="1938951"/>
                    <a:pt x="2157805" y="1841209"/>
                    <a:pt x="2300412" y="1725040"/>
                  </a:cubicBezTo>
                  <a:cubicBezTo>
                    <a:pt x="2386137" y="1654537"/>
                    <a:pt x="2466254" y="1579227"/>
                    <a:pt x="2516728" y="1477479"/>
                  </a:cubicBezTo>
                  <a:cubicBezTo>
                    <a:pt x="2530348" y="1450239"/>
                    <a:pt x="2537558" y="1422198"/>
                    <a:pt x="2542365" y="1394157"/>
                  </a:cubicBezTo>
                  <a:cubicBezTo>
                    <a:pt x="2569605" y="1221906"/>
                    <a:pt x="2624886" y="1056865"/>
                    <a:pt x="2661739" y="886217"/>
                  </a:cubicBezTo>
                  <a:cubicBezTo>
                    <a:pt x="2704201" y="687527"/>
                    <a:pt x="2749067" y="489638"/>
                    <a:pt x="2792329" y="291750"/>
                  </a:cubicBezTo>
                  <a:cubicBezTo>
                    <a:pt x="2797137" y="270118"/>
                    <a:pt x="2793932" y="251691"/>
                    <a:pt x="2781113" y="232463"/>
                  </a:cubicBezTo>
                  <a:cubicBezTo>
                    <a:pt x="2733844" y="161159"/>
                    <a:pt x="2681768" y="94662"/>
                    <a:pt x="2612868" y="42586"/>
                  </a:cubicBezTo>
                  <a:cubicBezTo>
                    <a:pt x="2495897" y="-45542"/>
                    <a:pt x="2360500" y="8937"/>
                    <a:pt x="2337266" y="152346"/>
                  </a:cubicBezTo>
                  <a:cubicBezTo>
                    <a:pt x="2294804" y="413527"/>
                    <a:pt x="2245132" y="673907"/>
                    <a:pt x="2184243" y="931082"/>
                  </a:cubicBezTo>
                  <a:cubicBezTo>
                    <a:pt x="2153799" y="1059269"/>
                    <a:pt x="2124956" y="1188257"/>
                    <a:pt x="2076085" y="1310836"/>
                  </a:cubicBezTo>
                  <a:cubicBezTo>
                    <a:pt x="2064869" y="1338877"/>
                    <a:pt x="2048044" y="1358104"/>
                    <a:pt x="2023208" y="1373327"/>
                  </a:cubicBezTo>
                  <a:cubicBezTo>
                    <a:pt x="1680308" y="1576824"/>
                    <a:pt x="1337408" y="1781122"/>
                    <a:pt x="994508" y="1984618"/>
                  </a:cubicBezTo>
                  <a:cubicBezTo>
                    <a:pt x="961660" y="2003846"/>
                    <a:pt x="915192" y="1987823"/>
                    <a:pt x="884748" y="1947765"/>
                  </a:cubicBezTo>
                  <a:cubicBezTo>
                    <a:pt x="859111" y="1914115"/>
                    <a:pt x="861514" y="1879665"/>
                    <a:pt x="899169" y="1850022"/>
                  </a:cubicBezTo>
                  <a:cubicBezTo>
                    <a:pt x="951245" y="1808361"/>
                    <a:pt x="1006526" y="1770706"/>
                    <a:pt x="1061806" y="1733853"/>
                  </a:cubicBezTo>
                  <a:cubicBezTo>
                    <a:pt x="1242069" y="1613677"/>
                    <a:pt x="1422332" y="1494303"/>
                    <a:pt x="1602595" y="1375730"/>
                  </a:cubicBezTo>
                  <a:cubicBezTo>
                    <a:pt x="1629033" y="1358104"/>
                    <a:pt x="1645057" y="1337274"/>
                    <a:pt x="1652267" y="1306830"/>
                  </a:cubicBezTo>
                  <a:cubicBezTo>
                    <a:pt x="1665086" y="1252351"/>
                    <a:pt x="1676302" y="1197070"/>
                    <a:pt x="1671495" y="1140988"/>
                  </a:cubicBezTo>
                  <a:cubicBezTo>
                    <a:pt x="1654670" y="962328"/>
                    <a:pt x="1523279" y="888620"/>
                    <a:pt x="1382273" y="860579"/>
                  </a:cubicBezTo>
                  <a:cubicBezTo>
                    <a:pt x="1359841" y="856573"/>
                    <a:pt x="1340613" y="867790"/>
                    <a:pt x="1321385" y="876603"/>
                  </a:cubicBezTo>
                  <a:cubicBezTo>
                    <a:pt x="1095455" y="977550"/>
                    <a:pt x="879140" y="1095321"/>
                    <a:pt x="664427" y="1218701"/>
                  </a:cubicBezTo>
                  <a:cubicBezTo>
                    <a:pt x="504994" y="1310034"/>
                    <a:pt x="348766" y="1407777"/>
                    <a:pt x="188533" y="1497508"/>
                  </a:cubicBezTo>
                  <a:cubicBezTo>
                    <a:pt x="36311" y="1582432"/>
                    <a:pt x="-38198" y="1757888"/>
                    <a:pt x="19486" y="1940554"/>
                  </a:cubicBezTo>
                  <a:cubicBezTo>
                    <a:pt x="178919" y="2325916"/>
                    <a:pt x="144469" y="3016523"/>
                    <a:pt x="134053" y="306459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5" name="Freeform: Shape 1424">
              <a:extLst>
                <a:ext uri="{FF2B5EF4-FFF2-40B4-BE49-F238E27FC236}">
                  <a16:creationId xmlns:a16="http://schemas.microsoft.com/office/drawing/2014/main" id="{9653ECB4-4BF6-41B5-8B5E-3620B56AF0BF}"/>
                </a:ext>
              </a:extLst>
            </p:cNvPr>
            <p:cNvSpPr/>
            <p:nvPr/>
          </p:nvSpPr>
          <p:spPr>
            <a:xfrm>
              <a:off x="6404776" y="287"/>
              <a:ext cx="1257834" cy="1754558"/>
            </a:xfrm>
            <a:custGeom>
              <a:avLst/>
              <a:gdLst>
                <a:gd name="connsiteX0" fmla="*/ 634199 w 1257834"/>
                <a:gd name="connsiteY0" fmla="*/ 1757476 h 1754558"/>
                <a:gd name="connsiteX1" fmla="*/ 219995 w 1257834"/>
                <a:gd name="connsiteY1" fmla="*/ 1598044 h 1754558"/>
                <a:gd name="connsiteX2" fmla="*/ 10089 w 1257834"/>
                <a:gd name="connsiteY2" fmla="*/ 1227103 h 1754558"/>
                <a:gd name="connsiteX3" fmla="*/ 59761 w 1257834"/>
                <a:gd name="connsiteY3" fmla="*/ 861770 h 1754558"/>
                <a:gd name="connsiteX4" fmla="*/ 448328 w 1257834"/>
                <a:gd name="connsiteY4" fmla="*/ 209619 h 1754558"/>
                <a:gd name="connsiteX5" fmla="*/ 601351 w 1257834"/>
                <a:gd name="connsiteY5" fmla="*/ 22947 h 1754558"/>
                <a:gd name="connsiteX6" fmla="*/ 654228 w 1257834"/>
                <a:gd name="connsiteY6" fmla="*/ 14936 h 1754558"/>
                <a:gd name="connsiteX7" fmla="*/ 1014754 w 1257834"/>
                <a:gd name="connsiteY7" fmla="*/ 472403 h 1754558"/>
                <a:gd name="connsiteX8" fmla="*/ 1191011 w 1257834"/>
                <a:gd name="connsiteY8" fmla="*/ 788864 h 1754558"/>
                <a:gd name="connsiteX9" fmla="*/ 1234274 w 1257834"/>
                <a:gd name="connsiteY9" fmla="*/ 1307220 h 1754558"/>
                <a:gd name="connsiteX10" fmla="*/ 740754 w 1257834"/>
                <a:gd name="connsiteY10" fmla="*/ 1741453 h 1754558"/>
                <a:gd name="connsiteX11" fmla="*/ 634199 w 1257834"/>
                <a:gd name="connsiteY11" fmla="*/ 1757476 h 175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7834" h="1754558">
                  <a:moveTo>
                    <a:pt x="634199" y="1757476"/>
                  </a:moveTo>
                  <a:cubicBezTo>
                    <a:pt x="476369" y="1743857"/>
                    <a:pt x="338568" y="1702196"/>
                    <a:pt x="219995" y="1598044"/>
                  </a:cubicBezTo>
                  <a:cubicBezTo>
                    <a:pt x="105428" y="1497097"/>
                    <a:pt x="38931" y="1372115"/>
                    <a:pt x="10089" y="1227103"/>
                  </a:cubicBezTo>
                  <a:cubicBezTo>
                    <a:pt x="-15549" y="1101320"/>
                    <a:pt x="10089" y="980343"/>
                    <a:pt x="59761" y="861770"/>
                  </a:cubicBezTo>
                  <a:cubicBezTo>
                    <a:pt x="159106" y="625426"/>
                    <a:pt x="292901" y="411514"/>
                    <a:pt x="448328" y="209619"/>
                  </a:cubicBezTo>
                  <a:cubicBezTo>
                    <a:pt x="497199" y="146327"/>
                    <a:pt x="550076" y="84637"/>
                    <a:pt x="601351" y="22947"/>
                  </a:cubicBezTo>
                  <a:cubicBezTo>
                    <a:pt x="615772" y="6123"/>
                    <a:pt x="628591" y="-14708"/>
                    <a:pt x="654228" y="14936"/>
                  </a:cubicBezTo>
                  <a:cubicBezTo>
                    <a:pt x="780813" y="162351"/>
                    <a:pt x="904994" y="311368"/>
                    <a:pt x="1014754" y="472403"/>
                  </a:cubicBezTo>
                  <a:cubicBezTo>
                    <a:pt x="1082853" y="572549"/>
                    <a:pt x="1151753" y="673496"/>
                    <a:pt x="1191011" y="788864"/>
                  </a:cubicBezTo>
                  <a:cubicBezTo>
                    <a:pt x="1247894" y="957109"/>
                    <a:pt x="1287151" y="1126957"/>
                    <a:pt x="1234274" y="1307220"/>
                  </a:cubicBezTo>
                  <a:cubicBezTo>
                    <a:pt x="1172584" y="1518728"/>
                    <a:pt x="959473" y="1711009"/>
                    <a:pt x="740754" y="1741453"/>
                  </a:cubicBezTo>
                  <a:cubicBezTo>
                    <a:pt x="703099" y="1746260"/>
                    <a:pt x="665444" y="1752670"/>
                    <a:pt x="634199" y="175747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6" name="Freeform: Shape 1425">
              <a:extLst>
                <a:ext uri="{FF2B5EF4-FFF2-40B4-BE49-F238E27FC236}">
                  <a16:creationId xmlns:a16="http://schemas.microsoft.com/office/drawing/2014/main" id="{292841C5-AD17-43E7-A6C3-2F7B06407361}"/>
                </a:ext>
              </a:extLst>
            </p:cNvPr>
            <p:cNvSpPr/>
            <p:nvPr/>
          </p:nvSpPr>
          <p:spPr>
            <a:xfrm>
              <a:off x="5949595" y="1687278"/>
              <a:ext cx="624911" cy="865262"/>
            </a:xfrm>
            <a:custGeom>
              <a:avLst/>
              <a:gdLst>
                <a:gd name="connsiteX0" fmla="*/ 631111 w 624911"/>
                <a:gd name="connsiteY0" fmla="*/ 555993 h 865261"/>
                <a:gd name="connsiteX1" fmla="*/ 442836 w 624911"/>
                <a:gd name="connsiteY1" fmla="*/ 843613 h 865261"/>
                <a:gd name="connsiteX2" fmla="*/ 99135 w 624911"/>
                <a:gd name="connsiteY2" fmla="*/ 778718 h 865261"/>
                <a:gd name="connsiteX3" fmla="*/ 43855 w 624911"/>
                <a:gd name="connsiteY3" fmla="*/ 388549 h 865261"/>
                <a:gd name="connsiteX4" fmla="*/ 283404 w 624911"/>
                <a:gd name="connsiteY4" fmla="*/ 22415 h 865261"/>
                <a:gd name="connsiteX5" fmla="*/ 346696 w 624911"/>
                <a:gd name="connsiteY5" fmla="*/ 21614 h 865261"/>
                <a:gd name="connsiteX6" fmla="*/ 583842 w 624911"/>
                <a:gd name="connsiteY6" fmla="*/ 355701 h 865261"/>
                <a:gd name="connsiteX7" fmla="*/ 631111 w 624911"/>
                <a:gd name="connsiteY7" fmla="*/ 555993 h 865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4911" h="865261">
                  <a:moveTo>
                    <a:pt x="631111" y="555993"/>
                  </a:moveTo>
                  <a:cubicBezTo>
                    <a:pt x="635918" y="681777"/>
                    <a:pt x="546988" y="798747"/>
                    <a:pt x="442836" y="843613"/>
                  </a:cubicBezTo>
                  <a:cubicBezTo>
                    <a:pt x="323462" y="894887"/>
                    <a:pt x="191270" y="868449"/>
                    <a:pt x="99135" y="778718"/>
                  </a:cubicBezTo>
                  <a:cubicBezTo>
                    <a:pt x="-2613" y="680174"/>
                    <a:pt x="-34660" y="549584"/>
                    <a:pt x="43855" y="388549"/>
                  </a:cubicBezTo>
                  <a:cubicBezTo>
                    <a:pt x="107948" y="255555"/>
                    <a:pt x="191270" y="136982"/>
                    <a:pt x="283404" y="22415"/>
                  </a:cubicBezTo>
                  <a:cubicBezTo>
                    <a:pt x="305035" y="-4023"/>
                    <a:pt x="320258" y="-10433"/>
                    <a:pt x="346696" y="21614"/>
                  </a:cubicBezTo>
                  <a:cubicBezTo>
                    <a:pt x="435626" y="126567"/>
                    <a:pt x="522953" y="232321"/>
                    <a:pt x="583842" y="355701"/>
                  </a:cubicBezTo>
                  <a:cubicBezTo>
                    <a:pt x="615088" y="418192"/>
                    <a:pt x="627105" y="486292"/>
                    <a:pt x="631111" y="55599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7" name="Freeform: Shape 1426">
              <a:extLst>
                <a:ext uri="{FF2B5EF4-FFF2-40B4-BE49-F238E27FC236}">
                  <a16:creationId xmlns:a16="http://schemas.microsoft.com/office/drawing/2014/main" id="{D99EED0E-859D-4C38-AA85-9FDDA1E5D099}"/>
                </a:ext>
              </a:extLst>
            </p:cNvPr>
            <p:cNvSpPr/>
            <p:nvPr/>
          </p:nvSpPr>
          <p:spPr>
            <a:xfrm>
              <a:off x="7252174" y="869368"/>
              <a:ext cx="272397" cy="576841"/>
            </a:xfrm>
            <a:custGeom>
              <a:avLst/>
              <a:gdLst>
                <a:gd name="connsiteX0" fmla="*/ 712 w 272397"/>
                <a:gd name="connsiteY0" fmla="*/ 290723 h 576841"/>
                <a:gd name="connsiteX1" fmla="*/ 712 w 272397"/>
                <a:gd name="connsiteY1" fmla="*/ 98443 h 576841"/>
                <a:gd name="connsiteX2" fmla="*/ 141718 w 272397"/>
                <a:gd name="connsiteY2" fmla="*/ 17525 h 576841"/>
                <a:gd name="connsiteX3" fmla="*/ 225039 w 272397"/>
                <a:gd name="connsiteY3" fmla="*/ 101648 h 576841"/>
                <a:gd name="connsiteX4" fmla="*/ 224238 w 272397"/>
                <a:gd name="connsiteY4" fmla="*/ 480600 h 576841"/>
                <a:gd name="connsiteX5" fmla="*/ 107267 w 272397"/>
                <a:gd name="connsiteY5" fmla="*/ 575939 h 576841"/>
                <a:gd name="connsiteX6" fmla="*/ 2314 w 272397"/>
                <a:gd name="connsiteY6" fmla="*/ 498226 h 576841"/>
                <a:gd name="connsiteX7" fmla="*/ 712 w 272397"/>
                <a:gd name="connsiteY7" fmla="*/ 290723 h 576841"/>
                <a:gd name="connsiteX8" fmla="*/ 712 w 272397"/>
                <a:gd name="connsiteY8" fmla="*/ 290723 h 57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2397" h="576841">
                  <a:moveTo>
                    <a:pt x="712" y="290723"/>
                  </a:moveTo>
                  <a:cubicBezTo>
                    <a:pt x="712" y="226630"/>
                    <a:pt x="-890" y="162537"/>
                    <a:pt x="712" y="98443"/>
                  </a:cubicBezTo>
                  <a:cubicBezTo>
                    <a:pt x="3116" y="8712"/>
                    <a:pt x="60800" y="-23335"/>
                    <a:pt x="141718" y="17525"/>
                  </a:cubicBezTo>
                  <a:cubicBezTo>
                    <a:pt x="178571" y="36753"/>
                    <a:pt x="205811" y="65595"/>
                    <a:pt x="225039" y="101648"/>
                  </a:cubicBezTo>
                  <a:cubicBezTo>
                    <a:pt x="290735" y="227431"/>
                    <a:pt x="290735" y="354817"/>
                    <a:pt x="224238" y="480600"/>
                  </a:cubicBezTo>
                  <a:cubicBezTo>
                    <a:pt x="199402" y="527869"/>
                    <a:pt x="161747" y="563922"/>
                    <a:pt x="107267" y="575939"/>
                  </a:cubicBezTo>
                  <a:cubicBezTo>
                    <a:pt x="42373" y="590360"/>
                    <a:pt x="4718" y="563922"/>
                    <a:pt x="2314" y="498226"/>
                  </a:cubicBezTo>
                  <a:cubicBezTo>
                    <a:pt x="-890" y="429326"/>
                    <a:pt x="712" y="360425"/>
                    <a:pt x="712" y="290723"/>
                  </a:cubicBezTo>
                  <a:cubicBezTo>
                    <a:pt x="712" y="290723"/>
                    <a:pt x="712" y="290723"/>
                    <a:pt x="712" y="290723"/>
                  </a:cubicBezTo>
                  <a:close/>
                </a:path>
              </a:pathLst>
            </a:custGeom>
            <a:solidFill>
              <a:srgbClr val="FEFEFE"/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8" name="Freeform: Shape 1427">
              <a:extLst>
                <a:ext uri="{FF2B5EF4-FFF2-40B4-BE49-F238E27FC236}">
                  <a16:creationId xmlns:a16="http://schemas.microsoft.com/office/drawing/2014/main" id="{A20A2D64-AD63-48F8-8003-1D8F6EC6768F}"/>
                </a:ext>
              </a:extLst>
            </p:cNvPr>
            <p:cNvSpPr/>
            <p:nvPr/>
          </p:nvSpPr>
          <p:spPr>
            <a:xfrm>
              <a:off x="3134362" y="2852836"/>
              <a:ext cx="2788065" cy="3997829"/>
            </a:xfrm>
            <a:custGeom>
              <a:avLst/>
              <a:gdLst>
                <a:gd name="connsiteX0" fmla="*/ 2660398 w 2788065"/>
                <a:gd name="connsiteY0" fmla="*/ 3064593 h 3997829"/>
                <a:gd name="connsiteX1" fmla="*/ 2781374 w 2788065"/>
                <a:gd name="connsiteY1" fmla="*/ 3999556 h 3997829"/>
                <a:gd name="connsiteX2" fmla="*/ 2746924 w 2788065"/>
                <a:gd name="connsiteY2" fmla="*/ 4004364 h 3997829"/>
                <a:gd name="connsiteX3" fmla="*/ 1710212 w 2788065"/>
                <a:gd name="connsiteY3" fmla="*/ 4004364 h 3997829"/>
                <a:gd name="connsiteX4" fmla="*/ 1674160 w 2788065"/>
                <a:gd name="connsiteY4" fmla="*/ 3977124 h 3997829"/>
                <a:gd name="connsiteX5" fmla="*/ 1651727 w 2788065"/>
                <a:gd name="connsiteY5" fmla="*/ 2553448 h 3997829"/>
                <a:gd name="connsiteX6" fmla="*/ 1504312 w 2788065"/>
                <a:gd name="connsiteY6" fmla="*/ 2380395 h 3997829"/>
                <a:gd name="connsiteX7" fmla="*/ 948301 w 2788065"/>
                <a:gd name="connsiteY7" fmla="*/ 2035092 h 3997829"/>
                <a:gd name="connsiteX8" fmla="*/ 494039 w 2788065"/>
                <a:gd name="connsiteY8" fmla="*/ 1725040 h 3997829"/>
                <a:gd name="connsiteX9" fmla="*/ 277724 w 2788065"/>
                <a:gd name="connsiteY9" fmla="*/ 1477479 h 3997829"/>
                <a:gd name="connsiteX10" fmla="*/ 252086 w 2788065"/>
                <a:gd name="connsiteY10" fmla="*/ 1394157 h 3997829"/>
                <a:gd name="connsiteX11" fmla="*/ 132712 w 2788065"/>
                <a:gd name="connsiteY11" fmla="*/ 886217 h 3997829"/>
                <a:gd name="connsiteX12" fmla="*/ 2122 w 2788065"/>
                <a:gd name="connsiteY12" fmla="*/ 291750 h 3997829"/>
                <a:gd name="connsiteX13" fmla="*/ 13338 w 2788065"/>
                <a:gd name="connsiteY13" fmla="*/ 232463 h 3997829"/>
                <a:gd name="connsiteX14" fmla="*/ 181583 w 2788065"/>
                <a:gd name="connsiteY14" fmla="*/ 42586 h 3997829"/>
                <a:gd name="connsiteX15" fmla="*/ 457185 w 2788065"/>
                <a:gd name="connsiteY15" fmla="*/ 152346 h 3997829"/>
                <a:gd name="connsiteX16" fmla="*/ 610208 w 2788065"/>
                <a:gd name="connsiteY16" fmla="*/ 931082 h 3997829"/>
                <a:gd name="connsiteX17" fmla="*/ 718366 w 2788065"/>
                <a:gd name="connsiteY17" fmla="*/ 1310836 h 3997829"/>
                <a:gd name="connsiteX18" fmla="*/ 771243 w 2788065"/>
                <a:gd name="connsiteY18" fmla="*/ 1373327 h 3997829"/>
                <a:gd name="connsiteX19" fmla="*/ 1799943 w 2788065"/>
                <a:gd name="connsiteY19" fmla="*/ 1984618 h 3997829"/>
                <a:gd name="connsiteX20" fmla="*/ 1909703 w 2788065"/>
                <a:gd name="connsiteY20" fmla="*/ 1947765 h 3997829"/>
                <a:gd name="connsiteX21" fmla="*/ 1895282 w 2788065"/>
                <a:gd name="connsiteY21" fmla="*/ 1850022 h 3997829"/>
                <a:gd name="connsiteX22" fmla="*/ 1732645 w 2788065"/>
                <a:gd name="connsiteY22" fmla="*/ 1733853 h 3997829"/>
                <a:gd name="connsiteX23" fmla="*/ 1191857 w 2788065"/>
                <a:gd name="connsiteY23" fmla="*/ 1375730 h 3997829"/>
                <a:gd name="connsiteX24" fmla="*/ 1142184 w 2788065"/>
                <a:gd name="connsiteY24" fmla="*/ 1306830 h 3997829"/>
                <a:gd name="connsiteX25" fmla="*/ 1122956 w 2788065"/>
                <a:gd name="connsiteY25" fmla="*/ 1140988 h 3997829"/>
                <a:gd name="connsiteX26" fmla="*/ 1412178 w 2788065"/>
                <a:gd name="connsiteY26" fmla="*/ 860579 h 3997829"/>
                <a:gd name="connsiteX27" fmla="*/ 1473067 w 2788065"/>
                <a:gd name="connsiteY27" fmla="*/ 876603 h 3997829"/>
                <a:gd name="connsiteX28" fmla="*/ 2130025 w 2788065"/>
                <a:gd name="connsiteY28" fmla="*/ 1218701 h 3997829"/>
                <a:gd name="connsiteX29" fmla="*/ 2605919 w 2788065"/>
                <a:gd name="connsiteY29" fmla="*/ 1497508 h 3997829"/>
                <a:gd name="connsiteX30" fmla="*/ 2774965 w 2788065"/>
                <a:gd name="connsiteY30" fmla="*/ 1940554 h 3997829"/>
                <a:gd name="connsiteX31" fmla="*/ 2660398 w 2788065"/>
                <a:gd name="connsiteY31" fmla="*/ 3064593 h 39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788065" h="3997829">
                  <a:moveTo>
                    <a:pt x="2660398" y="3064593"/>
                  </a:moveTo>
                  <a:cubicBezTo>
                    <a:pt x="2657994" y="3193581"/>
                    <a:pt x="2753333" y="3949884"/>
                    <a:pt x="2781374" y="3999556"/>
                  </a:cubicBezTo>
                  <a:cubicBezTo>
                    <a:pt x="2770959" y="4008369"/>
                    <a:pt x="2758141" y="4004364"/>
                    <a:pt x="2746924" y="4004364"/>
                  </a:cubicBezTo>
                  <a:cubicBezTo>
                    <a:pt x="2401621" y="4004364"/>
                    <a:pt x="2056317" y="4004364"/>
                    <a:pt x="1710212" y="4004364"/>
                  </a:cubicBezTo>
                  <a:cubicBezTo>
                    <a:pt x="1693388" y="4004364"/>
                    <a:pt x="1664546" y="4014779"/>
                    <a:pt x="1674160" y="3977124"/>
                  </a:cubicBezTo>
                  <a:cubicBezTo>
                    <a:pt x="1687780" y="3844130"/>
                    <a:pt x="1715821" y="2722494"/>
                    <a:pt x="1651727" y="2553448"/>
                  </a:cubicBezTo>
                  <a:cubicBezTo>
                    <a:pt x="1622885" y="2477337"/>
                    <a:pt x="1569207" y="2425261"/>
                    <a:pt x="1504312" y="2380395"/>
                  </a:cubicBezTo>
                  <a:cubicBezTo>
                    <a:pt x="1325652" y="2255413"/>
                    <a:pt x="1134974" y="2148858"/>
                    <a:pt x="948301" y="2035092"/>
                  </a:cubicBezTo>
                  <a:cubicBezTo>
                    <a:pt x="792074" y="1938951"/>
                    <a:pt x="636647" y="1841209"/>
                    <a:pt x="494039" y="1725040"/>
                  </a:cubicBezTo>
                  <a:cubicBezTo>
                    <a:pt x="408314" y="1654537"/>
                    <a:pt x="328197" y="1579227"/>
                    <a:pt x="277724" y="1477479"/>
                  </a:cubicBezTo>
                  <a:cubicBezTo>
                    <a:pt x="264104" y="1450239"/>
                    <a:pt x="256893" y="1422198"/>
                    <a:pt x="252086" y="1394157"/>
                  </a:cubicBezTo>
                  <a:cubicBezTo>
                    <a:pt x="224846" y="1221906"/>
                    <a:pt x="169566" y="1056865"/>
                    <a:pt x="132712" y="886217"/>
                  </a:cubicBezTo>
                  <a:cubicBezTo>
                    <a:pt x="90250" y="687527"/>
                    <a:pt x="45385" y="489638"/>
                    <a:pt x="2122" y="291750"/>
                  </a:cubicBezTo>
                  <a:cubicBezTo>
                    <a:pt x="-2685" y="270118"/>
                    <a:pt x="519" y="251691"/>
                    <a:pt x="13338" y="232463"/>
                  </a:cubicBezTo>
                  <a:cubicBezTo>
                    <a:pt x="60607" y="161159"/>
                    <a:pt x="112683" y="94662"/>
                    <a:pt x="181583" y="42586"/>
                  </a:cubicBezTo>
                  <a:cubicBezTo>
                    <a:pt x="298554" y="-45542"/>
                    <a:pt x="433951" y="8937"/>
                    <a:pt x="457185" y="152346"/>
                  </a:cubicBezTo>
                  <a:cubicBezTo>
                    <a:pt x="499647" y="413527"/>
                    <a:pt x="549320" y="673907"/>
                    <a:pt x="610208" y="931082"/>
                  </a:cubicBezTo>
                  <a:cubicBezTo>
                    <a:pt x="640653" y="1059269"/>
                    <a:pt x="669495" y="1188257"/>
                    <a:pt x="718366" y="1310836"/>
                  </a:cubicBezTo>
                  <a:cubicBezTo>
                    <a:pt x="729582" y="1338877"/>
                    <a:pt x="746407" y="1358104"/>
                    <a:pt x="771243" y="1373327"/>
                  </a:cubicBezTo>
                  <a:cubicBezTo>
                    <a:pt x="1114143" y="1576824"/>
                    <a:pt x="1457043" y="1781122"/>
                    <a:pt x="1799943" y="1984618"/>
                  </a:cubicBezTo>
                  <a:cubicBezTo>
                    <a:pt x="1832791" y="2003846"/>
                    <a:pt x="1879259" y="1987823"/>
                    <a:pt x="1909703" y="1947765"/>
                  </a:cubicBezTo>
                  <a:cubicBezTo>
                    <a:pt x="1935341" y="1914115"/>
                    <a:pt x="1932937" y="1879665"/>
                    <a:pt x="1895282" y="1850022"/>
                  </a:cubicBezTo>
                  <a:cubicBezTo>
                    <a:pt x="1843206" y="1808361"/>
                    <a:pt x="1787926" y="1770706"/>
                    <a:pt x="1732645" y="1733853"/>
                  </a:cubicBezTo>
                  <a:cubicBezTo>
                    <a:pt x="1552382" y="1613677"/>
                    <a:pt x="1372119" y="1494303"/>
                    <a:pt x="1191857" y="1375730"/>
                  </a:cubicBezTo>
                  <a:cubicBezTo>
                    <a:pt x="1165418" y="1358104"/>
                    <a:pt x="1149395" y="1337274"/>
                    <a:pt x="1142184" y="1306830"/>
                  </a:cubicBezTo>
                  <a:cubicBezTo>
                    <a:pt x="1129365" y="1252351"/>
                    <a:pt x="1118149" y="1197070"/>
                    <a:pt x="1122956" y="1140988"/>
                  </a:cubicBezTo>
                  <a:cubicBezTo>
                    <a:pt x="1139781" y="962328"/>
                    <a:pt x="1271172" y="888620"/>
                    <a:pt x="1412178" y="860579"/>
                  </a:cubicBezTo>
                  <a:cubicBezTo>
                    <a:pt x="1434610" y="856573"/>
                    <a:pt x="1453839" y="867790"/>
                    <a:pt x="1473067" y="876603"/>
                  </a:cubicBezTo>
                  <a:cubicBezTo>
                    <a:pt x="1698996" y="977550"/>
                    <a:pt x="1915311" y="1095321"/>
                    <a:pt x="2130025" y="1218701"/>
                  </a:cubicBezTo>
                  <a:cubicBezTo>
                    <a:pt x="2289457" y="1310034"/>
                    <a:pt x="2445685" y="1407777"/>
                    <a:pt x="2605919" y="1497508"/>
                  </a:cubicBezTo>
                  <a:cubicBezTo>
                    <a:pt x="2758141" y="1582432"/>
                    <a:pt x="2832649" y="1757888"/>
                    <a:pt x="2774965" y="1940554"/>
                  </a:cubicBezTo>
                  <a:cubicBezTo>
                    <a:pt x="2615532" y="2325916"/>
                    <a:pt x="2650784" y="3016523"/>
                    <a:pt x="2660398" y="306459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9" name="Freeform: Shape 1428">
              <a:extLst>
                <a:ext uri="{FF2B5EF4-FFF2-40B4-BE49-F238E27FC236}">
                  <a16:creationId xmlns:a16="http://schemas.microsoft.com/office/drawing/2014/main" id="{DA476C82-1DC0-412C-A2A5-543507DF8A8C}"/>
                </a:ext>
              </a:extLst>
            </p:cNvPr>
            <p:cNvSpPr/>
            <p:nvPr/>
          </p:nvSpPr>
          <p:spPr>
            <a:xfrm>
              <a:off x="3971661" y="2917553"/>
              <a:ext cx="4326308" cy="1642395"/>
            </a:xfrm>
            <a:custGeom>
              <a:avLst/>
              <a:gdLst>
                <a:gd name="connsiteX0" fmla="*/ 360166 w 4326308"/>
                <a:gd name="connsiteY0" fmla="*/ 275103 h 1642394"/>
                <a:gd name="connsiteX1" fmla="*/ 610130 w 4326308"/>
                <a:gd name="connsiteY1" fmla="*/ 27542 h 1642394"/>
                <a:gd name="connsiteX2" fmla="*/ 676627 w 4326308"/>
                <a:gd name="connsiteY2" fmla="*/ 26741 h 1642394"/>
                <a:gd name="connsiteX3" fmla="*/ 926592 w 4326308"/>
                <a:gd name="connsiteY3" fmla="*/ 273500 h 1642394"/>
                <a:gd name="connsiteX4" fmla="*/ 973861 w 4326308"/>
                <a:gd name="connsiteY4" fmla="*/ 276705 h 1642394"/>
                <a:gd name="connsiteX5" fmla="*/ 1368036 w 4326308"/>
                <a:gd name="connsiteY5" fmla="*/ 276705 h 1642394"/>
                <a:gd name="connsiteX6" fmla="*/ 1407293 w 4326308"/>
                <a:gd name="connsiteY6" fmla="*/ 272699 h 1642394"/>
                <a:gd name="connsiteX7" fmla="*/ 1663667 w 4326308"/>
                <a:gd name="connsiteY7" fmla="*/ 14723 h 1642394"/>
                <a:gd name="connsiteX8" fmla="*/ 1714941 w 4326308"/>
                <a:gd name="connsiteY8" fmla="*/ 14723 h 1642394"/>
                <a:gd name="connsiteX9" fmla="*/ 1948883 w 4326308"/>
                <a:gd name="connsiteY9" fmla="*/ 250266 h 1642394"/>
                <a:gd name="connsiteX10" fmla="*/ 2018584 w 4326308"/>
                <a:gd name="connsiteY10" fmla="*/ 279910 h 1642394"/>
                <a:gd name="connsiteX11" fmla="*/ 2366291 w 4326308"/>
                <a:gd name="connsiteY11" fmla="*/ 281512 h 1642394"/>
                <a:gd name="connsiteX12" fmla="*/ 2526525 w 4326308"/>
                <a:gd name="connsiteY12" fmla="*/ 207805 h 1642394"/>
                <a:gd name="connsiteX13" fmla="*/ 2705987 w 4326308"/>
                <a:gd name="connsiteY13" fmla="*/ 20331 h 1642394"/>
                <a:gd name="connsiteX14" fmla="*/ 2768478 w 4326308"/>
                <a:gd name="connsiteY14" fmla="*/ 20331 h 1642394"/>
                <a:gd name="connsiteX15" fmla="*/ 2988799 w 4326308"/>
                <a:gd name="connsiteY15" fmla="*/ 241453 h 1642394"/>
                <a:gd name="connsiteX16" fmla="*/ 3024050 w 4326308"/>
                <a:gd name="connsiteY16" fmla="*/ 273500 h 1642394"/>
                <a:gd name="connsiteX17" fmla="*/ 3170664 w 4326308"/>
                <a:gd name="connsiteY17" fmla="*/ 276705 h 1642394"/>
                <a:gd name="connsiteX18" fmla="*/ 3465494 w 4326308"/>
                <a:gd name="connsiteY18" fmla="*/ 276705 h 1642394"/>
                <a:gd name="connsiteX19" fmla="*/ 3504751 w 4326308"/>
                <a:gd name="connsiteY19" fmla="*/ 272699 h 1642394"/>
                <a:gd name="connsiteX20" fmla="*/ 3757921 w 4326308"/>
                <a:gd name="connsiteY20" fmla="*/ 17928 h 1642394"/>
                <a:gd name="connsiteX21" fmla="*/ 3809997 w 4326308"/>
                <a:gd name="connsiteY21" fmla="*/ 18729 h 1642394"/>
                <a:gd name="connsiteX22" fmla="*/ 4038330 w 4326308"/>
                <a:gd name="connsiteY22" fmla="*/ 247863 h 1642394"/>
                <a:gd name="connsiteX23" fmla="*/ 4071978 w 4326308"/>
                <a:gd name="connsiteY23" fmla="*/ 274301 h 1642394"/>
                <a:gd name="connsiteX24" fmla="*/ 4295504 w 4326308"/>
                <a:gd name="connsiteY24" fmla="*/ 276705 h 1642394"/>
                <a:gd name="connsiteX25" fmla="*/ 4328352 w 4326308"/>
                <a:gd name="connsiteY25" fmla="*/ 307149 h 1642394"/>
                <a:gd name="connsiteX26" fmla="*/ 4327551 w 4326308"/>
                <a:gd name="connsiteY26" fmla="*/ 890400 h 1642394"/>
                <a:gd name="connsiteX27" fmla="*/ 4324346 w 4326308"/>
                <a:gd name="connsiteY27" fmla="*/ 905622 h 1642394"/>
                <a:gd name="connsiteX28" fmla="*/ 4266663 w 4326308"/>
                <a:gd name="connsiteY28" fmla="*/ 1111522 h 1642394"/>
                <a:gd name="connsiteX29" fmla="*/ 4180136 w 4326308"/>
                <a:gd name="connsiteY29" fmla="*/ 1222084 h 1642394"/>
                <a:gd name="connsiteX30" fmla="*/ 4095212 w 4326308"/>
                <a:gd name="connsiteY30" fmla="*/ 1272557 h 1642394"/>
                <a:gd name="connsiteX31" fmla="*/ 4109633 w 4326308"/>
                <a:gd name="connsiteY31" fmla="*/ 1188434 h 1642394"/>
                <a:gd name="connsiteX32" fmla="*/ 3796377 w 4326308"/>
                <a:gd name="connsiteY32" fmla="*/ 673283 h 1642394"/>
                <a:gd name="connsiteX33" fmla="*/ 3540003 w 4326308"/>
                <a:gd name="connsiteY33" fmla="*/ 683698 h 1642394"/>
                <a:gd name="connsiteX34" fmla="*/ 2514507 w 4326308"/>
                <a:gd name="connsiteY34" fmla="*/ 1243715 h 1642394"/>
                <a:gd name="connsiteX35" fmla="*/ 2347864 w 4326308"/>
                <a:gd name="connsiteY35" fmla="*/ 1347066 h 1642394"/>
                <a:gd name="connsiteX36" fmla="*/ 2170005 w 4326308"/>
                <a:gd name="connsiteY36" fmla="*/ 1609849 h 1642394"/>
                <a:gd name="connsiteX37" fmla="*/ 2128344 w 4326308"/>
                <a:gd name="connsiteY37" fmla="*/ 1642697 h 1642394"/>
                <a:gd name="connsiteX38" fmla="*/ 2085081 w 4326308"/>
                <a:gd name="connsiteY38" fmla="*/ 1617860 h 1642394"/>
                <a:gd name="connsiteX39" fmla="*/ 1807076 w 4326308"/>
                <a:gd name="connsiteY39" fmla="*/ 1284575 h 1642394"/>
                <a:gd name="connsiteX40" fmla="*/ 893744 w 4326308"/>
                <a:gd name="connsiteY40" fmla="*/ 772628 h 1642394"/>
                <a:gd name="connsiteX41" fmla="*/ 635768 w 4326308"/>
                <a:gd name="connsiteY41" fmla="*/ 652453 h 1642394"/>
                <a:gd name="connsiteX42" fmla="*/ 574078 w 4326308"/>
                <a:gd name="connsiteY42" fmla="*/ 646043 h 1642394"/>
                <a:gd name="connsiteX43" fmla="*/ 488353 w 4326308"/>
                <a:gd name="connsiteY43" fmla="*/ 666874 h 1642394"/>
                <a:gd name="connsiteX44" fmla="*/ 153465 w 4326308"/>
                <a:gd name="connsiteY44" fmla="*/ 1228493 h 1642394"/>
                <a:gd name="connsiteX45" fmla="*/ 160675 w 4326308"/>
                <a:gd name="connsiteY45" fmla="*/ 1264545 h 1642394"/>
                <a:gd name="connsiteX46" fmla="*/ 124623 w 4326308"/>
                <a:gd name="connsiteY46" fmla="*/ 1256534 h 1642394"/>
                <a:gd name="connsiteX47" fmla="*/ 29284 w 4326308"/>
                <a:gd name="connsiteY47" fmla="*/ 1200452 h 1642394"/>
                <a:gd name="connsiteX48" fmla="*/ 3646 w 4326308"/>
                <a:gd name="connsiteY48" fmla="*/ 1163598 h 1642394"/>
                <a:gd name="connsiteX49" fmla="*/ 441 w 4326308"/>
                <a:gd name="connsiteY49" fmla="*/ 1136359 h 1642394"/>
                <a:gd name="connsiteX50" fmla="*/ 441 w 4326308"/>
                <a:gd name="connsiteY50" fmla="*/ 314360 h 1642394"/>
                <a:gd name="connsiteX51" fmla="*/ 4447 w 4326308"/>
                <a:gd name="connsiteY51" fmla="*/ 283114 h 1642394"/>
                <a:gd name="connsiteX52" fmla="*/ 4447 w 4326308"/>
                <a:gd name="connsiteY52" fmla="*/ 283114 h 1642394"/>
                <a:gd name="connsiteX53" fmla="*/ 155868 w 4326308"/>
                <a:gd name="connsiteY53" fmla="*/ 279109 h 1642394"/>
                <a:gd name="connsiteX54" fmla="*/ 360166 w 4326308"/>
                <a:gd name="connsiteY54" fmla="*/ 275103 h 164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326308" h="1642394">
                  <a:moveTo>
                    <a:pt x="360166" y="275103"/>
                  </a:moveTo>
                  <a:cubicBezTo>
                    <a:pt x="443487" y="192582"/>
                    <a:pt x="528411" y="111664"/>
                    <a:pt x="610130" y="27542"/>
                  </a:cubicBezTo>
                  <a:cubicBezTo>
                    <a:pt x="635768" y="1904"/>
                    <a:pt x="650189" y="302"/>
                    <a:pt x="676627" y="26741"/>
                  </a:cubicBezTo>
                  <a:cubicBezTo>
                    <a:pt x="758347" y="110863"/>
                    <a:pt x="842469" y="191781"/>
                    <a:pt x="926592" y="273500"/>
                  </a:cubicBezTo>
                  <a:cubicBezTo>
                    <a:pt x="941814" y="280711"/>
                    <a:pt x="957837" y="276705"/>
                    <a:pt x="973861" y="276705"/>
                  </a:cubicBezTo>
                  <a:cubicBezTo>
                    <a:pt x="1105252" y="276705"/>
                    <a:pt x="1236644" y="276705"/>
                    <a:pt x="1368036" y="276705"/>
                  </a:cubicBezTo>
                  <a:cubicBezTo>
                    <a:pt x="1380854" y="276705"/>
                    <a:pt x="1394474" y="279910"/>
                    <a:pt x="1407293" y="272699"/>
                  </a:cubicBezTo>
                  <a:cubicBezTo>
                    <a:pt x="1493018" y="186974"/>
                    <a:pt x="1579544" y="101249"/>
                    <a:pt x="1663667" y="14723"/>
                  </a:cubicBezTo>
                  <a:cubicBezTo>
                    <a:pt x="1683696" y="-5306"/>
                    <a:pt x="1695713" y="-4505"/>
                    <a:pt x="1714941" y="14723"/>
                  </a:cubicBezTo>
                  <a:cubicBezTo>
                    <a:pt x="1792655" y="94039"/>
                    <a:pt x="1871970" y="170951"/>
                    <a:pt x="1948883" y="250266"/>
                  </a:cubicBezTo>
                  <a:cubicBezTo>
                    <a:pt x="1968912" y="271097"/>
                    <a:pt x="1989742" y="279910"/>
                    <a:pt x="2018584" y="279910"/>
                  </a:cubicBezTo>
                  <a:cubicBezTo>
                    <a:pt x="2134754" y="278307"/>
                    <a:pt x="2250923" y="273500"/>
                    <a:pt x="2366291" y="281512"/>
                  </a:cubicBezTo>
                  <a:cubicBezTo>
                    <a:pt x="2437595" y="286319"/>
                    <a:pt x="2485665" y="259881"/>
                    <a:pt x="2526525" y="207805"/>
                  </a:cubicBezTo>
                  <a:cubicBezTo>
                    <a:pt x="2580203" y="139705"/>
                    <a:pt x="2647501" y="84425"/>
                    <a:pt x="2705987" y="20331"/>
                  </a:cubicBezTo>
                  <a:cubicBezTo>
                    <a:pt x="2728419" y="-4505"/>
                    <a:pt x="2745244" y="-2903"/>
                    <a:pt x="2768478" y="20331"/>
                  </a:cubicBezTo>
                  <a:cubicBezTo>
                    <a:pt x="2841384" y="94840"/>
                    <a:pt x="2915092" y="167746"/>
                    <a:pt x="2988799" y="241453"/>
                  </a:cubicBezTo>
                  <a:cubicBezTo>
                    <a:pt x="3000015" y="252670"/>
                    <a:pt x="3012033" y="263085"/>
                    <a:pt x="3024050" y="273500"/>
                  </a:cubicBezTo>
                  <a:cubicBezTo>
                    <a:pt x="3072922" y="280711"/>
                    <a:pt x="3121793" y="275904"/>
                    <a:pt x="3170664" y="276705"/>
                  </a:cubicBezTo>
                  <a:cubicBezTo>
                    <a:pt x="3269208" y="277506"/>
                    <a:pt x="3366950" y="277506"/>
                    <a:pt x="3465494" y="276705"/>
                  </a:cubicBezTo>
                  <a:cubicBezTo>
                    <a:pt x="3478313" y="276705"/>
                    <a:pt x="3491933" y="279910"/>
                    <a:pt x="3504751" y="272699"/>
                  </a:cubicBezTo>
                  <a:cubicBezTo>
                    <a:pt x="3588874" y="187775"/>
                    <a:pt x="3674599" y="103653"/>
                    <a:pt x="3757921" y="17928"/>
                  </a:cubicBezTo>
                  <a:cubicBezTo>
                    <a:pt x="3777950" y="-2102"/>
                    <a:pt x="3790768" y="-499"/>
                    <a:pt x="3809997" y="18729"/>
                  </a:cubicBezTo>
                  <a:cubicBezTo>
                    <a:pt x="3885306" y="95641"/>
                    <a:pt x="3962219" y="171752"/>
                    <a:pt x="4038330" y="247863"/>
                  </a:cubicBezTo>
                  <a:cubicBezTo>
                    <a:pt x="4048745" y="257477"/>
                    <a:pt x="4055955" y="271898"/>
                    <a:pt x="4071978" y="274301"/>
                  </a:cubicBezTo>
                  <a:cubicBezTo>
                    <a:pt x="4146487" y="281512"/>
                    <a:pt x="4220996" y="275904"/>
                    <a:pt x="4295504" y="276705"/>
                  </a:cubicBezTo>
                  <a:cubicBezTo>
                    <a:pt x="4317937" y="276705"/>
                    <a:pt x="4329154" y="280711"/>
                    <a:pt x="4328352" y="307149"/>
                  </a:cubicBezTo>
                  <a:cubicBezTo>
                    <a:pt x="4327551" y="501833"/>
                    <a:pt x="4327551" y="696517"/>
                    <a:pt x="4327551" y="890400"/>
                  </a:cubicBezTo>
                  <a:cubicBezTo>
                    <a:pt x="4327551" y="896008"/>
                    <a:pt x="4326750" y="900815"/>
                    <a:pt x="4324346" y="905622"/>
                  </a:cubicBezTo>
                  <a:cubicBezTo>
                    <a:pt x="4305119" y="974522"/>
                    <a:pt x="4284288" y="1042622"/>
                    <a:pt x="4266663" y="1111522"/>
                  </a:cubicBezTo>
                  <a:cubicBezTo>
                    <a:pt x="4253844" y="1161996"/>
                    <a:pt x="4229809" y="1200452"/>
                    <a:pt x="4180136" y="1222084"/>
                  </a:cubicBezTo>
                  <a:cubicBezTo>
                    <a:pt x="4152095" y="1234101"/>
                    <a:pt x="4128060" y="1252528"/>
                    <a:pt x="4095212" y="1272557"/>
                  </a:cubicBezTo>
                  <a:cubicBezTo>
                    <a:pt x="4100821" y="1239709"/>
                    <a:pt x="4105627" y="1214072"/>
                    <a:pt x="4109633" y="1188434"/>
                  </a:cubicBezTo>
                  <a:cubicBezTo>
                    <a:pt x="4146487" y="945681"/>
                    <a:pt x="4027914" y="753400"/>
                    <a:pt x="3796377" y="673283"/>
                  </a:cubicBezTo>
                  <a:cubicBezTo>
                    <a:pt x="3708248" y="642839"/>
                    <a:pt x="3628932" y="641237"/>
                    <a:pt x="3540003" y="683698"/>
                  </a:cubicBezTo>
                  <a:cubicBezTo>
                    <a:pt x="3188290" y="851944"/>
                    <a:pt x="2850197" y="1045827"/>
                    <a:pt x="2514507" y="1243715"/>
                  </a:cubicBezTo>
                  <a:cubicBezTo>
                    <a:pt x="2458426" y="1276563"/>
                    <a:pt x="2400742" y="1308610"/>
                    <a:pt x="2347864" y="1347066"/>
                  </a:cubicBezTo>
                  <a:cubicBezTo>
                    <a:pt x="2257332" y="1412762"/>
                    <a:pt x="2200449" y="1503294"/>
                    <a:pt x="2170005" y="1609849"/>
                  </a:cubicBezTo>
                  <a:cubicBezTo>
                    <a:pt x="2162794" y="1634685"/>
                    <a:pt x="2150777" y="1641095"/>
                    <a:pt x="2128344" y="1642697"/>
                  </a:cubicBezTo>
                  <a:cubicBezTo>
                    <a:pt x="2107514" y="1643498"/>
                    <a:pt x="2090689" y="1640294"/>
                    <a:pt x="2085081" y="1617860"/>
                  </a:cubicBezTo>
                  <a:cubicBezTo>
                    <a:pt x="2045824" y="1462434"/>
                    <a:pt x="1941672" y="1361487"/>
                    <a:pt x="1807076" y="1284575"/>
                  </a:cubicBezTo>
                  <a:cubicBezTo>
                    <a:pt x="1503433" y="1113125"/>
                    <a:pt x="1207001" y="928055"/>
                    <a:pt x="893744" y="772628"/>
                  </a:cubicBezTo>
                  <a:cubicBezTo>
                    <a:pt x="808820" y="730967"/>
                    <a:pt x="722294" y="693313"/>
                    <a:pt x="635768" y="652453"/>
                  </a:cubicBezTo>
                  <a:cubicBezTo>
                    <a:pt x="615739" y="642839"/>
                    <a:pt x="595709" y="640435"/>
                    <a:pt x="574078" y="646043"/>
                  </a:cubicBezTo>
                  <a:cubicBezTo>
                    <a:pt x="546037" y="654055"/>
                    <a:pt x="516394" y="658061"/>
                    <a:pt x="488353" y="666874"/>
                  </a:cubicBezTo>
                  <a:cubicBezTo>
                    <a:pt x="224769" y="743786"/>
                    <a:pt x="96582" y="958499"/>
                    <a:pt x="153465" y="1228493"/>
                  </a:cubicBezTo>
                  <a:cubicBezTo>
                    <a:pt x="155868" y="1240510"/>
                    <a:pt x="158272" y="1251727"/>
                    <a:pt x="160675" y="1264545"/>
                  </a:cubicBezTo>
                  <a:cubicBezTo>
                    <a:pt x="146254" y="1270955"/>
                    <a:pt x="135839" y="1263745"/>
                    <a:pt x="124623" y="1256534"/>
                  </a:cubicBezTo>
                  <a:cubicBezTo>
                    <a:pt x="93377" y="1236505"/>
                    <a:pt x="62131" y="1218078"/>
                    <a:pt x="29284" y="1200452"/>
                  </a:cubicBezTo>
                  <a:cubicBezTo>
                    <a:pt x="13260" y="1191639"/>
                    <a:pt x="5248" y="1180423"/>
                    <a:pt x="3646" y="1163598"/>
                  </a:cubicBezTo>
                  <a:cubicBezTo>
                    <a:pt x="-1161" y="1154785"/>
                    <a:pt x="441" y="1145171"/>
                    <a:pt x="441" y="1136359"/>
                  </a:cubicBezTo>
                  <a:cubicBezTo>
                    <a:pt x="441" y="862359"/>
                    <a:pt x="441" y="588360"/>
                    <a:pt x="441" y="314360"/>
                  </a:cubicBezTo>
                  <a:cubicBezTo>
                    <a:pt x="441" y="303945"/>
                    <a:pt x="-1962" y="292728"/>
                    <a:pt x="4447" y="283114"/>
                  </a:cubicBezTo>
                  <a:lnTo>
                    <a:pt x="4447" y="283114"/>
                  </a:lnTo>
                  <a:cubicBezTo>
                    <a:pt x="54921" y="274301"/>
                    <a:pt x="105394" y="281512"/>
                    <a:pt x="155868" y="279109"/>
                  </a:cubicBezTo>
                  <a:cubicBezTo>
                    <a:pt x="223967" y="275904"/>
                    <a:pt x="292067" y="282313"/>
                    <a:pt x="360166" y="275103"/>
                  </a:cubicBezTo>
                  <a:close/>
                </a:path>
              </a:pathLst>
            </a:custGeom>
            <a:solidFill>
              <a:schemeClr val="accent1"/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0" name="Freeform: Shape 1429">
              <a:extLst>
                <a:ext uri="{FF2B5EF4-FFF2-40B4-BE49-F238E27FC236}">
                  <a16:creationId xmlns:a16="http://schemas.microsoft.com/office/drawing/2014/main" id="{25E82517-3527-49AC-9821-14B9CEB863FE}"/>
                </a:ext>
              </a:extLst>
            </p:cNvPr>
            <p:cNvSpPr/>
            <p:nvPr/>
          </p:nvSpPr>
          <p:spPr>
            <a:xfrm>
              <a:off x="6373878" y="2117519"/>
              <a:ext cx="136199" cy="288421"/>
            </a:xfrm>
            <a:custGeom>
              <a:avLst/>
              <a:gdLst>
                <a:gd name="connsiteX0" fmla="*/ 136326 w 136198"/>
                <a:gd name="connsiteY0" fmla="*/ 143378 h 288420"/>
                <a:gd name="connsiteX1" fmla="*/ 84250 w 136198"/>
                <a:gd name="connsiteY1" fmla="*/ 271565 h 288420"/>
                <a:gd name="connsiteX2" fmla="*/ 24963 w 136198"/>
                <a:gd name="connsiteY2" fmla="*/ 284384 h 288420"/>
                <a:gd name="connsiteX3" fmla="*/ 127 w 136198"/>
                <a:gd name="connsiteY3" fmla="*/ 233910 h 288420"/>
                <a:gd name="connsiteX4" fmla="*/ 127 w 136198"/>
                <a:gd name="connsiteY4" fmla="*/ 54449 h 288420"/>
                <a:gd name="connsiteX5" fmla="*/ 24162 w 136198"/>
                <a:gd name="connsiteY5" fmla="*/ 3975 h 288420"/>
                <a:gd name="connsiteX6" fmla="*/ 87455 w 136198"/>
                <a:gd name="connsiteY6" fmla="*/ 17595 h 288420"/>
                <a:gd name="connsiteX7" fmla="*/ 136326 w 136198"/>
                <a:gd name="connsiteY7" fmla="*/ 143378 h 288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6198" h="288420">
                  <a:moveTo>
                    <a:pt x="136326" y="143378"/>
                  </a:moveTo>
                  <a:cubicBezTo>
                    <a:pt x="137127" y="193852"/>
                    <a:pt x="125911" y="238717"/>
                    <a:pt x="84250" y="271565"/>
                  </a:cubicBezTo>
                  <a:cubicBezTo>
                    <a:pt x="66624" y="285185"/>
                    <a:pt x="47396" y="293998"/>
                    <a:pt x="24963" y="284384"/>
                  </a:cubicBezTo>
                  <a:cubicBezTo>
                    <a:pt x="3332" y="274770"/>
                    <a:pt x="-674" y="253939"/>
                    <a:pt x="127" y="233910"/>
                  </a:cubicBezTo>
                  <a:cubicBezTo>
                    <a:pt x="2531" y="173823"/>
                    <a:pt x="4133" y="114536"/>
                    <a:pt x="127" y="54449"/>
                  </a:cubicBezTo>
                  <a:cubicBezTo>
                    <a:pt x="-674" y="34419"/>
                    <a:pt x="1730" y="11986"/>
                    <a:pt x="24162" y="3975"/>
                  </a:cubicBezTo>
                  <a:cubicBezTo>
                    <a:pt x="47396" y="-4838"/>
                    <a:pt x="69028" y="1571"/>
                    <a:pt x="87455" y="17595"/>
                  </a:cubicBezTo>
                  <a:cubicBezTo>
                    <a:pt x="125911" y="50443"/>
                    <a:pt x="136326" y="95308"/>
                    <a:pt x="136326" y="143378"/>
                  </a:cubicBezTo>
                  <a:close/>
                </a:path>
              </a:pathLst>
            </a:custGeom>
            <a:solidFill>
              <a:srgbClr val="FDFDFD"/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1" name="Freeform: Shape 1430">
              <a:extLst>
                <a:ext uri="{FF2B5EF4-FFF2-40B4-BE49-F238E27FC236}">
                  <a16:creationId xmlns:a16="http://schemas.microsoft.com/office/drawing/2014/main" id="{5117976A-546A-42F7-86B2-06F30B126480}"/>
                </a:ext>
              </a:extLst>
            </p:cNvPr>
            <p:cNvSpPr/>
            <p:nvPr/>
          </p:nvSpPr>
          <p:spPr>
            <a:xfrm>
              <a:off x="5374993" y="540738"/>
              <a:ext cx="624910" cy="865263"/>
            </a:xfrm>
            <a:custGeom>
              <a:avLst/>
              <a:gdLst>
                <a:gd name="connsiteX0" fmla="*/ 631111 w 624911"/>
                <a:gd name="connsiteY0" fmla="*/ 555993 h 865261"/>
                <a:gd name="connsiteX1" fmla="*/ 442836 w 624911"/>
                <a:gd name="connsiteY1" fmla="*/ 843613 h 865261"/>
                <a:gd name="connsiteX2" fmla="*/ 99135 w 624911"/>
                <a:gd name="connsiteY2" fmla="*/ 778718 h 865261"/>
                <a:gd name="connsiteX3" fmla="*/ 43855 w 624911"/>
                <a:gd name="connsiteY3" fmla="*/ 388549 h 865261"/>
                <a:gd name="connsiteX4" fmla="*/ 283404 w 624911"/>
                <a:gd name="connsiteY4" fmla="*/ 22415 h 865261"/>
                <a:gd name="connsiteX5" fmla="*/ 346696 w 624911"/>
                <a:gd name="connsiteY5" fmla="*/ 21614 h 865261"/>
                <a:gd name="connsiteX6" fmla="*/ 583842 w 624911"/>
                <a:gd name="connsiteY6" fmla="*/ 355701 h 865261"/>
                <a:gd name="connsiteX7" fmla="*/ 631111 w 624911"/>
                <a:gd name="connsiteY7" fmla="*/ 555993 h 865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4911" h="865261">
                  <a:moveTo>
                    <a:pt x="631111" y="555993"/>
                  </a:moveTo>
                  <a:cubicBezTo>
                    <a:pt x="635918" y="681777"/>
                    <a:pt x="546988" y="798747"/>
                    <a:pt x="442836" y="843613"/>
                  </a:cubicBezTo>
                  <a:cubicBezTo>
                    <a:pt x="323462" y="894887"/>
                    <a:pt x="191270" y="868449"/>
                    <a:pt x="99135" y="778718"/>
                  </a:cubicBezTo>
                  <a:cubicBezTo>
                    <a:pt x="-2613" y="680174"/>
                    <a:pt x="-34660" y="549584"/>
                    <a:pt x="43855" y="388549"/>
                  </a:cubicBezTo>
                  <a:cubicBezTo>
                    <a:pt x="107948" y="255555"/>
                    <a:pt x="191270" y="136982"/>
                    <a:pt x="283404" y="22415"/>
                  </a:cubicBezTo>
                  <a:cubicBezTo>
                    <a:pt x="305035" y="-4023"/>
                    <a:pt x="320258" y="-10433"/>
                    <a:pt x="346696" y="21614"/>
                  </a:cubicBezTo>
                  <a:cubicBezTo>
                    <a:pt x="435626" y="126567"/>
                    <a:pt x="522953" y="232321"/>
                    <a:pt x="583842" y="355701"/>
                  </a:cubicBezTo>
                  <a:cubicBezTo>
                    <a:pt x="615088" y="418192"/>
                    <a:pt x="627105" y="486292"/>
                    <a:pt x="631111" y="55599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2" name="Freeform: Shape 1431">
              <a:extLst>
                <a:ext uri="{FF2B5EF4-FFF2-40B4-BE49-F238E27FC236}">
                  <a16:creationId xmlns:a16="http://schemas.microsoft.com/office/drawing/2014/main" id="{5D971D62-9403-4222-89EA-0970EE0889C0}"/>
                </a:ext>
              </a:extLst>
            </p:cNvPr>
            <p:cNvSpPr/>
            <p:nvPr/>
          </p:nvSpPr>
          <p:spPr>
            <a:xfrm>
              <a:off x="5799276" y="970979"/>
              <a:ext cx="136198" cy="288422"/>
            </a:xfrm>
            <a:custGeom>
              <a:avLst/>
              <a:gdLst>
                <a:gd name="connsiteX0" fmla="*/ 136326 w 136198"/>
                <a:gd name="connsiteY0" fmla="*/ 143378 h 288420"/>
                <a:gd name="connsiteX1" fmla="*/ 84250 w 136198"/>
                <a:gd name="connsiteY1" fmla="*/ 271565 h 288420"/>
                <a:gd name="connsiteX2" fmla="*/ 24963 w 136198"/>
                <a:gd name="connsiteY2" fmla="*/ 284384 h 288420"/>
                <a:gd name="connsiteX3" fmla="*/ 127 w 136198"/>
                <a:gd name="connsiteY3" fmla="*/ 233910 h 288420"/>
                <a:gd name="connsiteX4" fmla="*/ 127 w 136198"/>
                <a:gd name="connsiteY4" fmla="*/ 54449 h 288420"/>
                <a:gd name="connsiteX5" fmla="*/ 24162 w 136198"/>
                <a:gd name="connsiteY5" fmla="*/ 3975 h 288420"/>
                <a:gd name="connsiteX6" fmla="*/ 87455 w 136198"/>
                <a:gd name="connsiteY6" fmla="*/ 17595 h 288420"/>
                <a:gd name="connsiteX7" fmla="*/ 136326 w 136198"/>
                <a:gd name="connsiteY7" fmla="*/ 143378 h 288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6198" h="288420">
                  <a:moveTo>
                    <a:pt x="136326" y="143378"/>
                  </a:moveTo>
                  <a:cubicBezTo>
                    <a:pt x="137127" y="193852"/>
                    <a:pt x="125911" y="238717"/>
                    <a:pt x="84250" y="271565"/>
                  </a:cubicBezTo>
                  <a:cubicBezTo>
                    <a:pt x="66624" y="285185"/>
                    <a:pt x="47396" y="293998"/>
                    <a:pt x="24963" y="284384"/>
                  </a:cubicBezTo>
                  <a:cubicBezTo>
                    <a:pt x="3332" y="274770"/>
                    <a:pt x="-674" y="253939"/>
                    <a:pt x="127" y="233910"/>
                  </a:cubicBezTo>
                  <a:cubicBezTo>
                    <a:pt x="2531" y="173823"/>
                    <a:pt x="4133" y="114536"/>
                    <a:pt x="127" y="54449"/>
                  </a:cubicBezTo>
                  <a:cubicBezTo>
                    <a:pt x="-674" y="34419"/>
                    <a:pt x="1730" y="11986"/>
                    <a:pt x="24162" y="3975"/>
                  </a:cubicBezTo>
                  <a:cubicBezTo>
                    <a:pt x="47396" y="-4838"/>
                    <a:pt x="69028" y="1571"/>
                    <a:pt x="87455" y="17595"/>
                  </a:cubicBezTo>
                  <a:cubicBezTo>
                    <a:pt x="125911" y="50443"/>
                    <a:pt x="136326" y="95308"/>
                    <a:pt x="136326" y="143378"/>
                  </a:cubicBezTo>
                  <a:close/>
                </a:path>
              </a:pathLst>
            </a:custGeom>
            <a:solidFill>
              <a:srgbClr val="FDFDFD"/>
            </a:solidFill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33" name="TextBox 1432">
            <a:extLst>
              <a:ext uri="{FF2B5EF4-FFF2-40B4-BE49-F238E27FC236}">
                <a16:creationId xmlns:a16="http://schemas.microsoft.com/office/drawing/2014/main" id="{E36A8ADA-7186-4852-9F45-5C83B77CA161}"/>
              </a:ext>
            </a:extLst>
          </p:cNvPr>
          <p:cNvSpPr txBox="1"/>
          <p:nvPr/>
        </p:nvSpPr>
        <p:spPr>
          <a:xfrm>
            <a:off x="5643087" y="1655028"/>
            <a:ext cx="5776365" cy="1308756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>
              <a:lnSpc>
                <a:spcPts val="4900"/>
              </a:lnSpc>
            </a:pPr>
            <a:r>
              <a:rPr lang="en-US" altLang="ko-KR" sz="4000" b="1" dirty="0">
                <a:cs typeface="Arial" pitchFamily="34" charset="0"/>
              </a:rPr>
              <a:t>Power Point </a:t>
            </a:r>
          </a:p>
          <a:p>
            <a:pPr>
              <a:lnSpc>
                <a:spcPts val="4900"/>
              </a:lnSpc>
            </a:pPr>
            <a:r>
              <a:rPr lang="en-US" sz="4000" b="1" dirty="0">
                <a:solidFill>
                  <a:schemeClr val="accent3"/>
                </a:solidFill>
              </a:rPr>
              <a:t>Clean Energy </a:t>
            </a:r>
            <a:r>
              <a:rPr lang="en-US" sz="4000" b="1" dirty="0"/>
              <a:t>Industry</a:t>
            </a:r>
          </a:p>
        </p:txBody>
      </p:sp>
      <p:cxnSp>
        <p:nvCxnSpPr>
          <p:cNvPr id="1434" name="Straight Connector 1433">
            <a:extLst>
              <a:ext uri="{FF2B5EF4-FFF2-40B4-BE49-F238E27FC236}">
                <a16:creationId xmlns:a16="http://schemas.microsoft.com/office/drawing/2014/main" id="{91E35CA2-CA3D-4B37-99EA-33C8DE36EDA7}"/>
              </a:ext>
            </a:extLst>
          </p:cNvPr>
          <p:cNvCxnSpPr>
            <a:cxnSpLocks/>
          </p:cNvCxnSpPr>
          <p:nvPr/>
        </p:nvCxnSpPr>
        <p:spPr>
          <a:xfrm flipV="1">
            <a:off x="5730212" y="3090475"/>
            <a:ext cx="5662788" cy="4989"/>
          </a:xfrm>
          <a:prstGeom prst="line">
            <a:avLst/>
          </a:prstGeom>
          <a:ln w="22225" cap="rnd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5" name="Group 1434">
            <a:extLst>
              <a:ext uri="{FF2B5EF4-FFF2-40B4-BE49-F238E27FC236}">
                <a16:creationId xmlns:a16="http://schemas.microsoft.com/office/drawing/2014/main" id="{1997733E-7B8E-4989-8DDC-9D36C756CB98}"/>
              </a:ext>
            </a:extLst>
          </p:cNvPr>
          <p:cNvGrpSpPr/>
          <p:nvPr/>
        </p:nvGrpSpPr>
        <p:grpSpPr>
          <a:xfrm>
            <a:off x="5643087" y="3246293"/>
            <a:ext cx="5776366" cy="2922888"/>
            <a:chOff x="653473" y="4416753"/>
            <a:chExt cx="4431062" cy="2922888"/>
          </a:xfrm>
        </p:grpSpPr>
        <p:sp>
          <p:nvSpPr>
            <p:cNvPr id="1436" name="TextBox 1435">
              <a:extLst>
                <a:ext uri="{FF2B5EF4-FFF2-40B4-BE49-F238E27FC236}">
                  <a16:creationId xmlns:a16="http://schemas.microsoft.com/office/drawing/2014/main" id="{E5AEB321-7D04-4CC3-921A-D791E197C751}"/>
                </a:ext>
              </a:extLst>
            </p:cNvPr>
            <p:cNvSpPr txBox="1"/>
            <p:nvPr/>
          </p:nvSpPr>
          <p:spPr>
            <a:xfrm>
              <a:off x="653473" y="4416753"/>
              <a:ext cx="443106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Power PowerPoint Presentation 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437" name="직사각형 1">
              <a:extLst>
                <a:ext uri="{FF2B5EF4-FFF2-40B4-BE49-F238E27FC236}">
                  <a16:creationId xmlns:a16="http://schemas.microsoft.com/office/drawing/2014/main" id="{20AF7D16-91D0-4963-B65A-7AD62F1206CF}"/>
                </a:ext>
              </a:extLst>
            </p:cNvPr>
            <p:cNvSpPr/>
            <p:nvPr/>
          </p:nvSpPr>
          <p:spPr>
            <a:xfrm>
              <a:off x="653473" y="4908206"/>
              <a:ext cx="4431061" cy="243143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defTabSz="1005840"/>
              <a:r>
                <a:rPr lang="en-US" altLang="ko-KR" sz="1400" dirty="0"/>
                <a:t>2008 ~ 2011 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/>
                <a:t>                     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</a:p>
            <a:p>
              <a:pPr defTabSz="1005840"/>
              <a:r>
                <a:rPr lang="en-US" altLang="ko-KR" sz="1400" dirty="0"/>
                <a:t>2011 ~ 2015 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/>
                <a:t>                     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en-US" altLang="ko-KR" sz="1200" dirty="0"/>
            </a:p>
            <a:p>
              <a:pPr defTabSz="1005840"/>
              <a:r>
                <a:rPr lang="en-US" altLang="ko-KR" sz="1400" dirty="0"/>
                <a:t>2015~ 2018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/>
                <a:t>                     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en-US" altLang="ko-KR" sz="1200" dirty="0"/>
            </a:p>
            <a:p>
              <a:pPr defTabSz="1005840"/>
              <a:r>
                <a:rPr lang="en-US" altLang="ko-KR" sz="1400" dirty="0"/>
                <a:t>2018 ~ 2020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                  I hope and I believe that this Template will your Time.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152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46</cp:revision>
  <dcterms:created xsi:type="dcterms:W3CDTF">2018-02-18T19:39:47Z</dcterms:created>
  <dcterms:modified xsi:type="dcterms:W3CDTF">2019-04-24T06:50:33Z</dcterms:modified>
</cp:coreProperties>
</file>