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D23D3D0-0173-40EF-84F3-196EF0D677A7}"/>
              </a:ext>
            </a:extLst>
          </p:cNvPr>
          <p:cNvGrpSpPr/>
          <p:nvPr/>
        </p:nvGrpSpPr>
        <p:grpSpPr>
          <a:xfrm>
            <a:off x="6817748" y="1851942"/>
            <a:ext cx="4377078" cy="4190382"/>
            <a:chOff x="4644008" y="1980456"/>
            <a:chExt cx="3769568" cy="3608784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5251C196-52A0-4424-9822-D6F27287E0A4}"/>
                </a:ext>
              </a:extLst>
            </p:cNvPr>
            <p:cNvGrpSpPr/>
            <p:nvPr/>
          </p:nvGrpSpPr>
          <p:grpSpPr>
            <a:xfrm>
              <a:off x="4644008" y="1980456"/>
              <a:ext cx="3769568" cy="3608784"/>
              <a:chOff x="4923656" y="2124472"/>
              <a:chExt cx="3769568" cy="3608784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F17051A7-3A7C-44F0-86BC-BCC15E69FFDF}"/>
                  </a:ext>
                </a:extLst>
              </p:cNvPr>
              <p:cNvGrpSpPr/>
              <p:nvPr/>
            </p:nvGrpSpPr>
            <p:grpSpPr>
              <a:xfrm>
                <a:off x="6156176" y="2124472"/>
                <a:ext cx="1304528" cy="3608784"/>
                <a:chOff x="6084168" y="2124472"/>
                <a:chExt cx="1304528" cy="3608784"/>
              </a:xfrm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8E79F7DB-7E24-4BDF-9C69-E940CB191E88}"/>
                    </a:ext>
                  </a:extLst>
                </p:cNvPr>
                <p:cNvSpPr/>
                <p:nvPr/>
              </p:nvSpPr>
              <p:spPr>
                <a:xfrm>
                  <a:off x="6084168" y="2124472"/>
                  <a:ext cx="1304528" cy="1304528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/>
                    <a:t>Text</a:t>
                  </a: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6368FAD3-32D9-4E8E-9799-0AF754013EAA}"/>
                    </a:ext>
                  </a:extLst>
                </p:cNvPr>
                <p:cNvSpPr/>
                <p:nvPr/>
              </p:nvSpPr>
              <p:spPr>
                <a:xfrm>
                  <a:off x="6084168" y="4428728"/>
                  <a:ext cx="1304528" cy="130452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/>
                    <a:t>Text</a:t>
                  </a:r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50319BE3-50A1-44AF-9AD8-27FD34927DFD}"/>
                  </a:ext>
                </a:extLst>
              </p:cNvPr>
              <p:cNvGrpSpPr/>
              <p:nvPr/>
            </p:nvGrpSpPr>
            <p:grpSpPr>
              <a:xfrm>
                <a:off x="4923656" y="3284984"/>
                <a:ext cx="3769568" cy="1304528"/>
                <a:chOff x="4923656" y="3329866"/>
                <a:chExt cx="3769568" cy="1304528"/>
              </a:xfrm>
            </p:grpSpPr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D22E0DA6-641C-4CC7-95A6-EB3F11135C57}"/>
                    </a:ext>
                  </a:extLst>
                </p:cNvPr>
                <p:cNvSpPr/>
                <p:nvPr/>
              </p:nvSpPr>
              <p:spPr>
                <a:xfrm>
                  <a:off x="4923656" y="3329866"/>
                  <a:ext cx="1304528" cy="130452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/>
                    <a:t>Text</a:t>
                  </a:r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2ACB42AF-1D3C-45BA-969C-36BFD4C2D12F}"/>
                    </a:ext>
                  </a:extLst>
                </p:cNvPr>
                <p:cNvSpPr/>
                <p:nvPr/>
              </p:nvSpPr>
              <p:spPr>
                <a:xfrm>
                  <a:off x="7388696" y="3329866"/>
                  <a:ext cx="1304528" cy="1304528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/>
                    <a:t>Text</a:t>
                  </a:r>
                </a:p>
              </p:txBody>
            </p:sp>
          </p:grpSp>
        </p:grpSp>
        <p:sp>
          <p:nvSpPr>
            <p:cNvPr id="79" name="Circular Arrow 35">
              <a:extLst>
                <a:ext uri="{FF2B5EF4-FFF2-40B4-BE49-F238E27FC236}">
                  <a16:creationId xmlns:a16="http://schemas.microsoft.com/office/drawing/2014/main" id="{0A523182-8E3D-49C0-A581-EE84428EA286}"/>
                </a:ext>
              </a:extLst>
            </p:cNvPr>
            <p:cNvSpPr/>
            <p:nvPr/>
          </p:nvSpPr>
          <p:spPr>
            <a:xfrm>
              <a:off x="6096744" y="3361184"/>
              <a:ext cx="864096" cy="86409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2064649"/>
                <a:gd name="adj5" fmla="val 125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그룹 3">
            <a:extLst>
              <a:ext uri="{FF2B5EF4-FFF2-40B4-BE49-F238E27FC236}">
                <a16:creationId xmlns:a16="http://schemas.microsoft.com/office/drawing/2014/main" id="{FFD284FA-F0EE-444F-A35D-268E7AEC755B}"/>
              </a:ext>
            </a:extLst>
          </p:cNvPr>
          <p:cNvGrpSpPr/>
          <p:nvPr/>
        </p:nvGrpSpPr>
        <p:grpSpPr>
          <a:xfrm>
            <a:off x="910089" y="1776328"/>
            <a:ext cx="5520799" cy="901016"/>
            <a:chOff x="467544" y="1934588"/>
            <a:chExt cx="4369376" cy="90101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BF55C2F-36A9-4F58-BF48-6470E35F1739}"/>
                </a:ext>
              </a:extLst>
            </p:cNvPr>
            <p:cNvSpPr/>
            <p:nvPr/>
          </p:nvSpPr>
          <p:spPr>
            <a:xfrm>
              <a:off x="806699" y="2312384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18EFBC3-D02F-4F36-8D13-E2EA8C47B870}"/>
                </a:ext>
              </a:extLst>
            </p:cNvPr>
            <p:cNvSpPr/>
            <p:nvPr/>
          </p:nvSpPr>
          <p:spPr>
            <a:xfrm>
              <a:off x="467544" y="1934588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 Contents Here A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9" name="그룹 4">
            <a:extLst>
              <a:ext uri="{FF2B5EF4-FFF2-40B4-BE49-F238E27FC236}">
                <a16:creationId xmlns:a16="http://schemas.microsoft.com/office/drawing/2014/main" id="{3781AE45-1EA3-4AF4-AED9-DE5F687A6DB2}"/>
              </a:ext>
            </a:extLst>
          </p:cNvPr>
          <p:cNvGrpSpPr/>
          <p:nvPr/>
        </p:nvGrpSpPr>
        <p:grpSpPr>
          <a:xfrm>
            <a:off x="910089" y="2909712"/>
            <a:ext cx="5520799" cy="901016"/>
            <a:chOff x="467544" y="2816016"/>
            <a:chExt cx="4369376" cy="901016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91ED14E-4068-4B31-A0C5-0F56949CF71C}"/>
                </a:ext>
              </a:extLst>
            </p:cNvPr>
            <p:cNvSpPr/>
            <p:nvPr/>
          </p:nvSpPr>
          <p:spPr>
            <a:xfrm>
              <a:off x="806699" y="3193812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A56D246-169C-4A01-A5B5-B6A5C1441EA1}"/>
                </a:ext>
              </a:extLst>
            </p:cNvPr>
            <p:cNvSpPr/>
            <p:nvPr/>
          </p:nvSpPr>
          <p:spPr>
            <a:xfrm>
              <a:off x="467544" y="2816016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Contents Here B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2" name="그룹 5">
            <a:extLst>
              <a:ext uri="{FF2B5EF4-FFF2-40B4-BE49-F238E27FC236}">
                <a16:creationId xmlns:a16="http://schemas.microsoft.com/office/drawing/2014/main" id="{36118A53-9BC9-41F9-93AC-AFDF510608F9}"/>
              </a:ext>
            </a:extLst>
          </p:cNvPr>
          <p:cNvGrpSpPr/>
          <p:nvPr/>
        </p:nvGrpSpPr>
        <p:grpSpPr>
          <a:xfrm>
            <a:off x="910089" y="4043095"/>
            <a:ext cx="5520799" cy="901016"/>
            <a:chOff x="467544" y="3697444"/>
            <a:chExt cx="4369376" cy="901016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29D62F8-54E3-4BF7-BF49-B0197EE27DAF}"/>
                </a:ext>
              </a:extLst>
            </p:cNvPr>
            <p:cNvSpPr/>
            <p:nvPr/>
          </p:nvSpPr>
          <p:spPr>
            <a:xfrm>
              <a:off x="806699" y="4075240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CD534A9-D736-431B-AA78-FFDB0E836040}"/>
                </a:ext>
              </a:extLst>
            </p:cNvPr>
            <p:cNvSpPr/>
            <p:nvPr/>
          </p:nvSpPr>
          <p:spPr>
            <a:xfrm>
              <a:off x="467544" y="3697444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Contents Here C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5" name="그룹 6">
            <a:extLst>
              <a:ext uri="{FF2B5EF4-FFF2-40B4-BE49-F238E27FC236}">
                <a16:creationId xmlns:a16="http://schemas.microsoft.com/office/drawing/2014/main" id="{E7B09C00-4BB3-41D9-A48C-13BFA59D0FA4}"/>
              </a:ext>
            </a:extLst>
          </p:cNvPr>
          <p:cNvGrpSpPr/>
          <p:nvPr/>
        </p:nvGrpSpPr>
        <p:grpSpPr>
          <a:xfrm>
            <a:off x="910089" y="5176478"/>
            <a:ext cx="5520799" cy="901016"/>
            <a:chOff x="467544" y="4578872"/>
            <a:chExt cx="4369376" cy="901016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BD354AB-3725-4C74-88C0-73EAD933BD29}"/>
                </a:ext>
              </a:extLst>
            </p:cNvPr>
            <p:cNvSpPr/>
            <p:nvPr/>
          </p:nvSpPr>
          <p:spPr>
            <a:xfrm>
              <a:off x="806699" y="4956668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C3FB92C-9AF3-419E-B0BD-EEC50A41AA25}"/>
                </a:ext>
              </a:extLst>
            </p:cNvPr>
            <p:cNvSpPr/>
            <p:nvPr/>
          </p:nvSpPr>
          <p:spPr>
            <a:xfrm>
              <a:off x="467544" y="4578872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Contents Here D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112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2019-04-29T01:40:25Z</dcterms:modified>
</cp:coreProperties>
</file>