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06" name="TextBox 305">
            <a:extLst>
              <a:ext uri="{FF2B5EF4-FFF2-40B4-BE49-F238E27FC236}">
                <a16:creationId xmlns:a16="http://schemas.microsoft.com/office/drawing/2014/main" id="{186458E4-0066-454F-8351-ED4063210996}"/>
              </a:ext>
            </a:extLst>
          </p:cNvPr>
          <p:cNvSpPr txBox="1"/>
          <p:nvPr/>
        </p:nvSpPr>
        <p:spPr>
          <a:xfrm>
            <a:off x="7242429" y="2088130"/>
            <a:ext cx="39676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Your Text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07" name="TextBox 306">
            <a:extLst>
              <a:ext uri="{FF2B5EF4-FFF2-40B4-BE49-F238E27FC236}">
                <a16:creationId xmlns:a16="http://schemas.microsoft.com/office/drawing/2014/main" id="{01CF8F9D-770B-4138-8918-A153914CBE69}"/>
              </a:ext>
            </a:extLst>
          </p:cNvPr>
          <p:cNvSpPr txBox="1"/>
          <p:nvPr/>
        </p:nvSpPr>
        <p:spPr>
          <a:xfrm>
            <a:off x="7242429" y="2388536"/>
            <a:ext cx="396769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Example Text : Get a modern PowerPoint  Presentation that is beautifully designed. I hope and I believe that this Template will your Time, Money and Reputation. Easy to change colors, photos and Text.</a:t>
            </a: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simply impress your audience and add a unique zing and appeal to your Reports and Presentations with our Templates.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08" name="TextBox 307">
            <a:extLst>
              <a:ext uri="{FF2B5EF4-FFF2-40B4-BE49-F238E27FC236}">
                <a16:creationId xmlns:a16="http://schemas.microsoft.com/office/drawing/2014/main" id="{F53C97F6-DB78-475A-94A5-EFF86497742E}"/>
              </a:ext>
            </a:extLst>
          </p:cNvPr>
          <p:cNvSpPr txBox="1"/>
          <p:nvPr/>
        </p:nvSpPr>
        <p:spPr>
          <a:xfrm>
            <a:off x="7242429" y="3773220"/>
            <a:ext cx="39676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Your Text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09" name="TextBox 308">
            <a:extLst>
              <a:ext uri="{FF2B5EF4-FFF2-40B4-BE49-F238E27FC236}">
                <a16:creationId xmlns:a16="http://schemas.microsoft.com/office/drawing/2014/main" id="{BCEFFDE9-AFA8-44A7-B55E-51BF3300636A}"/>
              </a:ext>
            </a:extLst>
          </p:cNvPr>
          <p:cNvSpPr txBox="1"/>
          <p:nvPr/>
        </p:nvSpPr>
        <p:spPr>
          <a:xfrm>
            <a:off x="7242429" y="4073627"/>
            <a:ext cx="396769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Example Text : Get a modern PowerPoint  Presentation that is beautifully designed. I hope and I believe that this Template will your Time, Money and Reputation. Easy to change colors, photos and Text.</a:t>
            </a: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simply impress your audience and add a unique zing and appeal to your Reports and Presentations with our Templates. Get a modern PowerPoint  Presentation that is beautifully designed.</a:t>
            </a:r>
          </a:p>
        </p:txBody>
      </p:sp>
      <p:grpSp>
        <p:nvGrpSpPr>
          <p:cNvPr id="310" name="그룹 2">
            <a:extLst>
              <a:ext uri="{FF2B5EF4-FFF2-40B4-BE49-F238E27FC236}">
                <a16:creationId xmlns:a16="http://schemas.microsoft.com/office/drawing/2014/main" id="{8E2EA88D-F0D4-4E1D-927C-3B914BB9ADDA}"/>
              </a:ext>
            </a:extLst>
          </p:cNvPr>
          <p:cNvGrpSpPr/>
          <p:nvPr/>
        </p:nvGrpSpPr>
        <p:grpSpPr>
          <a:xfrm>
            <a:off x="981878" y="1835170"/>
            <a:ext cx="5493530" cy="4217714"/>
            <a:chOff x="1944920" y="1835170"/>
            <a:chExt cx="5493530" cy="4217714"/>
          </a:xfrm>
        </p:grpSpPr>
        <p:cxnSp>
          <p:nvCxnSpPr>
            <p:cNvPr id="311" name="Straight Connector 310">
              <a:extLst>
                <a:ext uri="{FF2B5EF4-FFF2-40B4-BE49-F238E27FC236}">
                  <a16:creationId xmlns:a16="http://schemas.microsoft.com/office/drawing/2014/main" id="{511D439C-F7A4-4000-9841-8506BCA5002D}"/>
                </a:ext>
              </a:extLst>
            </p:cNvPr>
            <p:cNvCxnSpPr>
              <a:cxnSpLocks/>
              <a:endCxn id="320" idx="1"/>
            </p:cNvCxnSpPr>
            <p:nvPr/>
          </p:nvCxnSpPr>
          <p:spPr>
            <a:xfrm>
              <a:off x="4936446" y="3871740"/>
              <a:ext cx="1178797" cy="868814"/>
            </a:xfrm>
            <a:prstGeom prst="line">
              <a:avLst/>
            </a:prstGeom>
            <a:ln w="190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2" name="Straight Connector 311">
              <a:extLst>
                <a:ext uri="{FF2B5EF4-FFF2-40B4-BE49-F238E27FC236}">
                  <a16:creationId xmlns:a16="http://schemas.microsoft.com/office/drawing/2014/main" id="{60DA00A9-5F46-4951-B2D7-CD52C6DADCE9}"/>
                </a:ext>
              </a:extLst>
            </p:cNvPr>
            <p:cNvCxnSpPr>
              <a:cxnSpLocks/>
              <a:endCxn id="321" idx="7"/>
            </p:cNvCxnSpPr>
            <p:nvPr/>
          </p:nvCxnSpPr>
          <p:spPr>
            <a:xfrm flipH="1">
              <a:off x="4216238" y="3871740"/>
              <a:ext cx="720210" cy="1422439"/>
            </a:xfrm>
            <a:prstGeom prst="line">
              <a:avLst/>
            </a:prstGeom>
            <a:ln w="190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3" name="Straight Connector 312">
              <a:extLst>
                <a:ext uri="{FF2B5EF4-FFF2-40B4-BE49-F238E27FC236}">
                  <a16:creationId xmlns:a16="http://schemas.microsoft.com/office/drawing/2014/main" id="{2DF2E5F4-DB6E-44AC-BE23-4CB79E2F6A2E}"/>
                </a:ext>
              </a:extLst>
            </p:cNvPr>
            <p:cNvCxnSpPr>
              <a:cxnSpLocks/>
              <a:endCxn id="322" idx="6"/>
            </p:cNvCxnSpPr>
            <p:nvPr/>
          </p:nvCxnSpPr>
          <p:spPr>
            <a:xfrm flipH="1">
              <a:off x="3134007" y="3871740"/>
              <a:ext cx="1802438" cy="121704"/>
            </a:xfrm>
            <a:prstGeom prst="line">
              <a:avLst/>
            </a:prstGeom>
            <a:ln w="190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4" name="Straight Connector 313">
              <a:extLst>
                <a:ext uri="{FF2B5EF4-FFF2-40B4-BE49-F238E27FC236}">
                  <a16:creationId xmlns:a16="http://schemas.microsoft.com/office/drawing/2014/main" id="{6790C9A1-7277-48E4-9316-37EEE99705EA}"/>
                </a:ext>
              </a:extLst>
            </p:cNvPr>
            <p:cNvCxnSpPr>
              <a:cxnSpLocks/>
              <a:endCxn id="323" idx="5"/>
            </p:cNvCxnSpPr>
            <p:nvPr/>
          </p:nvCxnSpPr>
          <p:spPr>
            <a:xfrm flipH="1" flipV="1">
              <a:off x="3944492" y="2779668"/>
              <a:ext cx="991954" cy="1092072"/>
            </a:xfrm>
            <a:prstGeom prst="line">
              <a:avLst/>
            </a:prstGeom>
            <a:ln w="190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5" name="Straight Connector 314">
              <a:extLst>
                <a:ext uri="{FF2B5EF4-FFF2-40B4-BE49-F238E27FC236}">
                  <a16:creationId xmlns:a16="http://schemas.microsoft.com/office/drawing/2014/main" id="{2A07E2A7-D463-4754-AFA9-5E61CB015FA8}"/>
                </a:ext>
              </a:extLst>
            </p:cNvPr>
            <p:cNvCxnSpPr>
              <a:cxnSpLocks/>
              <a:endCxn id="319" idx="4"/>
            </p:cNvCxnSpPr>
            <p:nvPr/>
          </p:nvCxnSpPr>
          <p:spPr>
            <a:xfrm flipV="1">
              <a:off x="4936444" y="2428572"/>
              <a:ext cx="154013" cy="1443170"/>
            </a:xfrm>
            <a:prstGeom prst="line">
              <a:avLst/>
            </a:prstGeom>
            <a:ln w="190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6" name="Straight Connector 315">
              <a:extLst>
                <a:ext uri="{FF2B5EF4-FFF2-40B4-BE49-F238E27FC236}">
                  <a16:creationId xmlns:a16="http://schemas.microsoft.com/office/drawing/2014/main" id="{26982E0F-02A1-4090-A85B-29C5910EC4EB}"/>
                </a:ext>
              </a:extLst>
            </p:cNvPr>
            <p:cNvCxnSpPr>
              <a:cxnSpLocks/>
              <a:endCxn id="318" idx="3"/>
            </p:cNvCxnSpPr>
            <p:nvPr/>
          </p:nvCxnSpPr>
          <p:spPr>
            <a:xfrm flipV="1">
              <a:off x="4976826" y="3135562"/>
              <a:ext cx="1694473" cy="762802"/>
            </a:xfrm>
            <a:prstGeom prst="line">
              <a:avLst/>
            </a:prstGeom>
            <a:ln w="190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7" name="Oval 316">
              <a:extLst>
                <a:ext uri="{FF2B5EF4-FFF2-40B4-BE49-F238E27FC236}">
                  <a16:creationId xmlns:a16="http://schemas.microsoft.com/office/drawing/2014/main" id="{DDBCF8B2-02B2-4D0B-A7C9-1AFB6A08983C}"/>
                </a:ext>
              </a:extLst>
            </p:cNvPr>
            <p:cNvSpPr/>
            <p:nvPr/>
          </p:nvSpPr>
          <p:spPr>
            <a:xfrm>
              <a:off x="4180360" y="3115656"/>
              <a:ext cx="1512168" cy="1512168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318" name="Oval 317">
              <a:extLst>
                <a:ext uri="{FF2B5EF4-FFF2-40B4-BE49-F238E27FC236}">
                  <a16:creationId xmlns:a16="http://schemas.microsoft.com/office/drawing/2014/main" id="{68ADCB65-C279-435F-BD1E-F7D7136C6E4A}"/>
                </a:ext>
              </a:extLst>
            </p:cNvPr>
            <p:cNvSpPr/>
            <p:nvPr/>
          </p:nvSpPr>
          <p:spPr>
            <a:xfrm>
              <a:off x="6539677" y="2368411"/>
              <a:ext cx="898773" cy="89877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19" name="Oval 318">
              <a:extLst>
                <a:ext uri="{FF2B5EF4-FFF2-40B4-BE49-F238E27FC236}">
                  <a16:creationId xmlns:a16="http://schemas.microsoft.com/office/drawing/2014/main" id="{E455BAE1-000D-4BB5-83EB-50901B645FA9}"/>
                </a:ext>
              </a:extLst>
            </p:cNvPr>
            <p:cNvSpPr/>
            <p:nvPr/>
          </p:nvSpPr>
          <p:spPr>
            <a:xfrm>
              <a:off x="4793756" y="1835170"/>
              <a:ext cx="593402" cy="593402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20" name="Oval 319">
              <a:extLst>
                <a:ext uri="{FF2B5EF4-FFF2-40B4-BE49-F238E27FC236}">
                  <a16:creationId xmlns:a16="http://schemas.microsoft.com/office/drawing/2014/main" id="{EA959EA5-975C-41A8-8AB1-CC3A27F5FC8F}"/>
                </a:ext>
              </a:extLst>
            </p:cNvPr>
            <p:cNvSpPr/>
            <p:nvPr/>
          </p:nvSpPr>
          <p:spPr>
            <a:xfrm>
              <a:off x="5951985" y="4577296"/>
              <a:ext cx="1114797" cy="1114797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321" name="Oval 320">
              <a:extLst>
                <a:ext uri="{FF2B5EF4-FFF2-40B4-BE49-F238E27FC236}">
                  <a16:creationId xmlns:a16="http://schemas.microsoft.com/office/drawing/2014/main" id="{99D31331-D11B-44B6-A67A-AF4E4C66D700}"/>
                </a:ext>
              </a:extLst>
            </p:cNvPr>
            <p:cNvSpPr/>
            <p:nvPr/>
          </p:nvSpPr>
          <p:spPr>
            <a:xfrm>
              <a:off x="3640970" y="5195479"/>
              <a:ext cx="673968" cy="673968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22" name="Oval 321">
              <a:extLst>
                <a:ext uri="{FF2B5EF4-FFF2-40B4-BE49-F238E27FC236}">
                  <a16:creationId xmlns:a16="http://schemas.microsoft.com/office/drawing/2014/main" id="{D3081042-B319-46AC-BF21-63C9D0B1F548}"/>
                </a:ext>
              </a:extLst>
            </p:cNvPr>
            <p:cNvSpPr/>
            <p:nvPr/>
          </p:nvSpPr>
          <p:spPr>
            <a:xfrm>
              <a:off x="1944920" y="3398900"/>
              <a:ext cx="1189087" cy="118908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23" name="Oval 322">
              <a:extLst>
                <a:ext uri="{FF2B5EF4-FFF2-40B4-BE49-F238E27FC236}">
                  <a16:creationId xmlns:a16="http://schemas.microsoft.com/office/drawing/2014/main" id="{A2402605-7343-4FC0-A183-18D4086A2DF8}"/>
                </a:ext>
              </a:extLst>
            </p:cNvPr>
            <p:cNvSpPr/>
            <p:nvPr/>
          </p:nvSpPr>
          <p:spPr>
            <a:xfrm>
              <a:off x="3218871" y="2054047"/>
              <a:ext cx="850118" cy="85011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24" name="TextBox 323">
              <a:extLst>
                <a:ext uri="{FF2B5EF4-FFF2-40B4-BE49-F238E27FC236}">
                  <a16:creationId xmlns:a16="http://schemas.microsoft.com/office/drawing/2014/main" id="{B6308E44-931D-4305-837F-1DAD24727BBC}"/>
                </a:ext>
              </a:extLst>
            </p:cNvPr>
            <p:cNvSpPr txBox="1"/>
            <p:nvPr/>
          </p:nvSpPr>
          <p:spPr>
            <a:xfrm>
              <a:off x="4288372" y="3548634"/>
              <a:ext cx="129614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Contents</a:t>
              </a:r>
            </a:p>
            <a:p>
              <a:pPr algn="ctr"/>
              <a:r>
                <a:rPr lang="en-US" altLang="ko-KR" sz="2000" b="1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Here</a:t>
              </a:r>
              <a:endParaRPr lang="ko-KR" altLang="en-US" sz="20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325" name="Oval 324">
              <a:extLst>
                <a:ext uri="{FF2B5EF4-FFF2-40B4-BE49-F238E27FC236}">
                  <a16:creationId xmlns:a16="http://schemas.microsoft.com/office/drawing/2014/main" id="{70BED5C6-190C-4785-810F-0547A8D3499B}"/>
                </a:ext>
              </a:extLst>
            </p:cNvPr>
            <p:cNvSpPr/>
            <p:nvPr/>
          </p:nvSpPr>
          <p:spPr>
            <a:xfrm>
              <a:off x="5066607" y="4878024"/>
              <a:ext cx="532389" cy="532389"/>
            </a:xfrm>
            <a:prstGeom prst="ellipse">
              <a:avLst/>
            </a:prstGeom>
            <a:solidFill>
              <a:schemeClr val="accent2"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26" name="Oval 325">
              <a:extLst>
                <a:ext uri="{FF2B5EF4-FFF2-40B4-BE49-F238E27FC236}">
                  <a16:creationId xmlns:a16="http://schemas.microsoft.com/office/drawing/2014/main" id="{79ED8650-E4E6-4AD8-821A-9F418A646B5A}"/>
                </a:ext>
              </a:extLst>
            </p:cNvPr>
            <p:cNvSpPr/>
            <p:nvPr/>
          </p:nvSpPr>
          <p:spPr>
            <a:xfrm>
              <a:off x="5389316" y="2579950"/>
              <a:ext cx="459035" cy="459035"/>
            </a:xfrm>
            <a:prstGeom prst="ellipse">
              <a:avLst/>
            </a:prstGeom>
            <a:solidFill>
              <a:schemeClr val="accent1">
                <a:alpha val="7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27" name="Oval 326">
              <a:extLst>
                <a:ext uri="{FF2B5EF4-FFF2-40B4-BE49-F238E27FC236}">
                  <a16:creationId xmlns:a16="http://schemas.microsoft.com/office/drawing/2014/main" id="{88057AFA-ED3E-4EA2-A521-BC315FE8F899}"/>
                </a:ext>
              </a:extLst>
            </p:cNvPr>
            <p:cNvSpPr/>
            <p:nvPr/>
          </p:nvSpPr>
          <p:spPr>
            <a:xfrm>
              <a:off x="3684871" y="4480235"/>
              <a:ext cx="363255" cy="363255"/>
            </a:xfrm>
            <a:prstGeom prst="ellipse">
              <a:avLst/>
            </a:prstGeom>
            <a:solidFill>
              <a:schemeClr val="accent4"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28" name="Oval 327">
              <a:extLst>
                <a:ext uri="{FF2B5EF4-FFF2-40B4-BE49-F238E27FC236}">
                  <a16:creationId xmlns:a16="http://schemas.microsoft.com/office/drawing/2014/main" id="{6C2FE305-E4AC-4C0E-8187-664F504BDD79}"/>
                </a:ext>
              </a:extLst>
            </p:cNvPr>
            <p:cNvSpPr/>
            <p:nvPr/>
          </p:nvSpPr>
          <p:spPr>
            <a:xfrm>
              <a:off x="6476486" y="3551209"/>
              <a:ext cx="282855" cy="282855"/>
            </a:xfrm>
            <a:prstGeom prst="ellipse">
              <a:avLst/>
            </a:prstGeom>
            <a:solidFill>
              <a:schemeClr val="accent2"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29" name="Oval 328">
              <a:extLst>
                <a:ext uri="{FF2B5EF4-FFF2-40B4-BE49-F238E27FC236}">
                  <a16:creationId xmlns:a16="http://schemas.microsoft.com/office/drawing/2014/main" id="{415E0082-94E6-4298-9A09-1B400A1678E5}"/>
                </a:ext>
              </a:extLst>
            </p:cNvPr>
            <p:cNvSpPr/>
            <p:nvPr/>
          </p:nvSpPr>
          <p:spPr>
            <a:xfrm>
              <a:off x="2668761" y="2196177"/>
              <a:ext cx="266700" cy="266700"/>
            </a:xfrm>
            <a:prstGeom prst="ellipse">
              <a:avLst/>
            </a:prstGeom>
            <a:solidFill>
              <a:schemeClr val="accent4"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30" name="Oval 329">
              <a:extLst>
                <a:ext uri="{FF2B5EF4-FFF2-40B4-BE49-F238E27FC236}">
                  <a16:creationId xmlns:a16="http://schemas.microsoft.com/office/drawing/2014/main" id="{EBF9F80F-3DE0-454A-A35F-77509F8D1470}"/>
                </a:ext>
              </a:extLst>
            </p:cNvPr>
            <p:cNvSpPr/>
            <p:nvPr/>
          </p:nvSpPr>
          <p:spPr>
            <a:xfrm>
              <a:off x="5924795" y="4117523"/>
              <a:ext cx="352320" cy="352320"/>
            </a:xfrm>
            <a:prstGeom prst="ellipse">
              <a:avLst/>
            </a:prstGeom>
            <a:solidFill>
              <a:schemeClr val="accent5"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31" name="Oval 330">
              <a:extLst>
                <a:ext uri="{FF2B5EF4-FFF2-40B4-BE49-F238E27FC236}">
                  <a16:creationId xmlns:a16="http://schemas.microsoft.com/office/drawing/2014/main" id="{1357FBF1-A89F-4450-BBD3-3CC5BC8B6806}"/>
                </a:ext>
              </a:extLst>
            </p:cNvPr>
            <p:cNvSpPr/>
            <p:nvPr/>
          </p:nvSpPr>
          <p:spPr>
            <a:xfrm>
              <a:off x="3396656" y="3398900"/>
              <a:ext cx="321839" cy="321839"/>
            </a:xfrm>
            <a:prstGeom prst="ellipse">
              <a:avLst/>
            </a:prstGeom>
            <a:solidFill>
              <a:schemeClr val="accent1">
                <a:alpha val="7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32" name="Oval 331">
              <a:extLst>
                <a:ext uri="{FF2B5EF4-FFF2-40B4-BE49-F238E27FC236}">
                  <a16:creationId xmlns:a16="http://schemas.microsoft.com/office/drawing/2014/main" id="{3F457353-E8C1-4355-A4B8-9A5CEC407D98}"/>
                </a:ext>
              </a:extLst>
            </p:cNvPr>
            <p:cNvSpPr/>
            <p:nvPr/>
          </p:nvSpPr>
          <p:spPr>
            <a:xfrm>
              <a:off x="3998959" y="3241670"/>
              <a:ext cx="200451" cy="200451"/>
            </a:xfrm>
            <a:prstGeom prst="ellipse">
              <a:avLst/>
            </a:prstGeom>
            <a:solidFill>
              <a:schemeClr val="accent3">
                <a:alpha val="7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33" name="Oval 332">
              <a:extLst>
                <a:ext uri="{FF2B5EF4-FFF2-40B4-BE49-F238E27FC236}">
                  <a16:creationId xmlns:a16="http://schemas.microsoft.com/office/drawing/2014/main" id="{2D14B270-F4A3-4B57-B88B-4D56BC8E0FB3}"/>
                </a:ext>
              </a:extLst>
            </p:cNvPr>
            <p:cNvSpPr/>
            <p:nvPr/>
          </p:nvSpPr>
          <p:spPr>
            <a:xfrm>
              <a:off x="5622688" y="1931420"/>
              <a:ext cx="200451" cy="200451"/>
            </a:xfrm>
            <a:prstGeom prst="ellipse">
              <a:avLst/>
            </a:prstGeom>
            <a:solidFill>
              <a:schemeClr val="accent3">
                <a:alpha val="7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34" name="Oval 333">
              <a:extLst>
                <a:ext uri="{FF2B5EF4-FFF2-40B4-BE49-F238E27FC236}">
                  <a16:creationId xmlns:a16="http://schemas.microsoft.com/office/drawing/2014/main" id="{3734A628-8B9F-4823-AFBE-FF32ACA6D894}"/>
                </a:ext>
              </a:extLst>
            </p:cNvPr>
            <p:cNvSpPr/>
            <p:nvPr/>
          </p:nvSpPr>
          <p:spPr>
            <a:xfrm>
              <a:off x="4593305" y="5852433"/>
              <a:ext cx="200451" cy="200451"/>
            </a:xfrm>
            <a:prstGeom prst="ellipse">
              <a:avLst/>
            </a:prstGeom>
            <a:solidFill>
              <a:schemeClr val="accent3">
                <a:alpha val="7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35" name="Oval 40">
              <a:extLst>
                <a:ext uri="{FF2B5EF4-FFF2-40B4-BE49-F238E27FC236}">
                  <a16:creationId xmlns:a16="http://schemas.microsoft.com/office/drawing/2014/main" id="{54EDBD86-E8F4-477E-8E54-590938D9EF59}"/>
                </a:ext>
              </a:extLst>
            </p:cNvPr>
            <p:cNvSpPr/>
            <p:nvPr/>
          </p:nvSpPr>
          <p:spPr>
            <a:xfrm>
              <a:off x="2927021" y="4538537"/>
              <a:ext cx="200451" cy="200451"/>
            </a:xfrm>
            <a:prstGeom prst="ellipse">
              <a:avLst/>
            </a:prstGeom>
            <a:solidFill>
              <a:schemeClr val="accent3">
                <a:alpha val="7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36" name="Oval 30">
              <a:extLst>
                <a:ext uri="{FF2B5EF4-FFF2-40B4-BE49-F238E27FC236}">
                  <a16:creationId xmlns:a16="http://schemas.microsoft.com/office/drawing/2014/main" id="{FDAD970B-481C-447C-9E15-AD2D34ADB52C}"/>
                </a:ext>
              </a:extLst>
            </p:cNvPr>
            <p:cNvSpPr/>
            <p:nvPr/>
          </p:nvSpPr>
          <p:spPr>
            <a:xfrm>
              <a:off x="6063159" y="2804632"/>
              <a:ext cx="363255" cy="363255"/>
            </a:xfrm>
            <a:prstGeom prst="ellipse">
              <a:avLst/>
            </a:prstGeom>
            <a:solidFill>
              <a:schemeClr val="accent4"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37" name="Oval 36">
              <a:extLst>
                <a:ext uri="{FF2B5EF4-FFF2-40B4-BE49-F238E27FC236}">
                  <a16:creationId xmlns:a16="http://schemas.microsoft.com/office/drawing/2014/main" id="{7AECFCF0-E99E-4943-8C22-58316FB320A7}"/>
                </a:ext>
              </a:extLst>
            </p:cNvPr>
            <p:cNvSpPr/>
            <p:nvPr/>
          </p:nvSpPr>
          <p:spPr>
            <a:xfrm>
              <a:off x="5523070" y="5429243"/>
              <a:ext cx="321839" cy="321839"/>
            </a:xfrm>
            <a:prstGeom prst="ellipse">
              <a:avLst/>
            </a:prstGeom>
            <a:solidFill>
              <a:schemeClr val="accent1">
                <a:alpha val="7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338" name="Rectangle 130">
            <a:extLst>
              <a:ext uri="{FF2B5EF4-FFF2-40B4-BE49-F238E27FC236}">
                <a16:creationId xmlns:a16="http://schemas.microsoft.com/office/drawing/2014/main" id="{CE0295DE-4808-43CD-AD47-63FE7B5DA8B7}"/>
              </a:ext>
            </a:extLst>
          </p:cNvPr>
          <p:cNvSpPr/>
          <p:nvPr/>
        </p:nvSpPr>
        <p:spPr>
          <a:xfrm>
            <a:off x="2835384" y="5383909"/>
            <a:ext cx="363327" cy="364977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39" name="Rectangle 9">
            <a:extLst>
              <a:ext uri="{FF2B5EF4-FFF2-40B4-BE49-F238E27FC236}">
                <a16:creationId xmlns:a16="http://schemas.microsoft.com/office/drawing/2014/main" id="{C2344998-AF33-472D-AE99-9862445FD8CE}"/>
              </a:ext>
            </a:extLst>
          </p:cNvPr>
          <p:cNvSpPr/>
          <p:nvPr/>
        </p:nvSpPr>
        <p:spPr>
          <a:xfrm>
            <a:off x="5319566" y="4876135"/>
            <a:ext cx="514138" cy="513303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40" name="Freeform 18">
            <a:extLst>
              <a:ext uri="{FF2B5EF4-FFF2-40B4-BE49-F238E27FC236}">
                <a16:creationId xmlns:a16="http://schemas.microsoft.com/office/drawing/2014/main" id="{7099AC87-8DE4-4568-B0A3-A94327926D5C}"/>
              </a:ext>
            </a:extLst>
          </p:cNvPr>
          <p:cNvSpPr/>
          <p:nvPr/>
        </p:nvSpPr>
        <p:spPr>
          <a:xfrm>
            <a:off x="1270808" y="3720740"/>
            <a:ext cx="611230" cy="493307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41" name="Rounded Rectangle 7">
            <a:extLst>
              <a:ext uri="{FF2B5EF4-FFF2-40B4-BE49-F238E27FC236}">
                <a16:creationId xmlns:a16="http://schemas.microsoft.com/office/drawing/2014/main" id="{1E4C558E-3FF2-416E-9503-B5654CAF8E1D}"/>
              </a:ext>
            </a:extLst>
          </p:cNvPr>
          <p:cNvSpPr/>
          <p:nvPr/>
        </p:nvSpPr>
        <p:spPr>
          <a:xfrm>
            <a:off x="3992048" y="1979976"/>
            <a:ext cx="280214" cy="241822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42" name="Block Arc 10">
            <a:extLst>
              <a:ext uri="{FF2B5EF4-FFF2-40B4-BE49-F238E27FC236}">
                <a16:creationId xmlns:a16="http://schemas.microsoft.com/office/drawing/2014/main" id="{17331954-55B1-4DBC-9D4F-68D0F7005795}"/>
              </a:ext>
            </a:extLst>
          </p:cNvPr>
          <p:cNvSpPr/>
          <p:nvPr/>
        </p:nvSpPr>
        <p:spPr>
          <a:xfrm>
            <a:off x="5798978" y="2687919"/>
            <a:ext cx="450039" cy="304832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43" name="Round Same Side Corner Rectangle 36">
            <a:extLst>
              <a:ext uri="{FF2B5EF4-FFF2-40B4-BE49-F238E27FC236}">
                <a16:creationId xmlns:a16="http://schemas.microsoft.com/office/drawing/2014/main" id="{A254F9A9-3D2F-4655-96F5-BDD5C55C7D62}"/>
              </a:ext>
            </a:extLst>
          </p:cNvPr>
          <p:cNvSpPr>
            <a:spLocks noChangeAspect="1"/>
          </p:cNvSpPr>
          <p:nvPr/>
        </p:nvSpPr>
        <p:spPr>
          <a:xfrm>
            <a:off x="2519508" y="2326006"/>
            <a:ext cx="346238" cy="273742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11291</TotalTime>
  <Words>158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20</cp:revision>
  <dcterms:created xsi:type="dcterms:W3CDTF">2018-02-18T19:39:47Z</dcterms:created>
  <dcterms:modified xsi:type="dcterms:W3CDTF">2019-04-29T04:01:01Z</dcterms:modified>
</cp:coreProperties>
</file>