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81" name="그룹 4">
            <a:extLst>
              <a:ext uri="{FF2B5EF4-FFF2-40B4-BE49-F238E27FC236}">
                <a16:creationId xmlns:a16="http://schemas.microsoft.com/office/drawing/2014/main" id="{548D8078-F7C7-4658-B1C8-64D0D3BCA2D9}"/>
              </a:ext>
            </a:extLst>
          </p:cNvPr>
          <p:cNvGrpSpPr/>
          <p:nvPr/>
        </p:nvGrpSpPr>
        <p:grpSpPr>
          <a:xfrm>
            <a:off x="1226007" y="1950126"/>
            <a:ext cx="9649093" cy="4157023"/>
            <a:chOff x="1341524" y="1864400"/>
            <a:chExt cx="9649093" cy="4157023"/>
          </a:xfrm>
        </p:grpSpPr>
        <p:sp>
          <p:nvSpPr>
            <p:cNvPr id="2282" name="Oval 6">
              <a:extLst>
                <a:ext uri="{FF2B5EF4-FFF2-40B4-BE49-F238E27FC236}">
                  <a16:creationId xmlns:a16="http://schemas.microsoft.com/office/drawing/2014/main" id="{3B6F5BF1-2824-4118-9B36-E5628EC02F71}"/>
                </a:ext>
              </a:extLst>
            </p:cNvPr>
            <p:cNvSpPr/>
            <p:nvPr/>
          </p:nvSpPr>
          <p:spPr>
            <a:xfrm>
              <a:off x="9610582" y="3112866"/>
              <a:ext cx="1024460" cy="1657038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90500" sx="102000" sy="102000" algn="ctr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283" name="Oval 6">
              <a:extLst>
                <a:ext uri="{FF2B5EF4-FFF2-40B4-BE49-F238E27FC236}">
                  <a16:creationId xmlns:a16="http://schemas.microsoft.com/office/drawing/2014/main" id="{440E89CB-BBB8-4FCB-86A7-CDC48000D9C0}"/>
                </a:ext>
              </a:extLst>
            </p:cNvPr>
            <p:cNvSpPr/>
            <p:nvPr/>
          </p:nvSpPr>
          <p:spPr>
            <a:xfrm rot="16200000">
              <a:off x="8267958" y="1905826"/>
              <a:ext cx="1024460" cy="1657038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90500" sx="102000" sy="102000" algn="ctr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284" name="Oval 6">
              <a:extLst>
                <a:ext uri="{FF2B5EF4-FFF2-40B4-BE49-F238E27FC236}">
                  <a16:creationId xmlns:a16="http://schemas.microsoft.com/office/drawing/2014/main" id="{83AB33F4-7ABA-4506-A1FC-15D0E408E2A8}"/>
                </a:ext>
              </a:extLst>
            </p:cNvPr>
            <p:cNvSpPr/>
            <p:nvPr/>
          </p:nvSpPr>
          <p:spPr>
            <a:xfrm rot="16200000">
              <a:off x="5640470" y="1905826"/>
              <a:ext cx="1024460" cy="1657038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90500" sx="102000" sy="102000" algn="ctr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285" name="Oval 6">
              <a:extLst>
                <a:ext uri="{FF2B5EF4-FFF2-40B4-BE49-F238E27FC236}">
                  <a16:creationId xmlns:a16="http://schemas.microsoft.com/office/drawing/2014/main" id="{F7B97680-63E2-412F-B3F4-8F5A2FB33EB2}"/>
                </a:ext>
              </a:extLst>
            </p:cNvPr>
            <p:cNvSpPr/>
            <p:nvPr/>
          </p:nvSpPr>
          <p:spPr>
            <a:xfrm rot="16200000">
              <a:off x="3012983" y="1905826"/>
              <a:ext cx="1024460" cy="1657038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90500" sx="102000" sy="102000" algn="ctr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286" name="Oval 6">
              <a:extLst>
                <a:ext uri="{FF2B5EF4-FFF2-40B4-BE49-F238E27FC236}">
                  <a16:creationId xmlns:a16="http://schemas.microsoft.com/office/drawing/2014/main" id="{EEBBA7A0-D9F0-4EA1-89F3-9126356E6AE8}"/>
                </a:ext>
              </a:extLst>
            </p:cNvPr>
            <p:cNvSpPr/>
            <p:nvPr/>
          </p:nvSpPr>
          <p:spPr>
            <a:xfrm>
              <a:off x="1699239" y="3114393"/>
              <a:ext cx="1024460" cy="1657038"/>
            </a:xfrm>
            <a:custGeom>
              <a:avLst/>
              <a:gdLst/>
              <a:ahLst/>
              <a:cxnLst/>
              <a:rect l="l" t="t" r="r" b="b"/>
              <a:pathLst>
                <a:path w="890376" h="1440160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90500" sx="102000" sy="102000" algn="ctr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grpSp>
          <p:nvGrpSpPr>
            <p:cNvPr id="2287" name="Group 2286">
              <a:extLst>
                <a:ext uri="{FF2B5EF4-FFF2-40B4-BE49-F238E27FC236}">
                  <a16:creationId xmlns:a16="http://schemas.microsoft.com/office/drawing/2014/main" id="{9BFAEBD0-2A5D-4B80-A98D-8E2DCBF4C843}"/>
                </a:ext>
              </a:extLst>
            </p:cNvPr>
            <p:cNvGrpSpPr/>
            <p:nvPr/>
          </p:nvGrpSpPr>
          <p:grpSpPr>
            <a:xfrm>
              <a:off x="1341524" y="1864400"/>
              <a:ext cx="1739890" cy="1739890"/>
              <a:chOff x="1763688" y="2492896"/>
              <a:chExt cx="1512168" cy="1512168"/>
            </a:xfrm>
          </p:grpSpPr>
          <p:sp>
            <p:nvSpPr>
              <p:cNvPr id="2303" name="Oval 2302">
                <a:extLst>
                  <a:ext uri="{FF2B5EF4-FFF2-40B4-BE49-F238E27FC236}">
                    <a16:creationId xmlns:a16="http://schemas.microsoft.com/office/drawing/2014/main" id="{F68FBB99-15FE-415E-9BBE-204885ACEEA9}"/>
                  </a:ext>
                </a:extLst>
              </p:cNvPr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2304" name="Oval 3">
                <a:extLst>
                  <a:ext uri="{FF2B5EF4-FFF2-40B4-BE49-F238E27FC236}">
                    <a16:creationId xmlns:a16="http://schemas.microsoft.com/office/drawing/2014/main" id="{E5BDEDDC-60A2-437C-BE1C-389F957BA86C}"/>
                  </a:ext>
                </a:extLst>
              </p:cNvPr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grpSp>
          <p:nvGrpSpPr>
            <p:cNvPr id="2288" name="Group 2287">
              <a:extLst>
                <a:ext uri="{FF2B5EF4-FFF2-40B4-BE49-F238E27FC236}">
                  <a16:creationId xmlns:a16="http://schemas.microsoft.com/office/drawing/2014/main" id="{AF685CC5-D5C4-431B-8B7A-A5091309C08B}"/>
                </a:ext>
              </a:extLst>
            </p:cNvPr>
            <p:cNvGrpSpPr/>
            <p:nvPr/>
          </p:nvGrpSpPr>
          <p:grpSpPr>
            <a:xfrm>
              <a:off x="1341524" y="4281533"/>
              <a:ext cx="1739890" cy="1739890"/>
              <a:chOff x="1763688" y="2492896"/>
              <a:chExt cx="1512168" cy="1512168"/>
            </a:xfrm>
          </p:grpSpPr>
          <p:sp>
            <p:nvSpPr>
              <p:cNvPr id="2301" name="Oval 2300">
                <a:extLst>
                  <a:ext uri="{FF2B5EF4-FFF2-40B4-BE49-F238E27FC236}">
                    <a16:creationId xmlns:a16="http://schemas.microsoft.com/office/drawing/2014/main" id="{B52D64FC-BAC0-4C82-9A20-8C82E52F8925}"/>
                  </a:ext>
                </a:extLst>
              </p:cNvPr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2302" name="Oval 3">
                <a:extLst>
                  <a:ext uri="{FF2B5EF4-FFF2-40B4-BE49-F238E27FC236}">
                    <a16:creationId xmlns:a16="http://schemas.microsoft.com/office/drawing/2014/main" id="{DFD7A1FC-6CF9-4A89-A0EA-757C1BF720FA}"/>
                  </a:ext>
                </a:extLst>
              </p:cNvPr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grpSp>
          <p:nvGrpSpPr>
            <p:cNvPr id="2289" name="Group 2288">
              <a:extLst>
                <a:ext uri="{FF2B5EF4-FFF2-40B4-BE49-F238E27FC236}">
                  <a16:creationId xmlns:a16="http://schemas.microsoft.com/office/drawing/2014/main" id="{C448BEE3-CE0B-4CF3-A4FF-979FFB3DDD2D}"/>
                </a:ext>
              </a:extLst>
            </p:cNvPr>
            <p:cNvGrpSpPr/>
            <p:nvPr/>
          </p:nvGrpSpPr>
          <p:grpSpPr>
            <a:xfrm>
              <a:off x="3969012" y="1864400"/>
              <a:ext cx="1739890" cy="1739890"/>
              <a:chOff x="1763688" y="2492896"/>
              <a:chExt cx="1512168" cy="1512168"/>
            </a:xfrm>
          </p:grpSpPr>
          <p:sp>
            <p:nvSpPr>
              <p:cNvPr id="2299" name="Oval 2298">
                <a:extLst>
                  <a:ext uri="{FF2B5EF4-FFF2-40B4-BE49-F238E27FC236}">
                    <a16:creationId xmlns:a16="http://schemas.microsoft.com/office/drawing/2014/main" id="{C3B09B21-2C3C-4E86-ACC6-29FB4ACE21DC}"/>
                  </a:ext>
                </a:extLst>
              </p:cNvPr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2300" name="Oval 3">
                <a:extLst>
                  <a:ext uri="{FF2B5EF4-FFF2-40B4-BE49-F238E27FC236}">
                    <a16:creationId xmlns:a16="http://schemas.microsoft.com/office/drawing/2014/main" id="{469C2F04-1EA2-4287-9C46-44EA71A6D24D}"/>
                  </a:ext>
                </a:extLst>
              </p:cNvPr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grpSp>
          <p:nvGrpSpPr>
            <p:cNvPr id="2290" name="Group 2289">
              <a:extLst>
                <a:ext uri="{FF2B5EF4-FFF2-40B4-BE49-F238E27FC236}">
                  <a16:creationId xmlns:a16="http://schemas.microsoft.com/office/drawing/2014/main" id="{957797B8-CB2F-4109-930E-366C2E2008A3}"/>
                </a:ext>
              </a:extLst>
            </p:cNvPr>
            <p:cNvGrpSpPr/>
            <p:nvPr/>
          </p:nvGrpSpPr>
          <p:grpSpPr>
            <a:xfrm>
              <a:off x="6596499" y="1864400"/>
              <a:ext cx="1739890" cy="1739890"/>
              <a:chOff x="1763688" y="2492896"/>
              <a:chExt cx="1512168" cy="1512168"/>
            </a:xfrm>
          </p:grpSpPr>
          <p:sp>
            <p:nvSpPr>
              <p:cNvPr id="2297" name="Oval 2296">
                <a:extLst>
                  <a:ext uri="{FF2B5EF4-FFF2-40B4-BE49-F238E27FC236}">
                    <a16:creationId xmlns:a16="http://schemas.microsoft.com/office/drawing/2014/main" id="{9A8E43B1-AD5C-494E-8683-9D0084DDDAEF}"/>
                  </a:ext>
                </a:extLst>
              </p:cNvPr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2298" name="Oval 3">
                <a:extLst>
                  <a:ext uri="{FF2B5EF4-FFF2-40B4-BE49-F238E27FC236}">
                    <a16:creationId xmlns:a16="http://schemas.microsoft.com/office/drawing/2014/main" id="{8504DC21-F6EA-49DD-AC93-C997A220544A}"/>
                  </a:ext>
                </a:extLst>
              </p:cNvPr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grpSp>
          <p:nvGrpSpPr>
            <p:cNvPr id="2291" name="Group 2290">
              <a:extLst>
                <a:ext uri="{FF2B5EF4-FFF2-40B4-BE49-F238E27FC236}">
                  <a16:creationId xmlns:a16="http://schemas.microsoft.com/office/drawing/2014/main" id="{B2B32EFC-53F6-430B-B54C-85EA25C487A8}"/>
                </a:ext>
              </a:extLst>
            </p:cNvPr>
            <p:cNvGrpSpPr/>
            <p:nvPr/>
          </p:nvGrpSpPr>
          <p:grpSpPr>
            <a:xfrm>
              <a:off x="9223985" y="1864400"/>
              <a:ext cx="1739890" cy="1739890"/>
              <a:chOff x="1763688" y="2492896"/>
              <a:chExt cx="1512168" cy="1512168"/>
            </a:xfrm>
          </p:grpSpPr>
          <p:sp>
            <p:nvSpPr>
              <p:cNvPr id="2295" name="Oval 2294">
                <a:extLst>
                  <a:ext uri="{FF2B5EF4-FFF2-40B4-BE49-F238E27FC236}">
                    <a16:creationId xmlns:a16="http://schemas.microsoft.com/office/drawing/2014/main" id="{14933F05-3F5F-42DE-94E8-6AC29AC7FBBD}"/>
                  </a:ext>
                </a:extLst>
              </p:cNvPr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2296" name="Oval 3">
                <a:extLst>
                  <a:ext uri="{FF2B5EF4-FFF2-40B4-BE49-F238E27FC236}">
                    <a16:creationId xmlns:a16="http://schemas.microsoft.com/office/drawing/2014/main" id="{5CFE03B0-8CBA-410F-9A18-8134A8152A2B}"/>
                  </a:ext>
                </a:extLst>
              </p:cNvPr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grpSp>
          <p:nvGrpSpPr>
            <p:cNvPr id="2292" name="Group 2291">
              <a:extLst>
                <a:ext uri="{FF2B5EF4-FFF2-40B4-BE49-F238E27FC236}">
                  <a16:creationId xmlns:a16="http://schemas.microsoft.com/office/drawing/2014/main" id="{9905DB90-24D1-40A1-9B49-584BC004C950}"/>
                </a:ext>
              </a:extLst>
            </p:cNvPr>
            <p:cNvGrpSpPr/>
            <p:nvPr/>
          </p:nvGrpSpPr>
          <p:grpSpPr>
            <a:xfrm>
              <a:off x="9250727" y="4278479"/>
              <a:ext cx="1739890" cy="1739890"/>
              <a:chOff x="1858938" y="2492896"/>
              <a:chExt cx="1512168" cy="1512168"/>
            </a:xfrm>
          </p:grpSpPr>
          <p:sp>
            <p:nvSpPr>
              <p:cNvPr id="2293" name="Oval 2292">
                <a:extLst>
                  <a:ext uri="{FF2B5EF4-FFF2-40B4-BE49-F238E27FC236}">
                    <a16:creationId xmlns:a16="http://schemas.microsoft.com/office/drawing/2014/main" id="{C83B3515-7311-4256-98A3-D4E905DC13B6}"/>
                  </a:ext>
                </a:extLst>
              </p:cNvPr>
              <p:cNvSpPr/>
              <p:nvPr/>
            </p:nvSpPr>
            <p:spPr>
              <a:xfrm>
                <a:off x="1858938" y="2492896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90500" sx="102000" sy="102000" algn="ctr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2294" name="Oval 3">
                <a:extLst>
                  <a:ext uri="{FF2B5EF4-FFF2-40B4-BE49-F238E27FC236}">
                    <a16:creationId xmlns:a16="http://schemas.microsoft.com/office/drawing/2014/main" id="{CA938BEC-555F-476C-A939-70159642B8B2}"/>
                  </a:ext>
                </a:extLst>
              </p:cNvPr>
              <p:cNvSpPr/>
              <p:nvPr/>
            </p:nvSpPr>
            <p:spPr>
              <a:xfrm>
                <a:off x="1930946" y="2564904"/>
                <a:ext cx="1368152" cy="1368152"/>
              </a:xfrm>
              <a:custGeom>
                <a:avLst/>
                <a:gdLst/>
                <a:ahLst/>
                <a:cxnLst/>
                <a:rect l="l" t="t" r="r" b="b"/>
                <a:pathLst>
                  <a:path w="1368152" h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sp>
        <p:nvSpPr>
          <p:cNvPr id="2305" name="Arc 2304">
            <a:extLst>
              <a:ext uri="{FF2B5EF4-FFF2-40B4-BE49-F238E27FC236}">
                <a16:creationId xmlns:a16="http://schemas.microsoft.com/office/drawing/2014/main" id="{B1C16034-5FBA-47A9-B9F4-ECE8CAF1CD85}"/>
              </a:ext>
            </a:extLst>
          </p:cNvPr>
          <p:cNvSpPr/>
          <p:nvPr/>
        </p:nvSpPr>
        <p:spPr>
          <a:xfrm>
            <a:off x="1082283" y="1815654"/>
            <a:ext cx="1728192" cy="1728192"/>
          </a:xfrm>
          <a:prstGeom prst="arc">
            <a:avLst>
              <a:gd name="adj1" fmla="val 10898698"/>
              <a:gd name="adj2" fmla="val 16218329"/>
            </a:avLst>
          </a:prstGeom>
          <a:ln w="317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06" name="Arc 2305">
            <a:extLst>
              <a:ext uri="{FF2B5EF4-FFF2-40B4-BE49-F238E27FC236}">
                <a16:creationId xmlns:a16="http://schemas.microsoft.com/office/drawing/2014/main" id="{AC01DDE0-D87C-4445-AE3D-614BAC5D8E6D}"/>
              </a:ext>
            </a:extLst>
          </p:cNvPr>
          <p:cNvSpPr/>
          <p:nvPr/>
        </p:nvSpPr>
        <p:spPr>
          <a:xfrm>
            <a:off x="9257220" y="1815654"/>
            <a:ext cx="1728192" cy="1728192"/>
          </a:xfrm>
          <a:prstGeom prst="arc">
            <a:avLst>
              <a:gd name="adj1" fmla="val 16173263"/>
              <a:gd name="adj2" fmla="val 9121"/>
            </a:avLst>
          </a:prstGeom>
          <a:ln w="317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07" name="Up Arrow 32">
            <a:extLst>
              <a:ext uri="{FF2B5EF4-FFF2-40B4-BE49-F238E27FC236}">
                <a16:creationId xmlns:a16="http://schemas.microsoft.com/office/drawing/2014/main" id="{12176F87-1C8E-4075-8BF4-5C75118E747C}"/>
              </a:ext>
            </a:extLst>
          </p:cNvPr>
          <p:cNvSpPr/>
          <p:nvPr/>
        </p:nvSpPr>
        <p:spPr>
          <a:xfrm>
            <a:off x="3356955" y="4853367"/>
            <a:ext cx="775643" cy="895462"/>
          </a:xfrm>
          <a:prstGeom prst="upArrow">
            <a:avLst>
              <a:gd name="adj1" fmla="val 57782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08" name="Up Arrow 33">
            <a:extLst>
              <a:ext uri="{FF2B5EF4-FFF2-40B4-BE49-F238E27FC236}">
                <a16:creationId xmlns:a16="http://schemas.microsoft.com/office/drawing/2014/main" id="{41DC44DE-451A-412F-9981-6D9E18CDE41A}"/>
              </a:ext>
            </a:extLst>
          </p:cNvPr>
          <p:cNvSpPr/>
          <p:nvPr/>
        </p:nvSpPr>
        <p:spPr>
          <a:xfrm rot="10800000">
            <a:off x="8003582" y="4853365"/>
            <a:ext cx="775643" cy="895462"/>
          </a:xfrm>
          <a:prstGeom prst="upArrow">
            <a:avLst>
              <a:gd name="adj1" fmla="val 57782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2309" name="Group 2308">
            <a:extLst>
              <a:ext uri="{FF2B5EF4-FFF2-40B4-BE49-F238E27FC236}">
                <a16:creationId xmlns:a16="http://schemas.microsoft.com/office/drawing/2014/main" id="{DB694093-2736-4327-A667-00A83B354012}"/>
              </a:ext>
            </a:extLst>
          </p:cNvPr>
          <p:cNvGrpSpPr/>
          <p:nvPr/>
        </p:nvGrpSpPr>
        <p:grpSpPr>
          <a:xfrm>
            <a:off x="1298088" y="2270347"/>
            <a:ext cx="1410044" cy="863315"/>
            <a:chOff x="3233964" y="1954419"/>
            <a:chExt cx="1410044" cy="863315"/>
          </a:xfrm>
        </p:grpSpPr>
        <p:sp>
          <p:nvSpPr>
            <p:cNvPr id="2310" name="TextBox 2309">
              <a:extLst>
                <a:ext uri="{FF2B5EF4-FFF2-40B4-BE49-F238E27FC236}">
                  <a16:creationId xmlns:a16="http://schemas.microsoft.com/office/drawing/2014/main" id="{F90362E9-DA9A-4070-8999-A0C78F196BF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11" name="TextBox 2310">
              <a:extLst>
                <a:ext uri="{FF2B5EF4-FFF2-40B4-BE49-F238E27FC236}">
                  <a16:creationId xmlns:a16="http://schemas.microsoft.com/office/drawing/2014/main" id="{40711488-26DC-4A3A-A8A4-6D65950E963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12" name="Group 2311">
            <a:extLst>
              <a:ext uri="{FF2B5EF4-FFF2-40B4-BE49-F238E27FC236}">
                <a16:creationId xmlns:a16="http://schemas.microsoft.com/office/drawing/2014/main" id="{504664D7-0832-4E00-8C86-8E5BEA26C3D5}"/>
              </a:ext>
            </a:extLst>
          </p:cNvPr>
          <p:cNvGrpSpPr/>
          <p:nvPr/>
        </p:nvGrpSpPr>
        <p:grpSpPr>
          <a:xfrm>
            <a:off x="1298088" y="4705621"/>
            <a:ext cx="1410044" cy="863315"/>
            <a:chOff x="3233964" y="1954419"/>
            <a:chExt cx="1410044" cy="863315"/>
          </a:xfrm>
        </p:grpSpPr>
        <p:sp>
          <p:nvSpPr>
            <p:cNvPr id="2313" name="TextBox 2312">
              <a:extLst>
                <a:ext uri="{FF2B5EF4-FFF2-40B4-BE49-F238E27FC236}">
                  <a16:creationId xmlns:a16="http://schemas.microsoft.com/office/drawing/2014/main" id="{9B52BDFD-3ABE-4816-957C-7206FC2A0BB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14" name="TextBox 2313">
              <a:extLst>
                <a:ext uri="{FF2B5EF4-FFF2-40B4-BE49-F238E27FC236}">
                  <a16:creationId xmlns:a16="http://schemas.microsoft.com/office/drawing/2014/main" id="{05A5E4C6-4B6D-4AE1-8087-0DF861BA03A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15" name="TextBox 2314">
            <a:extLst>
              <a:ext uri="{FF2B5EF4-FFF2-40B4-BE49-F238E27FC236}">
                <a16:creationId xmlns:a16="http://schemas.microsoft.com/office/drawing/2014/main" id="{AAE4D9D7-9A58-4988-A1AF-D6AE0828AB1D}"/>
              </a:ext>
            </a:extLst>
          </p:cNvPr>
          <p:cNvSpPr txBox="1"/>
          <p:nvPr/>
        </p:nvSpPr>
        <p:spPr>
          <a:xfrm>
            <a:off x="2342010" y="3098717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6" name="TextBox 2315">
            <a:extLst>
              <a:ext uri="{FF2B5EF4-FFF2-40B4-BE49-F238E27FC236}">
                <a16:creationId xmlns:a16="http://schemas.microsoft.com/office/drawing/2014/main" id="{3A029597-B476-434E-9C90-F4E519A72882}"/>
              </a:ext>
            </a:extLst>
          </p:cNvPr>
          <p:cNvSpPr txBox="1"/>
          <p:nvPr/>
        </p:nvSpPr>
        <p:spPr>
          <a:xfrm>
            <a:off x="2342010" y="5564493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7" name="TextBox 2316">
            <a:extLst>
              <a:ext uri="{FF2B5EF4-FFF2-40B4-BE49-F238E27FC236}">
                <a16:creationId xmlns:a16="http://schemas.microsoft.com/office/drawing/2014/main" id="{1E7CF98E-256F-480A-BFF5-5BBA05F0CF79}"/>
              </a:ext>
            </a:extLst>
          </p:cNvPr>
          <p:cNvSpPr txBox="1"/>
          <p:nvPr/>
        </p:nvSpPr>
        <p:spPr>
          <a:xfrm>
            <a:off x="4533007" y="5470974"/>
            <a:ext cx="3141411" cy="58477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318" name="Group 2317">
            <a:extLst>
              <a:ext uri="{FF2B5EF4-FFF2-40B4-BE49-F238E27FC236}">
                <a16:creationId xmlns:a16="http://schemas.microsoft.com/office/drawing/2014/main" id="{04CC01C2-091A-46D0-B267-6B51AE9336E8}"/>
              </a:ext>
            </a:extLst>
          </p:cNvPr>
          <p:cNvGrpSpPr/>
          <p:nvPr/>
        </p:nvGrpSpPr>
        <p:grpSpPr>
          <a:xfrm>
            <a:off x="3931012" y="2270347"/>
            <a:ext cx="1410044" cy="863315"/>
            <a:chOff x="3233964" y="1954419"/>
            <a:chExt cx="1410044" cy="863315"/>
          </a:xfrm>
        </p:grpSpPr>
        <p:sp>
          <p:nvSpPr>
            <p:cNvPr id="2319" name="TextBox 2318">
              <a:extLst>
                <a:ext uri="{FF2B5EF4-FFF2-40B4-BE49-F238E27FC236}">
                  <a16:creationId xmlns:a16="http://schemas.microsoft.com/office/drawing/2014/main" id="{E96F2A56-9245-42A8-9069-1F2A11F57D24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20" name="TextBox 2319">
              <a:extLst>
                <a:ext uri="{FF2B5EF4-FFF2-40B4-BE49-F238E27FC236}">
                  <a16:creationId xmlns:a16="http://schemas.microsoft.com/office/drawing/2014/main" id="{DF9C81E8-F00F-4843-AEEA-5319D6CEEED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1" name="Group 2320">
            <a:extLst>
              <a:ext uri="{FF2B5EF4-FFF2-40B4-BE49-F238E27FC236}">
                <a16:creationId xmlns:a16="http://schemas.microsoft.com/office/drawing/2014/main" id="{421D9DFF-F721-4775-B11F-9066A86EDFA2}"/>
              </a:ext>
            </a:extLst>
          </p:cNvPr>
          <p:cNvGrpSpPr/>
          <p:nvPr/>
        </p:nvGrpSpPr>
        <p:grpSpPr>
          <a:xfrm>
            <a:off x="6563936" y="2270347"/>
            <a:ext cx="1410044" cy="863315"/>
            <a:chOff x="3233964" y="1954419"/>
            <a:chExt cx="1410044" cy="863315"/>
          </a:xfrm>
        </p:grpSpPr>
        <p:sp>
          <p:nvSpPr>
            <p:cNvPr id="2322" name="TextBox 2321">
              <a:extLst>
                <a:ext uri="{FF2B5EF4-FFF2-40B4-BE49-F238E27FC236}">
                  <a16:creationId xmlns:a16="http://schemas.microsoft.com/office/drawing/2014/main" id="{34C2D4A5-C8A9-440A-B53F-A081A5782939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23" name="TextBox 2322">
              <a:extLst>
                <a:ext uri="{FF2B5EF4-FFF2-40B4-BE49-F238E27FC236}">
                  <a16:creationId xmlns:a16="http://schemas.microsoft.com/office/drawing/2014/main" id="{1DFD08C5-3B55-4138-8C90-66BA082EA10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4" name="Group 2323">
            <a:extLst>
              <a:ext uri="{FF2B5EF4-FFF2-40B4-BE49-F238E27FC236}">
                <a16:creationId xmlns:a16="http://schemas.microsoft.com/office/drawing/2014/main" id="{8F93EB0E-1FC1-4CE1-A867-A9B6415878DE}"/>
              </a:ext>
            </a:extLst>
          </p:cNvPr>
          <p:cNvGrpSpPr/>
          <p:nvPr/>
        </p:nvGrpSpPr>
        <p:grpSpPr>
          <a:xfrm>
            <a:off x="9196860" y="2270347"/>
            <a:ext cx="1410044" cy="863315"/>
            <a:chOff x="3233964" y="1954419"/>
            <a:chExt cx="1410044" cy="863315"/>
          </a:xfrm>
        </p:grpSpPr>
        <p:sp>
          <p:nvSpPr>
            <p:cNvPr id="2325" name="TextBox 2324">
              <a:extLst>
                <a:ext uri="{FF2B5EF4-FFF2-40B4-BE49-F238E27FC236}">
                  <a16:creationId xmlns:a16="http://schemas.microsoft.com/office/drawing/2014/main" id="{B990BBD8-7676-4D2C-AA88-1B40F082D23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26" name="TextBox 2325">
              <a:extLst>
                <a:ext uri="{FF2B5EF4-FFF2-40B4-BE49-F238E27FC236}">
                  <a16:creationId xmlns:a16="http://schemas.microsoft.com/office/drawing/2014/main" id="{A5B31FE8-D52A-46EC-8000-5A7D40666FE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7" name="Group 2326">
            <a:extLst>
              <a:ext uri="{FF2B5EF4-FFF2-40B4-BE49-F238E27FC236}">
                <a16:creationId xmlns:a16="http://schemas.microsoft.com/office/drawing/2014/main" id="{0E1C5C84-F990-4262-9F9F-CF2F8437ECC3}"/>
              </a:ext>
            </a:extLst>
          </p:cNvPr>
          <p:cNvGrpSpPr/>
          <p:nvPr/>
        </p:nvGrpSpPr>
        <p:grpSpPr>
          <a:xfrm>
            <a:off x="9196860" y="4705621"/>
            <a:ext cx="1410044" cy="863315"/>
            <a:chOff x="3233964" y="1954419"/>
            <a:chExt cx="1410044" cy="863315"/>
          </a:xfrm>
        </p:grpSpPr>
        <p:sp>
          <p:nvSpPr>
            <p:cNvPr id="2328" name="TextBox 2327">
              <a:extLst>
                <a:ext uri="{FF2B5EF4-FFF2-40B4-BE49-F238E27FC236}">
                  <a16:creationId xmlns:a16="http://schemas.microsoft.com/office/drawing/2014/main" id="{E22B4986-8127-4285-89E7-3BE6F96285A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29" name="TextBox 2328">
              <a:extLst>
                <a:ext uri="{FF2B5EF4-FFF2-40B4-BE49-F238E27FC236}">
                  <a16:creationId xmlns:a16="http://schemas.microsoft.com/office/drawing/2014/main" id="{5A4E94EF-D4EE-4EE0-A577-F9A93D13330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30" name="TextBox 2329">
            <a:extLst>
              <a:ext uri="{FF2B5EF4-FFF2-40B4-BE49-F238E27FC236}">
                <a16:creationId xmlns:a16="http://schemas.microsoft.com/office/drawing/2014/main" id="{0A5276E1-E061-4B6D-92AC-04A627CC942F}"/>
              </a:ext>
            </a:extLst>
          </p:cNvPr>
          <p:cNvSpPr txBox="1"/>
          <p:nvPr/>
        </p:nvSpPr>
        <p:spPr>
          <a:xfrm>
            <a:off x="4978203" y="3098717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03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1" name="TextBox 2330">
            <a:extLst>
              <a:ext uri="{FF2B5EF4-FFF2-40B4-BE49-F238E27FC236}">
                <a16:creationId xmlns:a16="http://schemas.microsoft.com/office/drawing/2014/main" id="{03E5D43A-E3CB-4CF9-ACED-40D371AE4F52}"/>
              </a:ext>
            </a:extLst>
          </p:cNvPr>
          <p:cNvSpPr txBox="1"/>
          <p:nvPr/>
        </p:nvSpPr>
        <p:spPr>
          <a:xfrm>
            <a:off x="7614396" y="3098717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04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2" name="TextBox 2331">
            <a:extLst>
              <a:ext uri="{FF2B5EF4-FFF2-40B4-BE49-F238E27FC236}">
                <a16:creationId xmlns:a16="http://schemas.microsoft.com/office/drawing/2014/main" id="{D663D58E-604D-457F-9E74-DAEA3860478A}"/>
              </a:ext>
            </a:extLst>
          </p:cNvPr>
          <p:cNvSpPr txBox="1"/>
          <p:nvPr/>
        </p:nvSpPr>
        <p:spPr>
          <a:xfrm>
            <a:off x="10250588" y="3098717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05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3" name="TextBox 2332">
            <a:extLst>
              <a:ext uri="{FF2B5EF4-FFF2-40B4-BE49-F238E27FC236}">
                <a16:creationId xmlns:a16="http://schemas.microsoft.com/office/drawing/2014/main" id="{0C54FAA3-2C56-47EC-9417-0776F36A2074}"/>
              </a:ext>
            </a:extLst>
          </p:cNvPr>
          <p:cNvSpPr txBox="1"/>
          <p:nvPr/>
        </p:nvSpPr>
        <p:spPr>
          <a:xfrm>
            <a:off x="10250588" y="5564493"/>
            <a:ext cx="505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06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4" name="Graphic 1">
            <a:extLst>
              <a:ext uri="{FF2B5EF4-FFF2-40B4-BE49-F238E27FC236}">
                <a16:creationId xmlns:a16="http://schemas.microsoft.com/office/drawing/2014/main" id="{E6DCD61F-3CE7-4AFB-8023-58414EB1F572}"/>
              </a:ext>
            </a:extLst>
          </p:cNvPr>
          <p:cNvSpPr/>
          <p:nvPr/>
        </p:nvSpPr>
        <p:spPr>
          <a:xfrm>
            <a:off x="5353060" y="3976102"/>
            <a:ext cx="1523980" cy="1473906"/>
          </a:xfrm>
          <a:custGeom>
            <a:avLst/>
            <a:gdLst>
              <a:gd name="connsiteX0" fmla="*/ 2885485 w 2971219"/>
              <a:gd name="connsiteY0" fmla="*/ 602211 h 2873593"/>
              <a:gd name="connsiteX1" fmla="*/ 2333687 w 2971219"/>
              <a:gd name="connsiteY1" fmla="*/ 267312 h 2873593"/>
              <a:gd name="connsiteX2" fmla="*/ 2077313 w 2971219"/>
              <a:gd name="connsiteY2" fmla="*/ 338621 h 2873593"/>
              <a:gd name="connsiteX3" fmla="*/ 2048026 w 2971219"/>
              <a:gd name="connsiteY3" fmla="*/ 354326 h 2873593"/>
              <a:gd name="connsiteX4" fmla="*/ 2015767 w 2971219"/>
              <a:gd name="connsiteY4" fmla="*/ 384463 h 2873593"/>
              <a:gd name="connsiteX5" fmla="*/ 2042083 w 2971219"/>
              <a:gd name="connsiteY5" fmla="*/ 384463 h 2873593"/>
              <a:gd name="connsiteX6" fmla="*/ 2440651 w 2971219"/>
              <a:gd name="connsiteY6" fmla="*/ 552549 h 2873593"/>
              <a:gd name="connsiteX7" fmla="*/ 2448291 w 2971219"/>
              <a:gd name="connsiteY7" fmla="*/ 628952 h 2873593"/>
              <a:gd name="connsiteX8" fmla="*/ 2342601 w 2971219"/>
              <a:gd name="connsiteY8" fmla="*/ 698139 h 2873593"/>
              <a:gd name="connsiteX9" fmla="*/ 2234788 w 2971219"/>
              <a:gd name="connsiteY9" fmla="*/ 684132 h 2873593"/>
              <a:gd name="connsiteX10" fmla="*/ 1970350 w 2971219"/>
              <a:gd name="connsiteY10" fmla="*/ 539815 h 2873593"/>
              <a:gd name="connsiteX11" fmla="*/ 1708033 w 2971219"/>
              <a:gd name="connsiteY11" fmla="*/ 350082 h 2873593"/>
              <a:gd name="connsiteX12" fmla="*/ 1280178 w 2971219"/>
              <a:gd name="connsiteY12" fmla="*/ 101773 h 2873593"/>
              <a:gd name="connsiteX13" fmla="*/ 844258 w 2971219"/>
              <a:gd name="connsiteY13" fmla="*/ 327 h 2873593"/>
              <a:gd name="connsiteX14" fmla="*/ 489834 w 2971219"/>
              <a:gd name="connsiteY14" fmla="*/ 63996 h 2873593"/>
              <a:gd name="connsiteX15" fmla="*/ 59431 w 2971219"/>
              <a:gd name="connsiteY15" fmla="*/ 514772 h 2873593"/>
              <a:gd name="connsiteX16" fmla="*/ 33539 w 2971219"/>
              <a:gd name="connsiteY16" fmla="*/ 999505 h 2873593"/>
              <a:gd name="connsiteX17" fmla="*/ 528035 w 2971219"/>
              <a:gd name="connsiteY17" fmla="*/ 1489757 h 2873593"/>
              <a:gd name="connsiteX18" fmla="*/ 820912 w 2971219"/>
              <a:gd name="connsiteY18" fmla="*/ 1535598 h 2873593"/>
              <a:gd name="connsiteX19" fmla="*/ 833222 w 2971219"/>
              <a:gd name="connsiteY19" fmla="*/ 1544087 h 2873593"/>
              <a:gd name="connsiteX20" fmla="*/ 828977 w 2971219"/>
              <a:gd name="connsiteY20" fmla="*/ 1720663 h 2873593"/>
              <a:gd name="connsiteX21" fmla="*/ 828977 w 2971219"/>
              <a:gd name="connsiteY21" fmla="*/ 1843332 h 2873593"/>
              <a:gd name="connsiteX22" fmla="*/ 832373 w 2971219"/>
              <a:gd name="connsiteY22" fmla="*/ 1842483 h 2873593"/>
              <a:gd name="connsiteX23" fmla="*/ 1172789 w 2971219"/>
              <a:gd name="connsiteY23" fmla="*/ 1740188 h 2873593"/>
              <a:gd name="connsiteX24" fmla="*/ 1456329 w 2971219"/>
              <a:gd name="connsiteY24" fmla="*/ 1731274 h 2873593"/>
              <a:gd name="connsiteX25" fmla="*/ 1744961 w 2971219"/>
              <a:gd name="connsiteY25" fmla="*/ 1778814 h 2873593"/>
              <a:gd name="connsiteX26" fmla="*/ 2103630 w 2971219"/>
              <a:gd name="connsiteY26" fmla="*/ 1831022 h 2873593"/>
              <a:gd name="connsiteX27" fmla="*/ 2123155 w 2971219"/>
              <a:gd name="connsiteY27" fmla="*/ 1849699 h 2873593"/>
              <a:gd name="connsiteX28" fmla="*/ 2057788 w 2971219"/>
              <a:gd name="connsiteY28" fmla="*/ 2387914 h 2873593"/>
              <a:gd name="connsiteX29" fmla="*/ 2042508 w 2971219"/>
              <a:gd name="connsiteY29" fmla="*/ 2393007 h 2873593"/>
              <a:gd name="connsiteX30" fmla="*/ 1887155 w 2971219"/>
              <a:gd name="connsiteY30" fmla="*/ 2266518 h 2873593"/>
              <a:gd name="connsiteX31" fmla="*/ 1681292 w 2971219"/>
              <a:gd name="connsiteY31" fmla="*/ 2241900 h 2873593"/>
              <a:gd name="connsiteX32" fmla="*/ 1544192 w 2971219"/>
              <a:gd name="connsiteY32" fmla="*/ 2345468 h 2873593"/>
              <a:gd name="connsiteX33" fmla="*/ 1448688 w 2971219"/>
              <a:gd name="connsiteY33" fmla="*/ 2256331 h 2873593"/>
              <a:gd name="connsiteX34" fmla="*/ 1212689 w 2971219"/>
              <a:gd name="connsiteY34" fmla="*/ 2257605 h 2873593"/>
              <a:gd name="connsiteX35" fmla="*/ 1008524 w 2971219"/>
              <a:gd name="connsiteY35" fmla="*/ 2416353 h 2873593"/>
              <a:gd name="connsiteX36" fmla="*/ 987725 w 2971219"/>
              <a:gd name="connsiteY36" fmla="*/ 2431633 h 2873593"/>
              <a:gd name="connsiteX37" fmla="*/ 788229 w 2971219"/>
              <a:gd name="connsiteY37" fmla="*/ 2255058 h 2873593"/>
              <a:gd name="connsiteX38" fmla="*/ 610380 w 2971219"/>
              <a:gd name="connsiteY38" fmla="*/ 2334007 h 2873593"/>
              <a:gd name="connsiteX39" fmla="*/ 492805 w 2971219"/>
              <a:gd name="connsiteY39" fmla="*/ 2486813 h 2873593"/>
              <a:gd name="connsiteX40" fmla="*/ 534402 w 2971219"/>
              <a:gd name="connsiteY40" fmla="*/ 2685885 h 2873593"/>
              <a:gd name="connsiteX41" fmla="*/ 700790 w 2971219"/>
              <a:gd name="connsiteY41" fmla="*/ 2731726 h 2873593"/>
              <a:gd name="connsiteX42" fmla="*/ 851049 w 2971219"/>
              <a:gd name="connsiteY42" fmla="*/ 2678244 h 2873593"/>
              <a:gd name="connsiteX43" fmla="*/ 953344 w 2971219"/>
              <a:gd name="connsiteY43" fmla="*/ 2631978 h 2873593"/>
              <a:gd name="connsiteX44" fmla="*/ 1047574 w 2971219"/>
              <a:gd name="connsiteY44" fmla="*/ 2660417 h 2873593"/>
              <a:gd name="connsiteX45" fmla="*/ 1179156 w 2971219"/>
              <a:gd name="connsiteY45" fmla="*/ 2784359 h 2873593"/>
              <a:gd name="connsiteX46" fmla="*/ 1665163 w 2971219"/>
              <a:gd name="connsiteY46" fmla="*/ 2856093 h 2873593"/>
              <a:gd name="connsiteX47" fmla="*/ 2038688 w 2971219"/>
              <a:gd name="connsiteY47" fmla="*/ 2630280 h 2873593"/>
              <a:gd name="connsiteX48" fmla="*/ 2097688 w 2971219"/>
              <a:gd name="connsiteY48" fmla="*/ 2616698 h 2873593"/>
              <a:gd name="connsiteX49" fmla="*/ 2139285 w 2971219"/>
              <a:gd name="connsiteY49" fmla="*/ 2647259 h 2873593"/>
              <a:gd name="connsiteX50" fmla="*/ 2235637 w 2971219"/>
              <a:gd name="connsiteY50" fmla="*/ 2702439 h 2873593"/>
              <a:gd name="connsiteX51" fmla="*/ 2432586 w 2971219"/>
              <a:gd name="connsiteY51" fmla="*/ 2741489 h 2873593"/>
              <a:gd name="connsiteX52" fmla="*/ 2603219 w 2971219"/>
              <a:gd name="connsiteY52" fmla="*/ 2615424 h 2873593"/>
              <a:gd name="connsiteX53" fmla="*/ 2522148 w 2971219"/>
              <a:gd name="connsiteY53" fmla="*/ 2373907 h 2873593"/>
              <a:gd name="connsiteX54" fmla="*/ 2230544 w 2971219"/>
              <a:gd name="connsiteY54" fmla="*/ 2332734 h 2873593"/>
              <a:gd name="connsiteX55" fmla="*/ 2386320 w 2971219"/>
              <a:gd name="connsiteY55" fmla="*/ 2363720 h 2873593"/>
              <a:gd name="connsiteX56" fmla="*/ 2472486 w 2971219"/>
              <a:gd name="connsiteY56" fmla="*/ 2430360 h 2873593"/>
              <a:gd name="connsiteX57" fmla="*/ 2505593 w 2971219"/>
              <a:gd name="connsiteY57" fmla="*/ 2547935 h 2873593"/>
              <a:gd name="connsiteX58" fmla="*/ 2438529 w 2971219"/>
              <a:gd name="connsiteY58" fmla="*/ 2607784 h 2873593"/>
              <a:gd name="connsiteX59" fmla="*/ 2392263 w 2971219"/>
              <a:gd name="connsiteY59" fmla="*/ 2605662 h 2873593"/>
              <a:gd name="connsiteX60" fmla="*/ 2133342 w 2971219"/>
              <a:gd name="connsiteY60" fmla="*/ 2457525 h 2873593"/>
              <a:gd name="connsiteX61" fmla="*/ 2129947 w 2971219"/>
              <a:gd name="connsiteY61" fmla="*/ 2440122 h 2873593"/>
              <a:gd name="connsiteX62" fmla="*/ 2196587 w 2971219"/>
              <a:gd name="connsiteY62" fmla="*/ 2033065 h 2873593"/>
              <a:gd name="connsiteX63" fmla="*/ 2205500 w 2971219"/>
              <a:gd name="connsiteY63" fmla="*/ 1867950 h 2873593"/>
              <a:gd name="connsiteX64" fmla="*/ 2284450 w 2971219"/>
              <a:gd name="connsiteY64" fmla="*/ 1738490 h 2873593"/>
              <a:gd name="connsiteX65" fmla="*/ 2328169 w 2971219"/>
              <a:gd name="connsiteY65" fmla="*/ 1645109 h 2873593"/>
              <a:gd name="connsiteX66" fmla="*/ 2272141 w 2971219"/>
              <a:gd name="connsiteY66" fmla="*/ 1575073 h 2873593"/>
              <a:gd name="connsiteX67" fmla="*/ 2157536 w 2971219"/>
              <a:gd name="connsiteY67" fmla="*/ 1663361 h 2873593"/>
              <a:gd name="connsiteX68" fmla="*/ 2081983 w 2971219"/>
              <a:gd name="connsiteY68" fmla="*/ 1765656 h 2873593"/>
              <a:gd name="connsiteX69" fmla="*/ 1975019 w 2971219"/>
              <a:gd name="connsiteY69" fmla="*/ 1766504 h 2873593"/>
              <a:gd name="connsiteX70" fmla="*/ 1752177 w 2971219"/>
              <a:gd name="connsiteY70" fmla="*/ 1705382 h 2873593"/>
              <a:gd name="connsiteX71" fmla="*/ 1302250 w 2971219"/>
              <a:gd name="connsiteY71" fmla="*/ 1617519 h 2873593"/>
              <a:gd name="connsiteX72" fmla="*/ 970322 w 2971219"/>
              <a:gd name="connsiteY72" fmla="*/ 1671850 h 2873593"/>
              <a:gd name="connsiteX73" fmla="*/ 950373 w 2971219"/>
              <a:gd name="connsiteY73" fmla="*/ 1664210 h 2873593"/>
              <a:gd name="connsiteX74" fmla="*/ 947826 w 2971219"/>
              <a:gd name="connsiteY74" fmla="*/ 1585685 h 2873593"/>
              <a:gd name="connsiteX75" fmla="*/ 992394 w 2971219"/>
              <a:gd name="connsiteY75" fmla="*/ 1488908 h 2873593"/>
              <a:gd name="connsiteX76" fmla="*/ 1223725 w 2971219"/>
              <a:gd name="connsiteY76" fmla="*/ 1374728 h 2873593"/>
              <a:gd name="connsiteX77" fmla="*/ 1207171 w 2971219"/>
              <a:gd name="connsiteY77" fmla="*/ 1359447 h 2873593"/>
              <a:gd name="connsiteX78" fmla="*/ 980934 w 2971219"/>
              <a:gd name="connsiteY78" fmla="*/ 1439670 h 2873593"/>
              <a:gd name="connsiteX79" fmla="*/ 935941 w 2971219"/>
              <a:gd name="connsiteY79" fmla="*/ 1411656 h 2873593"/>
              <a:gd name="connsiteX80" fmla="*/ 881610 w 2971219"/>
              <a:gd name="connsiteY80" fmla="*/ 1016059 h 2873593"/>
              <a:gd name="connsiteX81" fmla="*/ 889250 w 2971219"/>
              <a:gd name="connsiteY81" fmla="*/ 1004599 h 2873593"/>
              <a:gd name="connsiteX82" fmla="*/ 1030595 w 2971219"/>
              <a:gd name="connsiteY82" fmla="*/ 982103 h 2873593"/>
              <a:gd name="connsiteX83" fmla="*/ 1670681 w 2971219"/>
              <a:gd name="connsiteY83" fmla="*/ 1216829 h 2873593"/>
              <a:gd name="connsiteX84" fmla="*/ 2008127 w 2971219"/>
              <a:gd name="connsiteY84" fmla="*/ 1354778 h 2873593"/>
              <a:gd name="connsiteX85" fmla="*/ 2478004 w 2971219"/>
              <a:gd name="connsiteY85" fmla="*/ 1456649 h 2873593"/>
              <a:gd name="connsiteX86" fmla="*/ 2755600 w 2971219"/>
              <a:gd name="connsiteY86" fmla="*/ 1364541 h 2873593"/>
              <a:gd name="connsiteX87" fmla="*/ 2885485 w 2971219"/>
              <a:gd name="connsiteY87" fmla="*/ 602211 h 2873593"/>
              <a:gd name="connsiteX88" fmla="*/ 899013 w 2971219"/>
              <a:gd name="connsiteY88" fmla="*/ 2515252 h 2873593"/>
              <a:gd name="connsiteX89" fmla="*/ 834071 w 2971219"/>
              <a:gd name="connsiteY89" fmla="*/ 2575950 h 2873593"/>
              <a:gd name="connsiteX90" fmla="*/ 739416 w 2971219"/>
              <a:gd name="connsiteY90" fmla="*/ 2623914 h 2873593"/>
              <a:gd name="connsiteX91" fmla="*/ 655373 w 2971219"/>
              <a:gd name="connsiteY91" fmla="*/ 2643014 h 2873593"/>
              <a:gd name="connsiteX92" fmla="*/ 581092 w 2971219"/>
              <a:gd name="connsiteY92" fmla="*/ 2510583 h 2873593"/>
              <a:gd name="connsiteX93" fmla="*/ 647308 w 2971219"/>
              <a:gd name="connsiteY93" fmla="*/ 2407439 h 2873593"/>
              <a:gd name="connsiteX94" fmla="*/ 780589 w 2971219"/>
              <a:gd name="connsiteY94" fmla="*/ 2339525 h 2873593"/>
              <a:gd name="connsiteX95" fmla="*/ 865905 w 2971219"/>
              <a:gd name="connsiteY95" fmla="*/ 2349712 h 2873593"/>
              <a:gd name="connsiteX96" fmla="*/ 918538 w 2971219"/>
              <a:gd name="connsiteY96" fmla="*/ 2458374 h 2873593"/>
              <a:gd name="connsiteX97" fmla="*/ 899013 w 2971219"/>
              <a:gd name="connsiteY97" fmla="*/ 2515252 h 2873593"/>
              <a:gd name="connsiteX98" fmla="*/ 1958040 w 2971219"/>
              <a:gd name="connsiteY98" fmla="*/ 2570431 h 2873593"/>
              <a:gd name="connsiteX99" fmla="*/ 1940637 w 2971219"/>
              <a:gd name="connsiteY99" fmla="*/ 2600568 h 2873593"/>
              <a:gd name="connsiteX100" fmla="*/ 1627810 w 2971219"/>
              <a:gd name="connsiteY100" fmla="*/ 2761014 h 2873593"/>
              <a:gd name="connsiteX101" fmla="*/ 1154113 w 2971219"/>
              <a:gd name="connsiteY101" fmla="*/ 2652777 h 2873593"/>
              <a:gd name="connsiteX102" fmla="*/ 1092991 w 2971219"/>
              <a:gd name="connsiteY102" fmla="*/ 2598446 h 2873593"/>
              <a:gd name="connsiteX103" fmla="*/ 1090869 w 2971219"/>
              <a:gd name="connsiteY103" fmla="*/ 2564913 h 2873593"/>
              <a:gd name="connsiteX104" fmla="*/ 1115487 w 2971219"/>
              <a:gd name="connsiteY104" fmla="*/ 2544964 h 2873593"/>
              <a:gd name="connsiteX105" fmla="*/ 1460573 w 2971219"/>
              <a:gd name="connsiteY105" fmla="*/ 2416777 h 2873593"/>
              <a:gd name="connsiteX106" fmla="*/ 1501322 w 2971219"/>
              <a:gd name="connsiteY106" fmla="*/ 2414230 h 2873593"/>
              <a:gd name="connsiteX107" fmla="*/ 1542494 w 2971219"/>
              <a:gd name="connsiteY107" fmla="*/ 2414230 h 2873593"/>
              <a:gd name="connsiteX108" fmla="*/ 1942760 w 2971219"/>
              <a:gd name="connsiteY108" fmla="*/ 2533928 h 2873593"/>
              <a:gd name="connsiteX109" fmla="*/ 1958040 w 2971219"/>
              <a:gd name="connsiteY109" fmla="*/ 2570431 h 2873593"/>
              <a:gd name="connsiteX110" fmla="*/ 2487766 w 2971219"/>
              <a:gd name="connsiteY110" fmla="*/ 1322944 h 2873593"/>
              <a:gd name="connsiteX111" fmla="*/ 2202105 w 2971219"/>
              <a:gd name="connsiteY111" fmla="*/ 1286440 h 2873593"/>
              <a:gd name="connsiteX112" fmla="*/ 1796745 w 2971219"/>
              <a:gd name="connsiteY112" fmla="*/ 1154009 h 2873593"/>
              <a:gd name="connsiteX113" fmla="*/ 1114214 w 2971219"/>
              <a:gd name="connsiteY113" fmla="*/ 935412 h 2873593"/>
              <a:gd name="connsiteX114" fmla="*/ 921509 w 2971219"/>
              <a:gd name="connsiteY114" fmla="*/ 919707 h 2873593"/>
              <a:gd name="connsiteX115" fmla="*/ 764884 w 2971219"/>
              <a:gd name="connsiteY115" fmla="*/ 817412 h 2873593"/>
              <a:gd name="connsiteX116" fmla="*/ 669805 w 2971219"/>
              <a:gd name="connsiteY116" fmla="*/ 780060 h 2873593"/>
              <a:gd name="connsiteX117" fmla="*/ 595100 w 2971219"/>
              <a:gd name="connsiteY117" fmla="*/ 842880 h 2873593"/>
              <a:gd name="connsiteX118" fmla="*/ 701215 w 2971219"/>
              <a:gd name="connsiteY118" fmla="*/ 962577 h 2873593"/>
              <a:gd name="connsiteX119" fmla="*/ 766157 w 2971219"/>
              <a:gd name="connsiteY119" fmla="*/ 986772 h 2873593"/>
              <a:gd name="connsiteX120" fmla="*/ 809876 w 2971219"/>
              <a:gd name="connsiteY120" fmla="*/ 1087369 h 2873593"/>
              <a:gd name="connsiteX121" fmla="*/ 833222 w 2971219"/>
              <a:gd name="connsiteY121" fmla="*/ 1455800 h 2873593"/>
              <a:gd name="connsiteX122" fmla="*/ 817092 w 2971219"/>
              <a:gd name="connsiteY122" fmla="*/ 1471929 h 2873593"/>
              <a:gd name="connsiteX123" fmla="*/ 426165 w 2971219"/>
              <a:gd name="connsiteY123" fmla="*/ 1302994 h 2873593"/>
              <a:gd name="connsiteX124" fmla="*/ 195683 w 2971219"/>
              <a:gd name="connsiteY124" fmla="*/ 953239 h 2873593"/>
              <a:gd name="connsiteX125" fmla="*/ 251287 w 2971219"/>
              <a:gd name="connsiteY125" fmla="*/ 521564 h 2873593"/>
              <a:gd name="connsiteX126" fmla="*/ 684236 w 2971219"/>
              <a:gd name="connsiteY126" fmla="*/ 165866 h 2873593"/>
              <a:gd name="connsiteX127" fmla="*/ 983905 w 2971219"/>
              <a:gd name="connsiteY127" fmla="*/ 156953 h 2873593"/>
              <a:gd name="connsiteX128" fmla="*/ 1495379 w 2971219"/>
              <a:gd name="connsiteY128" fmla="*/ 359844 h 2873593"/>
              <a:gd name="connsiteX129" fmla="*/ 1873573 w 2971219"/>
              <a:gd name="connsiteY129" fmla="*/ 582686 h 2873593"/>
              <a:gd name="connsiteX130" fmla="*/ 2137587 w 2971219"/>
              <a:gd name="connsiteY130" fmla="*/ 729973 h 2873593"/>
              <a:gd name="connsiteX131" fmla="*/ 2337083 w 2971219"/>
              <a:gd name="connsiteY131" fmla="*/ 763930 h 2873593"/>
              <a:gd name="connsiteX132" fmla="*/ 2481399 w 2971219"/>
              <a:gd name="connsiteY132" fmla="*/ 700261 h 2873593"/>
              <a:gd name="connsiteX133" fmla="*/ 2479277 w 2971219"/>
              <a:gd name="connsiteY133" fmla="*/ 502887 h 2873593"/>
              <a:gd name="connsiteX134" fmla="*/ 2175788 w 2971219"/>
              <a:gd name="connsiteY134" fmla="*/ 350506 h 2873593"/>
              <a:gd name="connsiteX135" fmla="*/ 2177062 w 2971219"/>
              <a:gd name="connsiteY135" fmla="*/ 342017 h 2873593"/>
              <a:gd name="connsiteX136" fmla="*/ 2655428 w 2971219"/>
              <a:gd name="connsiteY136" fmla="*/ 445585 h 2873593"/>
              <a:gd name="connsiteX137" fmla="*/ 2861291 w 2971219"/>
              <a:gd name="connsiteY137" fmla="*/ 774542 h 2873593"/>
              <a:gd name="connsiteX138" fmla="*/ 2487766 w 2971219"/>
              <a:gd name="connsiteY138" fmla="*/ 1322944 h 2873593"/>
              <a:gd name="connsiteX139" fmla="*/ 758092 w 2971219"/>
              <a:gd name="connsiteY139" fmla="*/ 919283 h 2873593"/>
              <a:gd name="connsiteX140" fmla="*/ 674898 w 2971219"/>
              <a:gd name="connsiteY140" fmla="*/ 891693 h 2873593"/>
              <a:gd name="connsiteX141" fmla="*/ 660042 w 2971219"/>
              <a:gd name="connsiteY141" fmla="*/ 856462 h 2873593"/>
              <a:gd name="connsiteX142" fmla="*/ 682538 w 2971219"/>
              <a:gd name="connsiteY142" fmla="*/ 839060 h 2873593"/>
              <a:gd name="connsiteX143" fmla="*/ 758092 w 2971219"/>
              <a:gd name="connsiteY143" fmla="*/ 919283 h 287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2971219" h="2873593">
                <a:moveTo>
                  <a:pt x="2885485" y="602211"/>
                </a:moveTo>
                <a:cubicBezTo>
                  <a:pt x="2765363" y="381492"/>
                  <a:pt x="2543795" y="252456"/>
                  <a:pt x="2333687" y="267312"/>
                </a:cubicBezTo>
                <a:cubicBezTo>
                  <a:pt x="2230968" y="274528"/>
                  <a:pt x="2175788" y="291082"/>
                  <a:pt x="2077313" y="338621"/>
                </a:cubicBezTo>
                <a:cubicBezTo>
                  <a:pt x="2067126" y="343290"/>
                  <a:pt x="2056515" y="346686"/>
                  <a:pt x="2048026" y="354326"/>
                </a:cubicBezTo>
                <a:cubicBezTo>
                  <a:pt x="2037414" y="363664"/>
                  <a:pt x="2012371" y="370880"/>
                  <a:pt x="2015767" y="384463"/>
                </a:cubicBezTo>
                <a:cubicBezTo>
                  <a:pt x="2019163" y="398470"/>
                  <a:pt x="2028076" y="386161"/>
                  <a:pt x="2042083" y="384463"/>
                </a:cubicBezTo>
                <a:cubicBezTo>
                  <a:pt x="2294637" y="355175"/>
                  <a:pt x="2417730" y="507556"/>
                  <a:pt x="2440651" y="552549"/>
                </a:cubicBezTo>
                <a:cubicBezTo>
                  <a:pt x="2454658" y="580139"/>
                  <a:pt x="2452112" y="605182"/>
                  <a:pt x="2448291" y="628952"/>
                </a:cubicBezTo>
                <a:cubicBezTo>
                  <a:pt x="2441076" y="671398"/>
                  <a:pt x="2388443" y="691772"/>
                  <a:pt x="2342601" y="698139"/>
                </a:cubicBezTo>
                <a:cubicBezTo>
                  <a:pt x="2305248" y="703657"/>
                  <a:pt x="2269594" y="695592"/>
                  <a:pt x="2234788" y="684132"/>
                </a:cubicBezTo>
                <a:cubicBezTo>
                  <a:pt x="2138011" y="652297"/>
                  <a:pt x="2052270" y="599240"/>
                  <a:pt x="1970350" y="539815"/>
                </a:cubicBezTo>
                <a:cubicBezTo>
                  <a:pt x="1880364" y="474449"/>
                  <a:pt x="1796321" y="417995"/>
                  <a:pt x="1708033" y="350082"/>
                </a:cubicBezTo>
                <a:cubicBezTo>
                  <a:pt x="1573904" y="247362"/>
                  <a:pt x="1434681" y="168837"/>
                  <a:pt x="1280178" y="101773"/>
                </a:cubicBezTo>
                <a:cubicBezTo>
                  <a:pt x="1140955" y="41075"/>
                  <a:pt x="996214" y="4147"/>
                  <a:pt x="844258" y="327"/>
                </a:cubicBezTo>
                <a:cubicBezTo>
                  <a:pt x="722013" y="-2644"/>
                  <a:pt x="602740" y="14334"/>
                  <a:pt x="489834" y="63996"/>
                </a:cubicBezTo>
                <a:cubicBezTo>
                  <a:pt x="293309" y="149737"/>
                  <a:pt x="140928" y="318247"/>
                  <a:pt x="59431" y="514772"/>
                </a:cubicBezTo>
                <a:cubicBezTo>
                  <a:pt x="-6360" y="672671"/>
                  <a:pt x="-21216" y="836088"/>
                  <a:pt x="33539" y="999505"/>
                </a:cubicBezTo>
                <a:cubicBezTo>
                  <a:pt x="112913" y="1236354"/>
                  <a:pt x="295006" y="1407411"/>
                  <a:pt x="528035" y="1489757"/>
                </a:cubicBezTo>
                <a:cubicBezTo>
                  <a:pt x="622690" y="1523289"/>
                  <a:pt x="721164" y="1549605"/>
                  <a:pt x="820912" y="1535598"/>
                </a:cubicBezTo>
                <a:cubicBezTo>
                  <a:pt x="827704" y="1534749"/>
                  <a:pt x="833646" y="1532203"/>
                  <a:pt x="833222" y="1544087"/>
                </a:cubicBezTo>
                <a:cubicBezTo>
                  <a:pt x="831524" y="1608605"/>
                  <a:pt x="829826" y="1656145"/>
                  <a:pt x="828977" y="1720663"/>
                </a:cubicBezTo>
                <a:cubicBezTo>
                  <a:pt x="828553" y="1761411"/>
                  <a:pt x="828977" y="1802159"/>
                  <a:pt x="828977" y="1843332"/>
                </a:cubicBezTo>
                <a:cubicBezTo>
                  <a:pt x="829826" y="1842907"/>
                  <a:pt x="831099" y="1842907"/>
                  <a:pt x="832373" y="1842483"/>
                </a:cubicBezTo>
                <a:cubicBezTo>
                  <a:pt x="941034" y="1791972"/>
                  <a:pt x="1054365" y="1758015"/>
                  <a:pt x="1172789" y="1740188"/>
                </a:cubicBezTo>
                <a:cubicBezTo>
                  <a:pt x="1267020" y="1726181"/>
                  <a:pt x="1361250" y="1722785"/>
                  <a:pt x="1456329" y="1731274"/>
                </a:cubicBezTo>
                <a:cubicBezTo>
                  <a:pt x="1553530" y="1739763"/>
                  <a:pt x="1649458" y="1758864"/>
                  <a:pt x="1744961" y="1778814"/>
                </a:cubicBezTo>
                <a:cubicBezTo>
                  <a:pt x="1863386" y="1803008"/>
                  <a:pt x="1981810" y="1828051"/>
                  <a:pt x="2103630" y="1831022"/>
                </a:cubicBezTo>
                <a:cubicBezTo>
                  <a:pt x="2117637" y="1831447"/>
                  <a:pt x="2122306" y="1835691"/>
                  <a:pt x="2123155" y="1849699"/>
                </a:cubicBezTo>
                <a:cubicBezTo>
                  <a:pt x="2137162" y="2033490"/>
                  <a:pt x="2116364" y="2213036"/>
                  <a:pt x="2057788" y="2387914"/>
                </a:cubicBezTo>
                <a:cubicBezTo>
                  <a:pt x="2053968" y="2398950"/>
                  <a:pt x="2050997" y="2398525"/>
                  <a:pt x="2042508" y="2393007"/>
                </a:cubicBezTo>
                <a:cubicBezTo>
                  <a:pt x="1992421" y="2362022"/>
                  <a:pt x="1941911" y="2289439"/>
                  <a:pt x="1887155" y="2266518"/>
                </a:cubicBezTo>
                <a:cubicBezTo>
                  <a:pt x="1820940" y="2238928"/>
                  <a:pt x="1752602" y="2226619"/>
                  <a:pt x="1681292" y="2241900"/>
                </a:cubicBezTo>
                <a:cubicBezTo>
                  <a:pt x="1625688" y="2254209"/>
                  <a:pt x="1578573" y="2297079"/>
                  <a:pt x="1544192" y="2345468"/>
                </a:cubicBezTo>
                <a:cubicBezTo>
                  <a:pt x="1518300" y="2311936"/>
                  <a:pt x="1486890" y="2271187"/>
                  <a:pt x="1448688" y="2256331"/>
                </a:cubicBezTo>
                <a:cubicBezTo>
                  <a:pt x="1369739" y="2225770"/>
                  <a:pt x="1291214" y="2229166"/>
                  <a:pt x="1212689" y="2257605"/>
                </a:cubicBezTo>
                <a:cubicBezTo>
                  <a:pt x="1137984" y="2284346"/>
                  <a:pt x="1072617" y="2370511"/>
                  <a:pt x="1008524" y="2416353"/>
                </a:cubicBezTo>
                <a:cubicBezTo>
                  <a:pt x="997912" y="2423993"/>
                  <a:pt x="998761" y="2423568"/>
                  <a:pt x="987725" y="2431633"/>
                </a:cubicBezTo>
                <a:cubicBezTo>
                  <a:pt x="947826" y="2264820"/>
                  <a:pt x="883732" y="2246993"/>
                  <a:pt x="788229" y="2255058"/>
                </a:cubicBezTo>
                <a:cubicBezTo>
                  <a:pt x="720315" y="2260576"/>
                  <a:pt x="662589" y="2291986"/>
                  <a:pt x="610380" y="2334007"/>
                </a:cubicBezTo>
                <a:cubicBezTo>
                  <a:pt x="566661" y="2369238"/>
                  <a:pt x="509359" y="2432058"/>
                  <a:pt x="492805" y="2486813"/>
                </a:cubicBezTo>
                <a:cubicBezTo>
                  <a:pt x="470308" y="2560245"/>
                  <a:pt x="477100" y="2629856"/>
                  <a:pt x="534402" y="2685885"/>
                </a:cubicBezTo>
                <a:cubicBezTo>
                  <a:pt x="580668" y="2731302"/>
                  <a:pt x="639243" y="2738518"/>
                  <a:pt x="700790" y="2731726"/>
                </a:cubicBezTo>
                <a:cubicBezTo>
                  <a:pt x="754697" y="2725359"/>
                  <a:pt x="804358" y="2706259"/>
                  <a:pt x="851049" y="2678244"/>
                </a:cubicBezTo>
                <a:cubicBezTo>
                  <a:pt x="883308" y="2659144"/>
                  <a:pt x="916416" y="2641316"/>
                  <a:pt x="953344" y="2631978"/>
                </a:cubicBezTo>
                <a:cubicBezTo>
                  <a:pt x="990272" y="2622640"/>
                  <a:pt x="1022531" y="2627309"/>
                  <a:pt x="1047574" y="2660417"/>
                </a:cubicBezTo>
                <a:cubicBezTo>
                  <a:pt x="1084077" y="2709230"/>
                  <a:pt x="1128646" y="2750403"/>
                  <a:pt x="1179156" y="2784359"/>
                </a:cubicBezTo>
                <a:cubicBezTo>
                  <a:pt x="1327717" y="2884107"/>
                  <a:pt x="1489437" y="2896417"/>
                  <a:pt x="1665163" y="2856093"/>
                </a:cubicBezTo>
                <a:cubicBezTo>
                  <a:pt x="1821364" y="2820438"/>
                  <a:pt x="1946155" y="2761014"/>
                  <a:pt x="2038688" y="2630280"/>
                </a:cubicBezTo>
                <a:cubicBezTo>
                  <a:pt x="2055242" y="2606511"/>
                  <a:pt x="2073069" y="2600568"/>
                  <a:pt x="2097688" y="2616698"/>
                </a:cubicBezTo>
                <a:cubicBezTo>
                  <a:pt x="2110421" y="2625187"/>
                  <a:pt x="2126126" y="2639619"/>
                  <a:pt x="2139285" y="2647259"/>
                </a:cubicBezTo>
                <a:cubicBezTo>
                  <a:pt x="2171119" y="2666360"/>
                  <a:pt x="2202529" y="2685460"/>
                  <a:pt x="2235637" y="2702439"/>
                </a:cubicBezTo>
                <a:cubicBezTo>
                  <a:pt x="2292515" y="2731302"/>
                  <a:pt x="2367220" y="2738942"/>
                  <a:pt x="2432586" y="2741489"/>
                </a:cubicBezTo>
                <a:cubicBezTo>
                  <a:pt x="2513658" y="2744460"/>
                  <a:pt x="2578601" y="2692676"/>
                  <a:pt x="2603219" y="2615424"/>
                </a:cubicBezTo>
                <a:cubicBezTo>
                  <a:pt x="2631658" y="2527137"/>
                  <a:pt x="2594306" y="2434180"/>
                  <a:pt x="2522148" y="2373907"/>
                </a:cubicBezTo>
                <a:cubicBezTo>
                  <a:pt x="2439802" y="2305144"/>
                  <a:pt x="2358730" y="2284770"/>
                  <a:pt x="2230544" y="2332734"/>
                </a:cubicBezTo>
                <a:cubicBezTo>
                  <a:pt x="2319680" y="2329763"/>
                  <a:pt x="2340903" y="2338252"/>
                  <a:pt x="2386320" y="2363720"/>
                </a:cubicBezTo>
                <a:cubicBezTo>
                  <a:pt x="2417730" y="2381547"/>
                  <a:pt x="2447442" y="2403619"/>
                  <a:pt x="2472486" y="2430360"/>
                </a:cubicBezTo>
                <a:cubicBezTo>
                  <a:pt x="2511960" y="2471957"/>
                  <a:pt x="2510263" y="2505489"/>
                  <a:pt x="2505593" y="2547935"/>
                </a:cubicBezTo>
                <a:cubicBezTo>
                  <a:pt x="2501774" y="2584439"/>
                  <a:pt x="2471212" y="2602691"/>
                  <a:pt x="2438529" y="2607784"/>
                </a:cubicBezTo>
                <a:cubicBezTo>
                  <a:pt x="2422824" y="2610331"/>
                  <a:pt x="2407543" y="2609057"/>
                  <a:pt x="2392263" y="2605662"/>
                </a:cubicBezTo>
                <a:cubicBezTo>
                  <a:pt x="2294213" y="2581043"/>
                  <a:pt x="2208472" y="2525014"/>
                  <a:pt x="2133342" y="2457525"/>
                </a:cubicBezTo>
                <a:cubicBezTo>
                  <a:pt x="2126551" y="2451583"/>
                  <a:pt x="2127400" y="2446914"/>
                  <a:pt x="2129947" y="2440122"/>
                </a:cubicBezTo>
                <a:cubicBezTo>
                  <a:pt x="2177486" y="2312784"/>
                  <a:pt x="2199133" y="2168892"/>
                  <a:pt x="2196587" y="2033065"/>
                </a:cubicBezTo>
                <a:cubicBezTo>
                  <a:pt x="2195738" y="1977885"/>
                  <a:pt x="2194889" y="1922706"/>
                  <a:pt x="2205500" y="1867950"/>
                </a:cubicBezTo>
                <a:cubicBezTo>
                  <a:pt x="2216112" y="1815317"/>
                  <a:pt x="2236061" y="1767353"/>
                  <a:pt x="2284450" y="1738490"/>
                </a:cubicBezTo>
                <a:cubicBezTo>
                  <a:pt x="2320529" y="1716843"/>
                  <a:pt x="2331990" y="1684584"/>
                  <a:pt x="2328169" y="1645109"/>
                </a:cubicBezTo>
                <a:cubicBezTo>
                  <a:pt x="2324774" y="1611152"/>
                  <a:pt x="2301428" y="1583138"/>
                  <a:pt x="2272141" y="1575073"/>
                </a:cubicBezTo>
                <a:cubicBezTo>
                  <a:pt x="2217810" y="1560641"/>
                  <a:pt x="2157536" y="1606483"/>
                  <a:pt x="2157536" y="1663361"/>
                </a:cubicBezTo>
                <a:cubicBezTo>
                  <a:pt x="2157536" y="1713871"/>
                  <a:pt x="2130371" y="1750375"/>
                  <a:pt x="2081983" y="1765656"/>
                </a:cubicBezTo>
                <a:cubicBezTo>
                  <a:pt x="2046328" y="1776692"/>
                  <a:pt x="2010673" y="1774994"/>
                  <a:pt x="1975019" y="1766504"/>
                </a:cubicBezTo>
                <a:cubicBezTo>
                  <a:pt x="1899889" y="1749102"/>
                  <a:pt x="1826458" y="1725756"/>
                  <a:pt x="1752177" y="1705382"/>
                </a:cubicBezTo>
                <a:cubicBezTo>
                  <a:pt x="1604465" y="1664634"/>
                  <a:pt x="1456329" y="1625584"/>
                  <a:pt x="1302250" y="1617519"/>
                </a:cubicBezTo>
                <a:cubicBezTo>
                  <a:pt x="1191466" y="1611577"/>
                  <a:pt x="1074315" y="1631526"/>
                  <a:pt x="970322" y="1671850"/>
                </a:cubicBezTo>
                <a:cubicBezTo>
                  <a:pt x="959286" y="1676094"/>
                  <a:pt x="951221" y="1674821"/>
                  <a:pt x="950373" y="1664210"/>
                </a:cubicBezTo>
                <a:cubicBezTo>
                  <a:pt x="948250" y="1634922"/>
                  <a:pt x="950373" y="1616246"/>
                  <a:pt x="947826" y="1585685"/>
                </a:cubicBezTo>
                <a:cubicBezTo>
                  <a:pt x="942308" y="1524562"/>
                  <a:pt x="930423" y="1507584"/>
                  <a:pt x="992394" y="1488908"/>
                </a:cubicBezTo>
                <a:cubicBezTo>
                  <a:pt x="1011919" y="1482965"/>
                  <a:pt x="1218631" y="1400196"/>
                  <a:pt x="1223725" y="1374728"/>
                </a:cubicBezTo>
                <a:cubicBezTo>
                  <a:pt x="1226696" y="1358599"/>
                  <a:pt x="1222451" y="1355627"/>
                  <a:pt x="1207171" y="1359447"/>
                </a:cubicBezTo>
                <a:cubicBezTo>
                  <a:pt x="1148595" y="1374728"/>
                  <a:pt x="1039509" y="1427785"/>
                  <a:pt x="980934" y="1439670"/>
                </a:cubicBezTo>
                <a:cubicBezTo>
                  <a:pt x="932121" y="1449433"/>
                  <a:pt x="941034" y="1438821"/>
                  <a:pt x="935941" y="1411656"/>
                </a:cubicBezTo>
                <a:cubicBezTo>
                  <a:pt x="917689" y="1312332"/>
                  <a:pt x="899862" y="1115383"/>
                  <a:pt x="881610" y="1016059"/>
                </a:cubicBezTo>
                <a:cubicBezTo>
                  <a:pt x="879912" y="1007995"/>
                  <a:pt x="882459" y="1006297"/>
                  <a:pt x="889250" y="1004599"/>
                </a:cubicBezTo>
                <a:cubicBezTo>
                  <a:pt x="935516" y="991865"/>
                  <a:pt x="982631" y="979131"/>
                  <a:pt x="1030595" y="982103"/>
                </a:cubicBezTo>
                <a:cubicBezTo>
                  <a:pt x="1293761" y="998232"/>
                  <a:pt x="1555228" y="1165469"/>
                  <a:pt x="1670681" y="1216829"/>
                </a:cubicBezTo>
                <a:cubicBezTo>
                  <a:pt x="1782314" y="1266491"/>
                  <a:pt x="1893098" y="1312757"/>
                  <a:pt x="2008127" y="1354778"/>
                </a:cubicBezTo>
                <a:cubicBezTo>
                  <a:pt x="2159234" y="1409958"/>
                  <a:pt x="2315860" y="1475749"/>
                  <a:pt x="2478004" y="1456649"/>
                </a:cubicBezTo>
                <a:cubicBezTo>
                  <a:pt x="2580299" y="1444764"/>
                  <a:pt x="2671133" y="1425663"/>
                  <a:pt x="2755600" y="1364541"/>
                </a:cubicBezTo>
                <a:cubicBezTo>
                  <a:pt x="2950852" y="1223196"/>
                  <a:pt x="3058665" y="920131"/>
                  <a:pt x="2885485" y="602211"/>
                </a:cubicBezTo>
                <a:close/>
                <a:moveTo>
                  <a:pt x="899013" y="2515252"/>
                </a:moveTo>
                <a:cubicBezTo>
                  <a:pt x="890099" y="2525014"/>
                  <a:pt x="861236" y="2553453"/>
                  <a:pt x="834071" y="2575950"/>
                </a:cubicBezTo>
                <a:cubicBezTo>
                  <a:pt x="797991" y="2605662"/>
                  <a:pt x="782286" y="2604388"/>
                  <a:pt x="739416" y="2623914"/>
                </a:cubicBezTo>
                <a:cubicBezTo>
                  <a:pt x="719891" y="2632827"/>
                  <a:pt x="677445" y="2643439"/>
                  <a:pt x="655373" y="2643014"/>
                </a:cubicBezTo>
                <a:cubicBezTo>
                  <a:pt x="609107" y="2643014"/>
                  <a:pt x="566661" y="2599295"/>
                  <a:pt x="581092" y="2510583"/>
                </a:cubicBezTo>
                <a:cubicBezTo>
                  <a:pt x="587035" y="2474079"/>
                  <a:pt x="620143" y="2430360"/>
                  <a:pt x="647308" y="2407439"/>
                </a:cubicBezTo>
                <a:cubicBezTo>
                  <a:pt x="681265" y="2379000"/>
                  <a:pt x="740265" y="2356928"/>
                  <a:pt x="780589" y="2339525"/>
                </a:cubicBezTo>
                <a:cubicBezTo>
                  <a:pt x="796294" y="2332734"/>
                  <a:pt x="844258" y="2325943"/>
                  <a:pt x="865905" y="2349712"/>
                </a:cubicBezTo>
                <a:cubicBezTo>
                  <a:pt x="896466" y="2383669"/>
                  <a:pt x="916416" y="2435878"/>
                  <a:pt x="918538" y="2458374"/>
                </a:cubicBezTo>
                <a:cubicBezTo>
                  <a:pt x="921085" y="2476626"/>
                  <a:pt x="913445" y="2499122"/>
                  <a:pt x="899013" y="2515252"/>
                </a:cubicBezTo>
                <a:close/>
                <a:moveTo>
                  <a:pt x="1958040" y="2570431"/>
                </a:moveTo>
                <a:cubicBezTo>
                  <a:pt x="1954645" y="2581892"/>
                  <a:pt x="1947853" y="2591654"/>
                  <a:pt x="1940637" y="2600568"/>
                </a:cubicBezTo>
                <a:cubicBezTo>
                  <a:pt x="1859566" y="2701165"/>
                  <a:pt x="1753875" y="2739367"/>
                  <a:pt x="1627810" y="2761014"/>
                </a:cubicBezTo>
                <a:cubicBezTo>
                  <a:pt x="1450386" y="2791575"/>
                  <a:pt x="1294610" y="2759741"/>
                  <a:pt x="1154113" y="2652777"/>
                </a:cubicBezTo>
                <a:cubicBezTo>
                  <a:pt x="1132466" y="2636223"/>
                  <a:pt x="1112092" y="2617971"/>
                  <a:pt x="1092991" y="2598446"/>
                </a:cubicBezTo>
                <a:cubicBezTo>
                  <a:pt x="1081531" y="2586561"/>
                  <a:pt x="1081106" y="2578072"/>
                  <a:pt x="1090869" y="2564913"/>
                </a:cubicBezTo>
                <a:cubicBezTo>
                  <a:pt x="1097660" y="2556424"/>
                  <a:pt x="1106149" y="2550057"/>
                  <a:pt x="1115487" y="2544964"/>
                </a:cubicBezTo>
                <a:cubicBezTo>
                  <a:pt x="1223300" y="2486813"/>
                  <a:pt x="1338329" y="2426964"/>
                  <a:pt x="1460573" y="2416777"/>
                </a:cubicBezTo>
                <a:cubicBezTo>
                  <a:pt x="1474156" y="2415504"/>
                  <a:pt x="1487739" y="2414655"/>
                  <a:pt x="1501322" y="2414230"/>
                </a:cubicBezTo>
                <a:cubicBezTo>
                  <a:pt x="1514904" y="2413806"/>
                  <a:pt x="1528487" y="2414230"/>
                  <a:pt x="1542494" y="2414230"/>
                </a:cubicBezTo>
                <a:cubicBezTo>
                  <a:pt x="1683415" y="2413806"/>
                  <a:pt x="1817120" y="2469410"/>
                  <a:pt x="1942760" y="2533928"/>
                </a:cubicBezTo>
                <a:cubicBezTo>
                  <a:pt x="1960163" y="2542417"/>
                  <a:pt x="1963983" y="2551331"/>
                  <a:pt x="1958040" y="2570431"/>
                </a:cubicBezTo>
                <a:close/>
                <a:moveTo>
                  <a:pt x="2487766" y="1322944"/>
                </a:moveTo>
                <a:cubicBezTo>
                  <a:pt x="2382925" y="1334829"/>
                  <a:pt x="2303975" y="1309361"/>
                  <a:pt x="2202105" y="1286440"/>
                </a:cubicBezTo>
                <a:cubicBezTo>
                  <a:pt x="2063731" y="1255455"/>
                  <a:pt x="1929601" y="1201548"/>
                  <a:pt x="1796745" y="1154009"/>
                </a:cubicBezTo>
                <a:cubicBezTo>
                  <a:pt x="1681717" y="1112836"/>
                  <a:pt x="1255984" y="947297"/>
                  <a:pt x="1114214" y="935412"/>
                </a:cubicBezTo>
                <a:cubicBezTo>
                  <a:pt x="1056063" y="930743"/>
                  <a:pt x="979660" y="931592"/>
                  <a:pt x="921509" y="919707"/>
                </a:cubicBezTo>
                <a:cubicBezTo>
                  <a:pt x="855718" y="906549"/>
                  <a:pt x="801387" y="876837"/>
                  <a:pt x="764884" y="817412"/>
                </a:cubicBezTo>
                <a:cubicBezTo>
                  <a:pt x="743661" y="782606"/>
                  <a:pt x="708006" y="774542"/>
                  <a:pt x="669805" y="780060"/>
                </a:cubicBezTo>
                <a:cubicBezTo>
                  <a:pt x="632877" y="785578"/>
                  <a:pt x="605287" y="804678"/>
                  <a:pt x="595100" y="842880"/>
                </a:cubicBezTo>
                <a:cubicBezTo>
                  <a:pt x="578970" y="903577"/>
                  <a:pt x="639668" y="972764"/>
                  <a:pt x="701215" y="962577"/>
                </a:cubicBezTo>
                <a:cubicBezTo>
                  <a:pt x="728804" y="957908"/>
                  <a:pt x="749179" y="967246"/>
                  <a:pt x="766157" y="986772"/>
                </a:cubicBezTo>
                <a:cubicBezTo>
                  <a:pt x="791625" y="1015635"/>
                  <a:pt x="802236" y="1050865"/>
                  <a:pt x="809876" y="1087369"/>
                </a:cubicBezTo>
                <a:cubicBezTo>
                  <a:pt x="827704" y="1176930"/>
                  <a:pt x="835344" y="1364541"/>
                  <a:pt x="833222" y="1455800"/>
                </a:cubicBezTo>
                <a:cubicBezTo>
                  <a:pt x="832797" y="1467685"/>
                  <a:pt x="830675" y="1472354"/>
                  <a:pt x="817092" y="1471929"/>
                </a:cubicBezTo>
                <a:cubicBezTo>
                  <a:pt x="668956" y="1467260"/>
                  <a:pt x="539495" y="1397224"/>
                  <a:pt x="426165" y="1302994"/>
                </a:cubicBezTo>
                <a:cubicBezTo>
                  <a:pt x="320050" y="1214707"/>
                  <a:pt x="228791" y="1087793"/>
                  <a:pt x="195683" y="953239"/>
                </a:cubicBezTo>
                <a:cubicBezTo>
                  <a:pt x="158755" y="802556"/>
                  <a:pt x="181251" y="658240"/>
                  <a:pt x="251287" y="521564"/>
                </a:cubicBezTo>
                <a:cubicBezTo>
                  <a:pt x="339999" y="348808"/>
                  <a:pt x="493229" y="212132"/>
                  <a:pt x="684236" y="165866"/>
                </a:cubicBezTo>
                <a:cubicBezTo>
                  <a:pt x="783560" y="142096"/>
                  <a:pt x="883308" y="142096"/>
                  <a:pt x="983905" y="156953"/>
                </a:cubicBezTo>
                <a:cubicBezTo>
                  <a:pt x="1170243" y="184967"/>
                  <a:pt x="1336207" y="263067"/>
                  <a:pt x="1495379" y="359844"/>
                </a:cubicBezTo>
                <a:cubicBezTo>
                  <a:pt x="1625264" y="438794"/>
                  <a:pt x="1747508" y="498643"/>
                  <a:pt x="1873573" y="582686"/>
                </a:cubicBezTo>
                <a:cubicBezTo>
                  <a:pt x="1957191" y="638290"/>
                  <a:pt x="2043781" y="691772"/>
                  <a:pt x="2137587" y="729973"/>
                </a:cubicBezTo>
                <a:cubicBezTo>
                  <a:pt x="2199133" y="755016"/>
                  <a:pt x="2270018" y="766901"/>
                  <a:pt x="2337083" y="763930"/>
                </a:cubicBezTo>
                <a:cubicBezTo>
                  <a:pt x="2387169" y="761383"/>
                  <a:pt x="2446594" y="737614"/>
                  <a:pt x="2481399" y="700261"/>
                </a:cubicBezTo>
                <a:cubicBezTo>
                  <a:pt x="2537428" y="640412"/>
                  <a:pt x="2522148" y="553823"/>
                  <a:pt x="2479277" y="502887"/>
                </a:cubicBezTo>
                <a:cubicBezTo>
                  <a:pt x="2448716" y="466808"/>
                  <a:pt x="2383349" y="364938"/>
                  <a:pt x="2175788" y="350506"/>
                </a:cubicBezTo>
                <a:cubicBezTo>
                  <a:pt x="2171119" y="350082"/>
                  <a:pt x="2172817" y="343715"/>
                  <a:pt x="2177062" y="342017"/>
                </a:cubicBezTo>
                <a:cubicBezTo>
                  <a:pt x="2356184" y="277924"/>
                  <a:pt x="2559924" y="360693"/>
                  <a:pt x="2655428" y="445585"/>
                </a:cubicBezTo>
                <a:cubicBezTo>
                  <a:pt x="2738197" y="519017"/>
                  <a:pt x="2845161" y="663758"/>
                  <a:pt x="2861291" y="774542"/>
                </a:cubicBezTo>
                <a:cubicBezTo>
                  <a:pt x="2897370" y="1023275"/>
                  <a:pt x="2810356" y="1286440"/>
                  <a:pt x="2487766" y="1322944"/>
                </a:cubicBezTo>
                <a:close/>
                <a:moveTo>
                  <a:pt x="758092" y="919283"/>
                </a:moveTo>
                <a:cubicBezTo>
                  <a:pt x="725409" y="922254"/>
                  <a:pt x="697819" y="912916"/>
                  <a:pt x="674898" y="891693"/>
                </a:cubicBezTo>
                <a:cubicBezTo>
                  <a:pt x="664711" y="882354"/>
                  <a:pt x="659193" y="870470"/>
                  <a:pt x="660042" y="856462"/>
                </a:cubicBezTo>
                <a:cubicBezTo>
                  <a:pt x="660466" y="842880"/>
                  <a:pt x="668956" y="836513"/>
                  <a:pt x="682538" y="839060"/>
                </a:cubicBezTo>
                <a:cubicBezTo>
                  <a:pt x="716071" y="845851"/>
                  <a:pt x="751725" y="883628"/>
                  <a:pt x="758092" y="919283"/>
                </a:cubicBezTo>
                <a:close/>
              </a:path>
            </a:pathLst>
          </a:custGeom>
          <a:solidFill>
            <a:schemeClr val="accent1"/>
          </a:solidFill>
          <a:ln w="423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11265</TotalTime>
  <Words>58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67</cp:revision>
  <dcterms:created xsi:type="dcterms:W3CDTF">2018-02-18T19:39:47Z</dcterms:created>
  <dcterms:modified xsi:type="dcterms:W3CDTF">2019-04-24T07:44:47Z</dcterms:modified>
</cp:coreProperties>
</file>