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98"/>
      </p:cViewPr>
      <p:guideLst>
        <p:guide orient="horz" pos="24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835" name="Graphic 4">
            <a:extLst>
              <a:ext uri="{FF2B5EF4-FFF2-40B4-BE49-F238E27FC236}">
                <a16:creationId xmlns:a16="http://schemas.microsoft.com/office/drawing/2014/main" id="{EF67C904-B671-44A6-8C38-6FEE779F95AC}"/>
              </a:ext>
            </a:extLst>
          </p:cNvPr>
          <p:cNvGrpSpPr/>
          <p:nvPr/>
        </p:nvGrpSpPr>
        <p:grpSpPr>
          <a:xfrm>
            <a:off x="6236489" y="2808354"/>
            <a:ext cx="2752673" cy="2201389"/>
            <a:chOff x="6221750" y="2565163"/>
            <a:chExt cx="2752673" cy="2201389"/>
          </a:xfrm>
        </p:grpSpPr>
        <p:sp>
          <p:nvSpPr>
            <p:cNvPr id="836" name="Freeform: Shape 835">
              <a:extLst>
                <a:ext uri="{FF2B5EF4-FFF2-40B4-BE49-F238E27FC236}">
                  <a16:creationId xmlns:a16="http://schemas.microsoft.com/office/drawing/2014/main" id="{78DBF46C-F02B-4144-B466-B29A09BD1ED9}"/>
                </a:ext>
              </a:extLst>
            </p:cNvPr>
            <p:cNvSpPr/>
            <p:nvPr/>
          </p:nvSpPr>
          <p:spPr>
            <a:xfrm>
              <a:off x="6242343" y="2751834"/>
              <a:ext cx="2724868" cy="2012313"/>
            </a:xfrm>
            <a:custGeom>
              <a:avLst/>
              <a:gdLst>
                <a:gd name="connsiteX0" fmla="*/ 2117595 w 2724868"/>
                <a:gd name="connsiteY0" fmla="*/ 160419 h 2012312"/>
                <a:gd name="connsiteX1" fmla="*/ 2702422 w 2724868"/>
                <a:gd name="connsiteY1" fmla="*/ 1009913 h 2012312"/>
                <a:gd name="connsiteX2" fmla="*/ 2030473 w 2724868"/>
                <a:gd name="connsiteY2" fmla="*/ 1982305 h 2012312"/>
                <a:gd name="connsiteX3" fmla="*/ 23895 w 2724868"/>
                <a:gd name="connsiteY3" fmla="*/ 1982305 h 2012312"/>
                <a:gd name="connsiteX4" fmla="*/ 691209 w 2724868"/>
                <a:gd name="connsiteY4" fmla="*/ 1008562 h 2012312"/>
                <a:gd name="connsiteX5" fmla="*/ 23895 w 2724868"/>
                <a:gd name="connsiteY5" fmla="*/ 34819 h 2012312"/>
                <a:gd name="connsiteX6" fmla="*/ 1987839 w 2724868"/>
                <a:gd name="connsiteY6" fmla="*/ 34819 h 2012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24868" h="2012312">
                  <a:moveTo>
                    <a:pt x="2117595" y="160419"/>
                  </a:moveTo>
                  <a:lnTo>
                    <a:pt x="2702422" y="1009913"/>
                  </a:lnTo>
                  <a:lnTo>
                    <a:pt x="2030473" y="1982305"/>
                  </a:lnTo>
                  <a:lnTo>
                    <a:pt x="23895" y="1982305"/>
                  </a:lnTo>
                  <a:lnTo>
                    <a:pt x="691209" y="1008562"/>
                  </a:lnTo>
                  <a:lnTo>
                    <a:pt x="23895" y="34819"/>
                  </a:lnTo>
                  <a:lnTo>
                    <a:pt x="1987839" y="34819"/>
                  </a:lnTo>
                </a:path>
              </a:pathLst>
            </a:custGeom>
            <a:noFill/>
            <a:ln w="32742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7" name="Freeform: Shape 836">
              <a:extLst>
                <a:ext uri="{FF2B5EF4-FFF2-40B4-BE49-F238E27FC236}">
                  <a16:creationId xmlns:a16="http://schemas.microsoft.com/office/drawing/2014/main" id="{9F6FC4A9-B789-4054-B278-E99B1CF54BE3}"/>
                </a:ext>
              </a:extLst>
            </p:cNvPr>
            <p:cNvSpPr/>
            <p:nvPr/>
          </p:nvSpPr>
          <p:spPr>
            <a:xfrm>
              <a:off x="8058922" y="2530344"/>
              <a:ext cx="231706" cy="499702"/>
            </a:xfrm>
            <a:custGeom>
              <a:avLst/>
              <a:gdLst>
                <a:gd name="connsiteX0" fmla="*/ 48919 w 231706"/>
                <a:gd name="connsiteY0" fmla="*/ 476447 h 499701"/>
                <a:gd name="connsiteX1" fmla="*/ 23895 w 231706"/>
                <a:gd name="connsiteY1" fmla="*/ 437281 h 499701"/>
                <a:gd name="connsiteX2" fmla="*/ 157358 w 231706"/>
                <a:gd name="connsiteY2" fmla="*/ 256308 h 499701"/>
                <a:gd name="connsiteX3" fmla="*/ 23895 w 231706"/>
                <a:gd name="connsiteY3" fmla="*/ 73985 h 499701"/>
                <a:gd name="connsiteX4" fmla="*/ 48919 w 231706"/>
                <a:gd name="connsiteY4" fmla="*/ 34819 h 499701"/>
                <a:gd name="connsiteX5" fmla="*/ 212040 w 231706"/>
                <a:gd name="connsiteY5" fmla="*/ 256308 h 499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1706" h="499701">
                  <a:moveTo>
                    <a:pt x="48919" y="476447"/>
                  </a:moveTo>
                  <a:lnTo>
                    <a:pt x="23895" y="437281"/>
                  </a:lnTo>
                  <a:lnTo>
                    <a:pt x="157358" y="256308"/>
                  </a:lnTo>
                  <a:lnTo>
                    <a:pt x="23895" y="73985"/>
                  </a:lnTo>
                  <a:lnTo>
                    <a:pt x="48919" y="34819"/>
                  </a:lnTo>
                  <a:lnTo>
                    <a:pt x="212040" y="256308"/>
                  </a:lnTo>
                  <a:close/>
                </a:path>
              </a:pathLst>
            </a:custGeom>
            <a:solidFill>
              <a:schemeClr val="accent3"/>
            </a:solidFill>
            <a:ln w="32742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38" name="Graphic 3">
            <a:extLst>
              <a:ext uri="{FF2B5EF4-FFF2-40B4-BE49-F238E27FC236}">
                <a16:creationId xmlns:a16="http://schemas.microsoft.com/office/drawing/2014/main" id="{3C138A0E-E5BE-4929-A74C-20431CB6930B}"/>
              </a:ext>
            </a:extLst>
          </p:cNvPr>
          <p:cNvGrpSpPr/>
          <p:nvPr/>
        </p:nvGrpSpPr>
        <p:grpSpPr>
          <a:xfrm>
            <a:off x="3639204" y="2808354"/>
            <a:ext cx="2752673" cy="2201389"/>
            <a:chOff x="3656890" y="2565163"/>
            <a:chExt cx="2752673" cy="2201389"/>
          </a:xfrm>
        </p:grpSpPr>
        <p:sp>
          <p:nvSpPr>
            <p:cNvPr id="839" name="Freeform: Shape 838">
              <a:extLst>
                <a:ext uri="{FF2B5EF4-FFF2-40B4-BE49-F238E27FC236}">
                  <a16:creationId xmlns:a16="http://schemas.microsoft.com/office/drawing/2014/main" id="{853B674A-0CA2-4F67-97D8-23534E1E6EEE}"/>
                </a:ext>
              </a:extLst>
            </p:cNvPr>
            <p:cNvSpPr/>
            <p:nvPr/>
          </p:nvSpPr>
          <p:spPr>
            <a:xfrm>
              <a:off x="3677483" y="2751834"/>
              <a:ext cx="2724868" cy="2012313"/>
            </a:xfrm>
            <a:custGeom>
              <a:avLst/>
              <a:gdLst>
                <a:gd name="connsiteX0" fmla="*/ 2117595 w 2724868"/>
                <a:gd name="connsiteY0" fmla="*/ 160419 h 2012312"/>
                <a:gd name="connsiteX1" fmla="*/ 2702422 w 2724868"/>
                <a:gd name="connsiteY1" fmla="*/ 1009913 h 2012312"/>
                <a:gd name="connsiteX2" fmla="*/ 2030473 w 2724868"/>
                <a:gd name="connsiteY2" fmla="*/ 1982305 h 2012312"/>
                <a:gd name="connsiteX3" fmla="*/ 23895 w 2724868"/>
                <a:gd name="connsiteY3" fmla="*/ 1982305 h 2012312"/>
                <a:gd name="connsiteX4" fmla="*/ 691209 w 2724868"/>
                <a:gd name="connsiteY4" fmla="*/ 1008562 h 2012312"/>
                <a:gd name="connsiteX5" fmla="*/ 23895 w 2724868"/>
                <a:gd name="connsiteY5" fmla="*/ 34819 h 2012312"/>
                <a:gd name="connsiteX6" fmla="*/ 1987839 w 2724868"/>
                <a:gd name="connsiteY6" fmla="*/ 34819 h 2012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24868" h="2012312">
                  <a:moveTo>
                    <a:pt x="2117595" y="160419"/>
                  </a:moveTo>
                  <a:lnTo>
                    <a:pt x="2702422" y="1009913"/>
                  </a:lnTo>
                  <a:lnTo>
                    <a:pt x="2030473" y="1982305"/>
                  </a:lnTo>
                  <a:lnTo>
                    <a:pt x="23895" y="1982305"/>
                  </a:lnTo>
                  <a:lnTo>
                    <a:pt x="691209" y="1008562"/>
                  </a:lnTo>
                  <a:lnTo>
                    <a:pt x="23895" y="34819"/>
                  </a:lnTo>
                  <a:lnTo>
                    <a:pt x="1987839" y="34819"/>
                  </a:lnTo>
                </a:path>
              </a:pathLst>
            </a:custGeom>
            <a:noFill/>
            <a:ln w="32742" cap="flat">
              <a:solidFill>
                <a:schemeClr val="accent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0" name="Freeform: Shape 839">
              <a:extLst>
                <a:ext uri="{FF2B5EF4-FFF2-40B4-BE49-F238E27FC236}">
                  <a16:creationId xmlns:a16="http://schemas.microsoft.com/office/drawing/2014/main" id="{7D68F2E0-4AD8-4A2B-BFF4-5C4762B22AD0}"/>
                </a:ext>
              </a:extLst>
            </p:cNvPr>
            <p:cNvSpPr/>
            <p:nvPr/>
          </p:nvSpPr>
          <p:spPr>
            <a:xfrm>
              <a:off x="5494062" y="2530344"/>
              <a:ext cx="231706" cy="499702"/>
            </a:xfrm>
            <a:custGeom>
              <a:avLst/>
              <a:gdLst>
                <a:gd name="connsiteX0" fmla="*/ 48919 w 231706"/>
                <a:gd name="connsiteY0" fmla="*/ 476447 h 499701"/>
                <a:gd name="connsiteX1" fmla="*/ 23895 w 231706"/>
                <a:gd name="connsiteY1" fmla="*/ 437281 h 499701"/>
                <a:gd name="connsiteX2" fmla="*/ 157358 w 231706"/>
                <a:gd name="connsiteY2" fmla="*/ 256308 h 499701"/>
                <a:gd name="connsiteX3" fmla="*/ 23895 w 231706"/>
                <a:gd name="connsiteY3" fmla="*/ 73985 h 499701"/>
                <a:gd name="connsiteX4" fmla="*/ 48919 w 231706"/>
                <a:gd name="connsiteY4" fmla="*/ 34819 h 499701"/>
                <a:gd name="connsiteX5" fmla="*/ 212040 w 231706"/>
                <a:gd name="connsiteY5" fmla="*/ 256308 h 499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1706" h="499701">
                  <a:moveTo>
                    <a:pt x="48919" y="476447"/>
                  </a:moveTo>
                  <a:lnTo>
                    <a:pt x="23895" y="437281"/>
                  </a:lnTo>
                  <a:lnTo>
                    <a:pt x="157358" y="256308"/>
                  </a:lnTo>
                  <a:lnTo>
                    <a:pt x="23895" y="73985"/>
                  </a:lnTo>
                  <a:lnTo>
                    <a:pt x="48919" y="34819"/>
                  </a:lnTo>
                  <a:lnTo>
                    <a:pt x="212040" y="256308"/>
                  </a:lnTo>
                  <a:close/>
                </a:path>
              </a:pathLst>
            </a:custGeom>
            <a:solidFill>
              <a:schemeClr val="accent2"/>
            </a:solidFill>
            <a:ln w="32742" cap="flat">
              <a:solidFill>
                <a:schemeClr val="accent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41" name="Graphic 2">
            <a:extLst>
              <a:ext uri="{FF2B5EF4-FFF2-40B4-BE49-F238E27FC236}">
                <a16:creationId xmlns:a16="http://schemas.microsoft.com/office/drawing/2014/main" id="{EBAD9886-4C27-473B-9577-A6ACF279963B}"/>
              </a:ext>
            </a:extLst>
          </p:cNvPr>
          <p:cNvGrpSpPr/>
          <p:nvPr/>
        </p:nvGrpSpPr>
        <p:grpSpPr>
          <a:xfrm>
            <a:off x="1041919" y="2808354"/>
            <a:ext cx="2752673" cy="2201389"/>
            <a:chOff x="1092030" y="2565163"/>
            <a:chExt cx="2752673" cy="2201389"/>
          </a:xfrm>
        </p:grpSpPr>
        <p:sp>
          <p:nvSpPr>
            <p:cNvPr id="842" name="Freeform: Shape 841">
              <a:extLst>
                <a:ext uri="{FF2B5EF4-FFF2-40B4-BE49-F238E27FC236}">
                  <a16:creationId xmlns:a16="http://schemas.microsoft.com/office/drawing/2014/main" id="{4E798436-85CE-46E2-8F8A-2B6373FA4620}"/>
                </a:ext>
              </a:extLst>
            </p:cNvPr>
            <p:cNvSpPr/>
            <p:nvPr/>
          </p:nvSpPr>
          <p:spPr>
            <a:xfrm>
              <a:off x="1112623" y="2751834"/>
              <a:ext cx="2724868" cy="2012313"/>
            </a:xfrm>
            <a:custGeom>
              <a:avLst/>
              <a:gdLst>
                <a:gd name="connsiteX0" fmla="*/ 2117595 w 2724868"/>
                <a:gd name="connsiteY0" fmla="*/ 160419 h 2012312"/>
                <a:gd name="connsiteX1" fmla="*/ 2702422 w 2724868"/>
                <a:gd name="connsiteY1" fmla="*/ 1009913 h 2012312"/>
                <a:gd name="connsiteX2" fmla="*/ 2030473 w 2724868"/>
                <a:gd name="connsiteY2" fmla="*/ 1982305 h 2012312"/>
                <a:gd name="connsiteX3" fmla="*/ 23895 w 2724868"/>
                <a:gd name="connsiteY3" fmla="*/ 1982305 h 2012312"/>
                <a:gd name="connsiteX4" fmla="*/ 691209 w 2724868"/>
                <a:gd name="connsiteY4" fmla="*/ 1008562 h 2012312"/>
                <a:gd name="connsiteX5" fmla="*/ 23895 w 2724868"/>
                <a:gd name="connsiteY5" fmla="*/ 34819 h 2012312"/>
                <a:gd name="connsiteX6" fmla="*/ 1987839 w 2724868"/>
                <a:gd name="connsiteY6" fmla="*/ 34819 h 2012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24868" h="2012312">
                  <a:moveTo>
                    <a:pt x="2117595" y="160419"/>
                  </a:moveTo>
                  <a:lnTo>
                    <a:pt x="2702422" y="1009913"/>
                  </a:lnTo>
                  <a:lnTo>
                    <a:pt x="2030473" y="1982305"/>
                  </a:lnTo>
                  <a:lnTo>
                    <a:pt x="23895" y="1982305"/>
                  </a:lnTo>
                  <a:lnTo>
                    <a:pt x="691209" y="1008562"/>
                  </a:lnTo>
                  <a:lnTo>
                    <a:pt x="23895" y="34819"/>
                  </a:lnTo>
                  <a:lnTo>
                    <a:pt x="1987839" y="34819"/>
                  </a:lnTo>
                </a:path>
              </a:pathLst>
            </a:custGeom>
            <a:noFill/>
            <a:ln w="32742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3" name="Freeform: Shape 842">
              <a:extLst>
                <a:ext uri="{FF2B5EF4-FFF2-40B4-BE49-F238E27FC236}">
                  <a16:creationId xmlns:a16="http://schemas.microsoft.com/office/drawing/2014/main" id="{074F9140-7022-4D9C-88D0-9D35EFB677C4}"/>
                </a:ext>
              </a:extLst>
            </p:cNvPr>
            <p:cNvSpPr/>
            <p:nvPr/>
          </p:nvSpPr>
          <p:spPr>
            <a:xfrm>
              <a:off x="2929202" y="2530344"/>
              <a:ext cx="231706" cy="499702"/>
            </a:xfrm>
            <a:custGeom>
              <a:avLst/>
              <a:gdLst>
                <a:gd name="connsiteX0" fmla="*/ 48919 w 231706"/>
                <a:gd name="connsiteY0" fmla="*/ 476447 h 499701"/>
                <a:gd name="connsiteX1" fmla="*/ 23895 w 231706"/>
                <a:gd name="connsiteY1" fmla="*/ 437281 h 499701"/>
                <a:gd name="connsiteX2" fmla="*/ 157358 w 231706"/>
                <a:gd name="connsiteY2" fmla="*/ 256308 h 499701"/>
                <a:gd name="connsiteX3" fmla="*/ 23895 w 231706"/>
                <a:gd name="connsiteY3" fmla="*/ 73985 h 499701"/>
                <a:gd name="connsiteX4" fmla="*/ 48919 w 231706"/>
                <a:gd name="connsiteY4" fmla="*/ 34819 h 499701"/>
                <a:gd name="connsiteX5" fmla="*/ 212040 w 231706"/>
                <a:gd name="connsiteY5" fmla="*/ 256308 h 499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1706" h="499701">
                  <a:moveTo>
                    <a:pt x="48919" y="476447"/>
                  </a:moveTo>
                  <a:lnTo>
                    <a:pt x="23895" y="437281"/>
                  </a:lnTo>
                  <a:lnTo>
                    <a:pt x="157358" y="256308"/>
                  </a:lnTo>
                  <a:lnTo>
                    <a:pt x="23895" y="73985"/>
                  </a:lnTo>
                  <a:lnTo>
                    <a:pt x="48919" y="34819"/>
                  </a:lnTo>
                  <a:lnTo>
                    <a:pt x="212040" y="256308"/>
                  </a:lnTo>
                  <a:close/>
                </a:path>
              </a:pathLst>
            </a:custGeom>
            <a:solidFill>
              <a:schemeClr val="accent1"/>
            </a:solidFill>
            <a:ln w="32742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844" name="Graphic 4">
            <a:extLst>
              <a:ext uri="{FF2B5EF4-FFF2-40B4-BE49-F238E27FC236}">
                <a16:creationId xmlns:a16="http://schemas.microsoft.com/office/drawing/2014/main" id="{D22AD8A0-6268-467E-9686-3830284B348A}"/>
              </a:ext>
            </a:extLst>
          </p:cNvPr>
          <p:cNvGrpSpPr/>
          <p:nvPr/>
        </p:nvGrpSpPr>
        <p:grpSpPr>
          <a:xfrm>
            <a:off x="8833775" y="2808354"/>
            <a:ext cx="2752673" cy="2201389"/>
            <a:chOff x="6221750" y="2565163"/>
            <a:chExt cx="2752673" cy="2201389"/>
          </a:xfrm>
        </p:grpSpPr>
        <p:sp>
          <p:nvSpPr>
            <p:cNvPr id="845" name="Freeform: Shape 844">
              <a:extLst>
                <a:ext uri="{FF2B5EF4-FFF2-40B4-BE49-F238E27FC236}">
                  <a16:creationId xmlns:a16="http://schemas.microsoft.com/office/drawing/2014/main" id="{890E4E3C-217A-4CEC-AD6D-4B6AA27ED939}"/>
                </a:ext>
              </a:extLst>
            </p:cNvPr>
            <p:cNvSpPr/>
            <p:nvPr/>
          </p:nvSpPr>
          <p:spPr>
            <a:xfrm>
              <a:off x="6242343" y="2751834"/>
              <a:ext cx="2724868" cy="2012313"/>
            </a:xfrm>
            <a:custGeom>
              <a:avLst/>
              <a:gdLst>
                <a:gd name="connsiteX0" fmla="*/ 2117595 w 2724868"/>
                <a:gd name="connsiteY0" fmla="*/ 160419 h 2012312"/>
                <a:gd name="connsiteX1" fmla="*/ 2702422 w 2724868"/>
                <a:gd name="connsiteY1" fmla="*/ 1009913 h 2012312"/>
                <a:gd name="connsiteX2" fmla="*/ 2030473 w 2724868"/>
                <a:gd name="connsiteY2" fmla="*/ 1982305 h 2012312"/>
                <a:gd name="connsiteX3" fmla="*/ 23895 w 2724868"/>
                <a:gd name="connsiteY3" fmla="*/ 1982305 h 2012312"/>
                <a:gd name="connsiteX4" fmla="*/ 691209 w 2724868"/>
                <a:gd name="connsiteY4" fmla="*/ 1008562 h 2012312"/>
                <a:gd name="connsiteX5" fmla="*/ 23895 w 2724868"/>
                <a:gd name="connsiteY5" fmla="*/ 34819 h 2012312"/>
                <a:gd name="connsiteX6" fmla="*/ 1987839 w 2724868"/>
                <a:gd name="connsiteY6" fmla="*/ 34819 h 2012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24868" h="2012312">
                  <a:moveTo>
                    <a:pt x="2117595" y="160419"/>
                  </a:moveTo>
                  <a:lnTo>
                    <a:pt x="2702422" y="1009913"/>
                  </a:lnTo>
                  <a:lnTo>
                    <a:pt x="2030473" y="1982305"/>
                  </a:lnTo>
                  <a:lnTo>
                    <a:pt x="23895" y="1982305"/>
                  </a:lnTo>
                  <a:lnTo>
                    <a:pt x="691209" y="1008562"/>
                  </a:lnTo>
                  <a:lnTo>
                    <a:pt x="23895" y="34819"/>
                  </a:lnTo>
                  <a:lnTo>
                    <a:pt x="1987839" y="34819"/>
                  </a:lnTo>
                </a:path>
              </a:pathLst>
            </a:custGeom>
            <a:noFill/>
            <a:ln w="32742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6" name="Freeform: Shape 845">
              <a:extLst>
                <a:ext uri="{FF2B5EF4-FFF2-40B4-BE49-F238E27FC236}">
                  <a16:creationId xmlns:a16="http://schemas.microsoft.com/office/drawing/2014/main" id="{3F4DBD8B-A0C7-4069-BF2F-81C2E0EFF1DD}"/>
                </a:ext>
              </a:extLst>
            </p:cNvPr>
            <p:cNvSpPr/>
            <p:nvPr/>
          </p:nvSpPr>
          <p:spPr>
            <a:xfrm>
              <a:off x="8058922" y="2530344"/>
              <a:ext cx="231706" cy="499702"/>
            </a:xfrm>
            <a:custGeom>
              <a:avLst/>
              <a:gdLst>
                <a:gd name="connsiteX0" fmla="*/ 48919 w 231706"/>
                <a:gd name="connsiteY0" fmla="*/ 476447 h 499701"/>
                <a:gd name="connsiteX1" fmla="*/ 23895 w 231706"/>
                <a:gd name="connsiteY1" fmla="*/ 437281 h 499701"/>
                <a:gd name="connsiteX2" fmla="*/ 157358 w 231706"/>
                <a:gd name="connsiteY2" fmla="*/ 256308 h 499701"/>
                <a:gd name="connsiteX3" fmla="*/ 23895 w 231706"/>
                <a:gd name="connsiteY3" fmla="*/ 73985 h 499701"/>
                <a:gd name="connsiteX4" fmla="*/ 48919 w 231706"/>
                <a:gd name="connsiteY4" fmla="*/ 34819 h 499701"/>
                <a:gd name="connsiteX5" fmla="*/ 212040 w 231706"/>
                <a:gd name="connsiteY5" fmla="*/ 256308 h 499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1706" h="499701">
                  <a:moveTo>
                    <a:pt x="48919" y="476447"/>
                  </a:moveTo>
                  <a:lnTo>
                    <a:pt x="23895" y="437281"/>
                  </a:lnTo>
                  <a:lnTo>
                    <a:pt x="157358" y="256308"/>
                  </a:lnTo>
                  <a:lnTo>
                    <a:pt x="23895" y="73985"/>
                  </a:lnTo>
                  <a:lnTo>
                    <a:pt x="48919" y="34819"/>
                  </a:lnTo>
                  <a:lnTo>
                    <a:pt x="212040" y="256308"/>
                  </a:lnTo>
                  <a:close/>
                </a:path>
              </a:pathLst>
            </a:custGeom>
            <a:solidFill>
              <a:schemeClr val="accent4"/>
            </a:solidFill>
            <a:ln w="32742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47" name="Group 846">
            <a:extLst>
              <a:ext uri="{FF2B5EF4-FFF2-40B4-BE49-F238E27FC236}">
                <a16:creationId xmlns:a16="http://schemas.microsoft.com/office/drawing/2014/main" id="{E6017B2D-2914-4AA4-8D21-17ACB336B7BD}"/>
              </a:ext>
            </a:extLst>
          </p:cNvPr>
          <p:cNvGrpSpPr/>
          <p:nvPr/>
        </p:nvGrpSpPr>
        <p:grpSpPr>
          <a:xfrm>
            <a:off x="1823887" y="3643766"/>
            <a:ext cx="1561410" cy="899495"/>
            <a:chOff x="1985511" y="4307149"/>
            <a:chExt cx="7456448" cy="899495"/>
          </a:xfrm>
          <a:noFill/>
        </p:grpSpPr>
        <p:sp>
          <p:nvSpPr>
            <p:cNvPr id="848" name="TextBox 847">
              <a:extLst>
                <a:ext uri="{FF2B5EF4-FFF2-40B4-BE49-F238E27FC236}">
                  <a16:creationId xmlns:a16="http://schemas.microsoft.com/office/drawing/2014/main" id="{7864908B-1C87-4DBB-871F-2B5E5334907C}"/>
                </a:ext>
              </a:extLst>
            </p:cNvPr>
            <p:cNvSpPr txBox="1"/>
            <p:nvPr/>
          </p:nvSpPr>
          <p:spPr>
            <a:xfrm>
              <a:off x="1985511" y="4560313"/>
              <a:ext cx="7456443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Easy to change colors, photos and Text.  </a:t>
              </a:r>
              <a:r>
                <a:rPr lang="ko-KR" altLang="en-US" sz="1200" dirty="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altLang="ko-KR" sz="1200" dirty="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9" name="TextBox 848">
              <a:extLst>
                <a:ext uri="{FF2B5EF4-FFF2-40B4-BE49-F238E27FC236}">
                  <a16:creationId xmlns:a16="http://schemas.microsoft.com/office/drawing/2014/main" id="{66456452-CD76-4772-AC07-3F8D7B6F3BFF}"/>
                </a:ext>
              </a:extLst>
            </p:cNvPr>
            <p:cNvSpPr txBox="1"/>
            <p:nvPr/>
          </p:nvSpPr>
          <p:spPr>
            <a:xfrm>
              <a:off x="1985515" y="4307149"/>
              <a:ext cx="7456444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50" name="Group 849">
            <a:extLst>
              <a:ext uri="{FF2B5EF4-FFF2-40B4-BE49-F238E27FC236}">
                <a16:creationId xmlns:a16="http://schemas.microsoft.com/office/drawing/2014/main" id="{AF1E0B49-4844-460A-8F27-2C32D7BF6104}"/>
              </a:ext>
            </a:extLst>
          </p:cNvPr>
          <p:cNvGrpSpPr/>
          <p:nvPr/>
        </p:nvGrpSpPr>
        <p:grpSpPr>
          <a:xfrm>
            <a:off x="4434155" y="3643766"/>
            <a:ext cx="1561410" cy="714829"/>
            <a:chOff x="1985511" y="4307149"/>
            <a:chExt cx="7456448" cy="714829"/>
          </a:xfrm>
          <a:noFill/>
        </p:grpSpPr>
        <p:sp>
          <p:nvSpPr>
            <p:cNvPr id="851" name="TextBox 850">
              <a:extLst>
                <a:ext uri="{FF2B5EF4-FFF2-40B4-BE49-F238E27FC236}">
                  <a16:creationId xmlns:a16="http://schemas.microsoft.com/office/drawing/2014/main" id="{4D8258C5-CFF8-4654-B02A-45977673FC9B}"/>
                </a:ext>
              </a:extLst>
            </p:cNvPr>
            <p:cNvSpPr txBox="1"/>
            <p:nvPr/>
          </p:nvSpPr>
          <p:spPr>
            <a:xfrm>
              <a:off x="1985511" y="4560313"/>
              <a:ext cx="7456444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latin typeface="Arial" pitchFamily="34" charset="0"/>
                  <a:cs typeface="Arial" pitchFamily="34" charset="0"/>
                </a:rPr>
                <a:t>Easy to change colors, photos and Text.  </a:t>
              </a:r>
              <a:r>
                <a:rPr lang="ko-KR" altLang="en-US" sz="1200" dirty="0"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altLang="ko-KR" sz="1200" dirty="0">
                  <a:latin typeface="Arial" pitchFamily="34" charset="0"/>
                  <a:cs typeface="Arial" pitchFamily="34" charset="0"/>
                </a:rPr>
                <a:t> </a:t>
              </a:r>
              <a:endParaRPr lang="ko-KR" altLang="en-US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2" name="TextBox 851">
              <a:extLst>
                <a:ext uri="{FF2B5EF4-FFF2-40B4-BE49-F238E27FC236}">
                  <a16:creationId xmlns:a16="http://schemas.microsoft.com/office/drawing/2014/main" id="{8AF2B1A9-FD2D-4293-BCB8-FA6194698E5E}"/>
                </a:ext>
              </a:extLst>
            </p:cNvPr>
            <p:cNvSpPr txBox="1"/>
            <p:nvPr/>
          </p:nvSpPr>
          <p:spPr>
            <a:xfrm>
              <a:off x="1985515" y="4307149"/>
              <a:ext cx="7456444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2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53" name="Group 852">
            <a:extLst>
              <a:ext uri="{FF2B5EF4-FFF2-40B4-BE49-F238E27FC236}">
                <a16:creationId xmlns:a16="http://schemas.microsoft.com/office/drawing/2014/main" id="{0A5F156C-806B-4AD7-9A6D-4E24EAC7AB53}"/>
              </a:ext>
            </a:extLst>
          </p:cNvPr>
          <p:cNvGrpSpPr/>
          <p:nvPr/>
        </p:nvGrpSpPr>
        <p:grpSpPr>
          <a:xfrm>
            <a:off x="7044423" y="3643766"/>
            <a:ext cx="1561410" cy="899495"/>
            <a:chOff x="1985511" y="4307149"/>
            <a:chExt cx="7456448" cy="899495"/>
          </a:xfrm>
          <a:noFill/>
        </p:grpSpPr>
        <p:sp>
          <p:nvSpPr>
            <p:cNvPr id="854" name="TextBox 853">
              <a:extLst>
                <a:ext uri="{FF2B5EF4-FFF2-40B4-BE49-F238E27FC236}">
                  <a16:creationId xmlns:a16="http://schemas.microsoft.com/office/drawing/2014/main" id="{1AAB13F6-7E30-48FA-902C-40191B401974}"/>
                </a:ext>
              </a:extLst>
            </p:cNvPr>
            <p:cNvSpPr txBox="1"/>
            <p:nvPr/>
          </p:nvSpPr>
          <p:spPr>
            <a:xfrm>
              <a:off x="1985511" y="4560313"/>
              <a:ext cx="7456443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accent3"/>
                  </a:solidFill>
                  <a:latin typeface="Arial" pitchFamily="34" charset="0"/>
                  <a:cs typeface="Arial" pitchFamily="34" charset="0"/>
                </a:rPr>
                <a:t>Easy to change colors, photos and Text.  </a:t>
              </a:r>
              <a:r>
                <a:rPr lang="ko-KR" altLang="en-US" sz="1200" dirty="0">
                  <a:solidFill>
                    <a:schemeClr val="accent3"/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altLang="ko-KR" sz="1200" dirty="0">
                  <a:solidFill>
                    <a:schemeClr val="accent3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5" name="TextBox 854">
              <a:extLst>
                <a:ext uri="{FF2B5EF4-FFF2-40B4-BE49-F238E27FC236}">
                  <a16:creationId xmlns:a16="http://schemas.microsoft.com/office/drawing/2014/main" id="{E123F0DC-C513-4836-96FE-8CBF3B61E90D}"/>
                </a:ext>
              </a:extLst>
            </p:cNvPr>
            <p:cNvSpPr txBox="1"/>
            <p:nvPr/>
          </p:nvSpPr>
          <p:spPr>
            <a:xfrm>
              <a:off x="1985515" y="4307149"/>
              <a:ext cx="7456444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3"/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56" name="Group 855">
            <a:extLst>
              <a:ext uri="{FF2B5EF4-FFF2-40B4-BE49-F238E27FC236}">
                <a16:creationId xmlns:a16="http://schemas.microsoft.com/office/drawing/2014/main" id="{3006577E-3009-486B-B05F-B20E5D82629F}"/>
              </a:ext>
            </a:extLst>
          </p:cNvPr>
          <p:cNvGrpSpPr/>
          <p:nvPr/>
        </p:nvGrpSpPr>
        <p:grpSpPr>
          <a:xfrm>
            <a:off x="9654690" y="3643766"/>
            <a:ext cx="1561410" cy="714829"/>
            <a:chOff x="1985511" y="4307149"/>
            <a:chExt cx="7456448" cy="714829"/>
          </a:xfrm>
          <a:noFill/>
        </p:grpSpPr>
        <p:sp>
          <p:nvSpPr>
            <p:cNvPr id="857" name="TextBox 856">
              <a:extLst>
                <a:ext uri="{FF2B5EF4-FFF2-40B4-BE49-F238E27FC236}">
                  <a16:creationId xmlns:a16="http://schemas.microsoft.com/office/drawing/2014/main" id="{7CE38D10-531C-455E-B8B2-696BEF4B08A8}"/>
                </a:ext>
              </a:extLst>
            </p:cNvPr>
            <p:cNvSpPr txBox="1"/>
            <p:nvPr/>
          </p:nvSpPr>
          <p:spPr>
            <a:xfrm>
              <a:off x="1985511" y="4560313"/>
              <a:ext cx="7456444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latin typeface="Arial" pitchFamily="34" charset="0"/>
                  <a:cs typeface="Arial" pitchFamily="34" charset="0"/>
                </a:rPr>
                <a:t>Easy to change colors, photos and Text.  </a:t>
              </a:r>
              <a:r>
                <a:rPr lang="ko-KR" altLang="en-US" sz="1200" dirty="0"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altLang="ko-KR" sz="1200" dirty="0">
                  <a:latin typeface="Arial" pitchFamily="34" charset="0"/>
                  <a:cs typeface="Arial" pitchFamily="34" charset="0"/>
                </a:rPr>
                <a:t> </a:t>
              </a:r>
              <a:endParaRPr lang="ko-KR" altLang="en-US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8" name="TextBox 857">
              <a:extLst>
                <a:ext uri="{FF2B5EF4-FFF2-40B4-BE49-F238E27FC236}">
                  <a16:creationId xmlns:a16="http://schemas.microsoft.com/office/drawing/2014/main" id="{A52C4B23-631D-4A76-8EE4-1274418FAC67}"/>
                </a:ext>
              </a:extLst>
            </p:cNvPr>
            <p:cNvSpPr txBox="1"/>
            <p:nvPr/>
          </p:nvSpPr>
          <p:spPr>
            <a:xfrm>
              <a:off x="1985515" y="4307149"/>
              <a:ext cx="7456444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2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59" name="Group 858">
            <a:extLst>
              <a:ext uri="{FF2B5EF4-FFF2-40B4-BE49-F238E27FC236}">
                <a16:creationId xmlns:a16="http://schemas.microsoft.com/office/drawing/2014/main" id="{01AA8797-522A-43B4-A046-4C649EB8AA8C}"/>
              </a:ext>
            </a:extLst>
          </p:cNvPr>
          <p:cNvGrpSpPr/>
          <p:nvPr/>
        </p:nvGrpSpPr>
        <p:grpSpPr>
          <a:xfrm>
            <a:off x="3659797" y="5260500"/>
            <a:ext cx="2904901" cy="934029"/>
            <a:chOff x="8006841" y="4405520"/>
            <a:chExt cx="3401085" cy="934029"/>
          </a:xfrm>
        </p:grpSpPr>
        <p:sp>
          <p:nvSpPr>
            <p:cNvPr id="860" name="TextBox 859">
              <a:extLst>
                <a:ext uri="{FF2B5EF4-FFF2-40B4-BE49-F238E27FC236}">
                  <a16:creationId xmlns:a16="http://schemas.microsoft.com/office/drawing/2014/main" id="{E2CF2BDF-BEE1-4C3F-B383-06451A885529}"/>
                </a:ext>
              </a:extLst>
            </p:cNvPr>
            <p:cNvSpPr txBox="1"/>
            <p:nvPr/>
          </p:nvSpPr>
          <p:spPr>
            <a:xfrm>
              <a:off x="8006841" y="4405520"/>
              <a:ext cx="34010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cs typeface="Arial" pitchFamily="34" charset="0"/>
                </a:rPr>
                <a:t>Your Text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  <p:sp>
          <p:nvSpPr>
            <p:cNvPr id="861" name="TextBox 860">
              <a:extLst>
                <a:ext uri="{FF2B5EF4-FFF2-40B4-BE49-F238E27FC236}">
                  <a16:creationId xmlns:a16="http://schemas.microsoft.com/office/drawing/2014/main" id="{17C6A293-0789-49D1-A129-35BF7F334CA8}"/>
                </a:ext>
              </a:extLst>
            </p:cNvPr>
            <p:cNvSpPr txBox="1"/>
            <p:nvPr/>
          </p:nvSpPr>
          <p:spPr>
            <a:xfrm>
              <a:off x="8006841" y="4693218"/>
              <a:ext cx="34010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Reports and Presentations. </a:t>
              </a:r>
            </a:p>
          </p:txBody>
        </p:sp>
      </p:grpSp>
      <p:grpSp>
        <p:nvGrpSpPr>
          <p:cNvPr id="862" name="Group 861">
            <a:extLst>
              <a:ext uri="{FF2B5EF4-FFF2-40B4-BE49-F238E27FC236}">
                <a16:creationId xmlns:a16="http://schemas.microsoft.com/office/drawing/2014/main" id="{B8865D88-09CB-4447-B751-5C68626087F2}"/>
              </a:ext>
            </a:extLst>
          </p:cNvPr>
          <p:cNvGrpSpPr/>
          <p:nvPr/>
        </p:nvGrpSpPr>
        <p:grpSpPr>
          <a:xfrm>
            <a:off x="8854368" y="5260500"/>
            <a:ext cx="2904901" cy="934029"/>
            <a:chOff x="8006841" y="4405520"/>
            <a:chExt cx="3401085" cy="934029"/>
          </a:xfrm>
        </p:grpSpPr>
        <p:sp>
          <p:nvSpPr>
            <p:cNvPr id="863" name="TextBox 862">
              <a:extLst>
                <a:ext uri="{FF2B5EF4-FFF2-40B4-BE49-F238E27FC236}">
                  <a16:creationId xmlns:a16="http://schemas.microsoft.com/office/drawing/2014/main" id="{F1E7C4B7-CA7E-41D7-AF7F-DB652E6ED8E2}"/>
                </a:ext>
              </a:extLst>
            </p:cNvPr>
            <p:cNvSpPr txBox="1"/>
            <p:nvPr/>
          </p:nvSpPr>
          <p:spPr>
            <a:xfrm>
              <a:off x="8006841" y="4405520"/>
              <a:ext cx="34010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cs typeface="Arial" pitchFamily="34" charset="0"/>
                </a:rPr>
                <a:t>Your Text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  <p:sp>
          <p:nvSpPr>
            <p:cNvPr id="864" name="TextBox 863">
              <a:extLst>
                <a:ext uri="{FF2B5EF4-FFF2-40B4-BE49-F238E27FC236}">
                  <a16:creationId xmlns:a16="http://schemas.microsoft.com/office/drawing/2014/main" id="{6E0578F0-0C92-4972-A6C9-ABC129ECC9A4}"/>
                </a:ext>
              </a:extLst>
            </p:cNvPr>
            <p:cNvSpPr txBox="1"/>
            <p:nvPr/>
          </p:nvSpPr>
          <p:spPr>
            <a:xfrm>
              <a:off x="8006841" y="4693218"/>
              <a:ext cx="34010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Reports and Presentations. </a:t>
              </a:r>
            </a:p>
          </p:txBody>
        </p:sp>
      </p:grpSp>
      <p:grpSp>
        <p:nvGrpSpPr>
          <p:cNvPr id="865" name="Group 864">
            <a:extLst>
              <a:ext uri="{FF2B5EF4-FFF2-40B4-BE49-F238E27FC236}">
                <a16:creationId xmlns:a16="http://schemas.microsoft.com/office/drawing/2014/main" id="{61726C27-82CB-43C2-A2D8-0655AF80E474}"/>
              </a:ext>
            </a:extLst>
          </p:cNvPr>
          <p:cNvGrpSpPr/>
          <p:nvPr/>
        </p:nvGrpSpPr>
        <p:grpSpPr>
          <a:xfrm>
            <a:off x="432731" y="1751565"/>
            <a:ext cx="2904901" cy="934029"/>
            <a:chOff x="8006841" y="4405520"/>
            <a:chExt cx="3401085" cy="934029"/>
          </a:xfrm>
        </p:grpSpPr>
        <p:sp>
          <p:nvSpPr>
            <p:cNvPr id="866" name="TextBox 865">
              <a:extLst>
                <a:ext uri="{FF2B5EF4-FFF2-40B4-BE49-F238E27FC236}">
                  <a16:creationId xmlns:a16="http://schemas.microsoft.com/office/drawing/2014/main" id="{491C6F67-A308-41F0-BCAF-9B6E73424A4B}"/>
                </a:ext>
              </a:extLst>
            </p:cNvPr>
            <p:cNvSpPr txBox="1"/>
            <p:nvPr/>
          </p:nvSpPr>
          <p:spPr>
            <a:xfrm>
              <a:off x="8006841" y="4405520"/>
              <a:ext cx="34010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cs typeface="Arial" pitchFamily="34" charset="0"/>
                </a:rPr>
                <a:t>Your Text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  <p:sp>
          <p:nvSpPr>
            <p:cNvPr id="867" name="TextBox 866">
              <a:extLst>
                <a:ext uri="{FF2B5EF4-FFF2-40B4-BE49-F238E27FC236}">
                  <a16:creationId xmlns:a16="http://schemas.microsoft.com/office/drawing/2014/main" id="{C13A84C7-3238-45F8-9622-847AD1FC1990}"/>
                </a:ext>
              </a:extLst>
            </p:cNvPr>
            <p:cNvSpPr txBox="1"/>
            <p:nvPr/>
          </p:nvSpPr>
          <p:spPr>
            <a:xfrm>
              <a:off x="8006841" y="4693218"/>
              <a:ext cx="34010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Reports and Presentations. </a:t>
              </a:r>
            </a:p>
          </p:txBody>
        </p:sp>
      </p:grpSp>
      <p:grpSp>
        <p:nvGrpSpPr>
          <p:cNvPr id="868" name="Group 867">
            <a:extLst>
              <a:ext uri="{FF2B5EF4-FFF2-40B4-BE49-F238E27FC236}">
                <a16:creationId xmlns:a16="http://schemas.microsoft.com/office/drawing/2014/main" id="{136C19DA-5AFA-4757-80E0-29486590A1E1}"/>
              </a:ext>
            </a:extLst>
          </p:cNvPr>
          <p:cNvGrpSpPr/>
          <p:nvPr/>
        </p:nvGrpSpPr>
        <p:grpSpPr>
          <a:xfrm>
            <a:off x="5627302" y="1751565"/>
            <a:ext cx="2904901" cy="934029"/>
            <a:chOff x="8006841" y="4405520"/>
            <a:chExt cx="3401085" cy="934029"/>
          </a:xfrm>
        </p:grpSpPr>
        <p:sp>
          <p:nvSpPr>
            <p:cNvPr id="869" name="TextBox 868">
              <a:extLst>
                <a:ext uri="{FF2B5EF4-FFF2-40B4-BE49-F238E27FC236}">
                  <a16:creationId xmlns:a16="http://schemas.microsoft.com/office/drawing/2014/main" id="{C87F527C-A79E-441E-BEBF-32F47D99EB86}"/>
                </a:ext>
              </a:extLst>
            </p:cNvPr>
            <p:cNvSpPr txBox="1"/>
            <p:nvPr/>
          </p:nvSpPr>
          <p:spPr>
            <a:xfrm>
              <a:off x="8006841" y="4405520"/>
              <a:ext cx="34010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cs typeface="Arial" pitchFamily="34" charset="0"/>
                </a:rPr>
                <a:t>Your Text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  <p:sp>
          <p:nvSpPr>
            <p:cNvPr id="870" name="TextBox 869">
              <a:extLst>
                <a:ext uri="{FF2B5EF4-FFF2-40B4-BE49-F238E27FC236}">
                  <a16:creationId xmlns:a16="http://schemas.microsoft.com/office/drawing/2014/main" id="{09FBCF83-0D79-4A7B-BD42-3B3609E9E282}"/>
                </a:ext>
              </a:extLst>
            </p:cNvPr>
            <p:cNvSpPr txBox="1"/>
            <p:nvPr/>
          </p:nvSpPr>
          <p:spPr>
            <a:xfrm>
              <a:off x="8006841" y="4693218"/>
              <a:ext cx="34010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Reports and Presentations.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11190</TotalTime>
  <Words>152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32</cp:revision>
  <dcterms:created xsi:type="dcterms:W3CDTF">2018-02-18T19:39:47Z</dcterms:created>
  <dcterms:modified xsi:type="dcterms:W3CDTF">2019-04-24T06:29:08Z</dcterms:modified>
</cp:coreProperties>
</file>