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12" d="100"/>
          <a:sy n="112" d="100"/>
        </p:scale>
        <p:origin x="1494" y="-6"/>
      </p:cViewPr>
      <p:guideLst>
        <p:guide orient="horz" pos="213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Rectangle 6">
            <a:extLst>
              <a:ext uri="{FF2B5EF4-FFF2-40B4-BE49-F238E27FC236}">
                <a16:creationId xmlns:a16="http://schemas.microsoft.com/office/drawing/2014/main" id="{ADBDE621-A139-4F7D-94CD-6CA4277D9B7B}"/>
              </a:ext>
            </a:extLst>
          </p:cNvPr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1999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1999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749" name="Rectangle 1">
            <a:extLst>
              <a:ext uri="{FF2B5EF4-FFF2-40B4-BE49-F238E27FC236}">
                <a16:creationId xmlns:a16="http://schemas.microsoft.com/office/drawing/2014/main" id="{DA53E407-4A89-465E-A385-20B6E7442DE3}"/>
              </a:ext>
            </a:extLst>
          </p:cNvPr>
          <p:cNvSpPr/>
          <p:nvPr/>
        </p:nvSpPr>
        <p:spPr>
          <a:xfrm>
            <a:off x="895966" y="3798296"/>
            <a:ext cx="2078486" cy="398958"/>
          </a:xfrm>
          <a:custGeom>
            <a:avLst/>
            <a:gdLst/>
            <a:ahLst/>
            <a:cxnLst/>
            <a:rect l="l" t="t" r="r" b="b"/>
            <a:pathLst>
              <a:path w="1548000" h="936032">
                <a:moveTo>
                  <a:pt x="0" y="0"/>
                </a:moveTo>
                <a:lnTo>
                  <a:pt x="606942" y="0"/>
                </a:lnTo>
                <a:lnTo>
                  <a:pt x="774000" y="288032"/>
                </a:lnTo>
                <a:lnTo>
                  <a:pt x="941059" y="0"/>
                </a:lnTo>
                <a:lnTo>
                  <a:pt x="1548000" y="0"/>
                </a:lnTo>
                <a:lnTo>
                  <a:pt x="1548000" y="648000"/>
                </a:lnTo>
                <a:lnTo>
                  <a:pt x="941059" y="648000"/>
                </a:lnTo>
                <a:lnTo>
                  <a:pt x="774000" y="936032"/>
                </a:lnTo>
                <a:lnTo>
                  <a:pt x="606942" y="648000"/>
                </a:lnTo>
                <a:lnTo>
                  <a:pt x="0" y="64800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750" name="Rectangle 1">
            <a:extLst>
              <a:ext uri="{FF2B5EF4-FFF2-40B4-BE49-F238E27FC236}">
                <a16:creationId xmlns:a16="http://schemas.microsoft.com/office/drawing/2014/main" id="{F3272203-9853-4BDD-8364-F9C01A65AA29}"/>
              </a:ext>
            </a:extLst>
          </p:cNvPr>
          <p:cNvSpPr/>
          <p:nvPr/>
        </p:nvSpPr>
        <p:spPr>
          <a:xfrm rot="10800000">
            <a:off x="2977034" y="3680608"/>
            <a:ext cx="2078486" cy="398958"/>
          </a:xfrm>
          <a:custGeom>
            <a:avLst/>
            <a:gdLst/>
            <a:ahLst/>
            <a:cxnLst/>
            <a:rect l="l" t="t" r="r" b="b"/>
            <a:pathLst>
              <a:path w="1548000" h="936032">
                <a:moveTo>
                  <a:pt x="0" y="0"/>
                </a:moveTo>
                <a:lnTo>
                  <a:pt x="606942" y="0"/>
                </a:lnTo>
                <a:lnTo>
                  <a:pt x="774000" y="288032"/>
                </a:lnTo>
                <a:lnTo>
                  <a:pt x="941059" y="0"/>
                </a:lnTo>
                <a:lnTo>
                  <a:pt x="1548000" y="0"/>
                </a:lnTo>
                <a:lnTo>
                  <a:pt x="1548000" y="648000"/>
                </a:lnTo>
                <a:lnTo>
                  <a:pt x="941059" y="648000"/>
                </a:lnTo>
                <a:lnTo>
                  <a:pt x="774000" y="936032"/>
                </a:lnTo>
                <a:lnTo>
                  <a:pt x="606942" y="648000"/>
                </a:lnTo>
                <a:lnTo>
                  <a:pt x="0" y="648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751" name="Rectangle 1">
            <a:extLst>
              <a:ext uri="{FF2B5EF4-FFF2-40B4-BE49-F238E27FC236}">
                <a16:creationId xmlns:a16="http://schemas.microsoft.com/office/drawing/2014/main" id="{FD49ACBF-96F1-488C-99E8-CF9F8FDCC206}"/>
              </a:ext>
            </a:extLst>
          </p:cNvPr>
          <p:cNvSpPr/>
          <p:nvPr/>
        </p:nvSpPr>
        <p:spPr>
          <a:xfrm>
            <a:off x="5049050" y="3798296"/>
            <a:ext cx="2078486" cy="398958"/>
          </a:xfrm>
          <a:custGeom>
            <a:avLst/>
            <a:gdLst/>
            <a:ahLst/>
            <a:cxnLst/>
            <a:rect l="l" t="t" r="r" b="b"/>
            <a:pathLst>
              <a:path w="1548000" h="936032">
                <a:moveTo>
                  <a:pt x="0" y="0"/>
                </a:moveTo>
                <a:lnTo>
                  <a:pt x="606942" y="0"/>
                </a:lnTo>
                <a:lnTo>
                  <a:pt x="774000" y="288032"/>
                </a:lnTo>
                <a:lnTo>
                  <a:pt x="941059" y="0"/>
                </a:lnTo>
                <a:lnTo>
                  <a:pt x="1548000" y="0"/>
                </a:lnTo>
                <a:lnTo>
                  <a:pt x="1548000" y="648000"/>
                </a:lnTo>
                <a:lnTo>
                  <a:pt x="941059" y="648000"/>
                </a:lnTo>
                <a:lnTo>
                  <a:pt x="774000" y="936032"/>
                </a:lnTo>
                <a:lnTo>
                  <a:pt x="606942" y="648000"/>
                </a:lnTo>
                <a:lnTo>
                  <a:pt x="0" y="64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      </a:t>
            </a:r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752" name="Rectangle 1">
            <a:extLst>
              <a:ext uri="{FF2B5EF4-FFF2-40B4-BE49-F238E27FC236}">
                <a16:creationId xmlns:a16="http://schemas.microsoft.com/office/drawing/2014/main" id="{28E8548A-44B9-4E5C-B492-E47AD2C9103D}"/>
              </a:ext>
            </a:extLst>
          </p:cNvPr>
          <p:cNvSpPr/>
          <p:nvPr/>
        </p:nvSpPr>
        <p:spPr>
          <a:xfrm rot="10800000">
            <a:off x="7121066" y="3680608"/>
            <a:ext cx="2078486" cy="398958"/>
          </a:xfrm>
          <a:custGeom>
            <a:avLst/>
            <a:gdLst/>
            <a:ahLst/>
            <a:cxnLst/>
            <a:rect l="l" t="t" r="r" b="b"/>
            <a:pathLst>
              <a:path w="1548000" h="936032">
                <a:moveTo>
                  <a:pt x="0" y="0"/>
                </a:moveTo>
                <a:lnTo>
                  <a:pt x="606942" y="0"/>
                </a:lnTo>
                <a:lnTo>
                  <a:pt x="774000" y="288032"/>
                </a:lnTo>
                <a:lnTo>
                  <a:pt x="941059" y="0"/>
                </a:lnTo>
                <a:lnTo>
                  <a:pt x="1548000" y="0"/>
                </a:lnTo>
                <a:lnTo>
                  <a:pt x="1548000" y="648000"/>
                </a:lnTo>
                <a:lnTo>
                  <a:pt x="941059" y="648000"/>
                </a:lnTo>
                <a:lnTo>
                  <a:pt x="774000" y="936032"/>
                </a:lnTo>
                <a:lnTo>
                  <a:pt x="606942" y="648000"/>
                </a:lnTo>
                <a:lnTo>
                  <a:pt x="0" y="6480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      </a:t>
            </a:r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753" name="Rectangle 1">
            <a:extLst>
              <a:ext uri="{FF2B5EF4-FFF2-40B4-BE49-F238E27FC236}">
                <a16:creationId xmlns:a16="http://schemas.microsoft.com/office/drawing/2014/main" id="{E06CDBD7-B22A-4BDA-B32C-1DB121BC305F}"/>
              </a:ext>
            </a:extLst>
          </p:cNvPr>
          <p:cNvSpPr/>
          <p:nvPr/>
        </p:nvSpPr>
        <p:spPr>
          <a:xfrm>
            <a:off x="9202134" y="3798296"/>
            <a:ext cx="2078486" cy="398958"/>
          </a:xfrm>
          <a:custGeom>
            <a:avLst/>
            <a:gdLst/>
            <a:ahLst/>
            <a:cxnLst/>
            <a:rect l="l" t="t" r="r" b="b"/>
            <a:pathLst>
              <a:path w="1548000" h="936032">
                <a:moveTo>
                  <a:pt x="0" y="0"/>
                </a:moveTo>
                <a:lnTo>
                  <a:pt x="606942" y="0"/>
                </a:lnTo>
                <a:lnTo>
                  <a:pt x="774000" y="288032"/>
                </a:lnTo>
                <a:lnTo>
                  <a:pt x="941059" y="0"/>
                </a:lnTo>
                <a:lnTo>
                  <a:pt x="1548000" y="0"/>
                </a:lnTo>
                <a:lnTo>
                  <a:pt x="1548000" y="648000"/>
                </a:lnTo>
                <a:lnTo>
                  <a:pt x="941059" y="648000"/>
                </a:lnTo>
                <a:lnTo>
                  <a:pt x="774000" y="936032"/>
                </a:lnTo>
                <a:lnTo>
                  <a:pt x="606942" y="648000"/>
                </a:lnTo>
                <a:lnTo>
                  <a:pt x="0" y="64800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 </a:t>
            </a:r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754" name="TextBox 3753">
            <a:extLst>
              <a:ext uri="{FF2B5EF4-FFF2-40B4-BE49-F238E27FC236}">
                <a16:creationId xmlns:a16="http://schemas.microsoft.com/office/drawing/2014/main" id="{FD3CFB85-5759-4F7C-99DA-359BC647D97D}"/>
              </a:ext>
            </a:extLst>
          </p:cNvPr>
          <p:cNvSpPr txBox="1"/>
          <p:nvPr/>
        </p:nvSpPr>
        <p:spPr>
          <a:xfrm>
            <a:off x="1480174" y="3233663"/>
            <a:ext cx="910068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2015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755" name="TextBox 3754">
            <a:extLst>
              <a:ext uri="{FF2B5EF4-FFF2-40B4-BE49-F238E27FC236}">
                <a16:creationId xmlns:a16="http://schemas.microsoft.com/office/drawing/2014/main" id="{C498A62F-40C4-4A0A-B9B6-89B43671BDEF}"/>
              </a:ext>
            </a:extLst>
          </p:cNvPr>
          <p:cNvSpPr txBox="1"/>
          <p:nvPr/>
        </p:nvSpPr>
        <p:spPr>
          <a:xfrm>
            <a:off x="3556716" y="4290002"/>
            <a:ext cx="910068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2016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756" name="TextBox 3755">
            <a:extLst>
              <a:ext uri="{FF2B5EF4-FFF2-40B4-BE49-F238E27FC236}">
                <a16:creationId xmlns:a16="http://schemas.microsoft.com/office/drawing/2014/main" id="{4FA694ED-0E20-4D45-B771-61EDF8D2CFC9}"/>
              </a:ext>
            </a:extLst>
          </p:cNvPr>
          <p:cNvSpPr txBox="1"/>
          <p:nvPr/>
        </p:nvSpPr>
        <p:spPr>
          <a:xfrm>
            <a:off x="5633258" y="3233663"/>
            <a:ext cx="910068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2017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757" name="TextBox 3756">
            <a:extLst>
              <a:ext uri="{FF2B5EF4-FFF2-40B4-BE49-F238E27FC236}">
                <a16:creationId xmlns:a16="http://schemas.microsoft.com/office/drawing/2014/main" id="{EAB3E864-564F-4B51-B29D-8F540A105630}"/>
              </a:ext>
            </a:extLst>
          </p:cNvPr>
          <p:cNvSpPr txBox="1"/>
          <p:nvPr/>
        </p:nvSpPr>
        <p:spPr>
          <a:xfrm>
            <a:off x="7709800" y="4290002"/>
            <a:ext cx="910068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2018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758" name="TextBox 3757">
            <a:extLst>
              <a:ext uri="{FF2B5EF4-FFF2-40B4-BE49-F238E27FC236}">
                <a16:creationId xmlns:a16="http://schemas.microsoft.com/office/drawing/2014/main" id="{FB8BC4A6-A5AE-404B-86D4-1A0E061A144E}"/>
              </a:ext>
            </a:extLst>
          </p:cNvPr>
          <p:cNvSpPr txBox="1"/>
          <p:nvPr/>
        </p:nvSpPr>
        <p:spPr>
          <a:xfrm>
            <a:off x="9786342" y="3233663"/>
            <a:ext cx="910068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2019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759" name="Oval 3758">
            <a:extLst>
              <a:ext uri="{FF2B5EF4-FFF2-40B4-BE49-F238E27FC236}">
                <a16:creationId xmlns:a16="http://schemas.microsoft.com/office/drawing/2014/main" id="{70095813-E935-4B64-BEF8-FD9CAADE1756}"/>
              </a:ext>
            </a:extLst>
          </p:cNvPr>
          <p:cNvSpPr/>
          <p:nvPr/>
        </p:nvSpPr>
        <p:spPr>
          <a:xfrm>
            <a:off x="1562462" y="2171136"/>
            <a:ext cx="745494" cy="745494"/>
          </a:xfrm>
          <a:prstGeom prst="ellipse">
            <a:avLst/>
          </a:prstGeom>
          <a:solidFill>
            <a:schemeClr val="accent6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760" name="Oval 3759">
            <a:extLst>
              <a:ext uri="{FF2B5EF4-FFF2-40B4-BE49-F238E27FC236}">
                <a16:creationId xmlns:a16="http://schemas.microsoft.com/office/drawing/2014/main" id="{4BED3B7C-E6C3-44DB-8398-10DA7D062E57}"/>
              </a:ext>
            </a:extLst>
          </p:cNvPr>
          <p:cNvSpPr/>
          <p:nvPr/>
        </p:nvSpPr>
        <p:spPr>
          <a:xfrm>
            <a:off x="5715544" y="2171136"/>
            <a:ext cx="745494" cy="745494"/>
          </a:xfrm>
          <a:prstGeom prst="ellipse">
            <a:avLst/>
          </a:prstGeom>
          <a:solidFill>
            <a:schemeClr val="accent2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761" name="Oval 3760">
            <a:extLst>
              <a:ext uri="{FF2B5EF4-FFF2-40B4-BE49-F238E27FC236}">
                <a16:creationId xmlns:a16="http://schemas.microsoft.com/office/drawing/2014/main" id="{957AE18C-AA59-4C30-9D06-6DFF5310E099}"/>
              </a:ext>
            </a:extLst>
          </p:cNvPr>
          <p:cNvSpPr/>
          <p:nvPr/>
        </p:nvSpPr>
        <p:spPr>
          <a:xfrm>
            <a:off x="9868630" y="2171136"/>
            <a:ext cx="745494" cy="745494"/>
          </a:xfrm>
          <a:prstGeom prst="ellipse">
            <a:avLst/>
          </a:pr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762" name="Oval 3761">
            <a:extLst>
              <a:ext uri="{FF2B5EF4-FFF2-40B4-BE49-F238E27FC236}">
                <a16:creationId xmlns:a16="http://schemas.microsoft.com/office/drawing/2014/main" id="{F0BCCD39-F4D0-451B-A5F8-2ED0BF8ED52A}"/>
              </a:ext>
            </a:extLst>
          </p:cNvPr>
          <p:cNvSpPr/>
          <p:nvPr/>
        </p:nvSpPr>
        <p:spPr>
          <a:xfrm>
            <a:off x="3639045" y="4992920"/>
            <a:ext cx="745411" cy="745411"/>
          </a:xfrm>
          <a:prstGeom prst="ellipse">
            <a:avLst/>
          </a:prstGeom>
          <a:solidFill>
            <a:schemeClr val="accent1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763" name="Oval 3762">
            <a:extLst>
              <a:ext uri="{FF2B5EF4-FFF2-40B4-BE49-F238E27FC236}">
                <a16:creationId xmlns:a16="http://schemas.microsoft.com/office/drawing/2014/main" id="{4944074E-EB16-40BA-9F66-4D276700B8E1}"/>
              </a:ext>
            </a:extLst>
          </p:cNvPr>
          <p:cNvSpPr/>
          <p:nvPr/>
        </p:nvSpPr>
        <p:spPr>
          <a:xfrm>
            <a:off x="7792129" y="4992920"/>
            <a:ext cx="745411" cy="745411"/>
          </a:xfrm>
          <a:prstGeom prst="ellipse">
            <a:avLst/>
          </a:prstGeom>
          <a:solidFill>
            <a:schemeClr val="accent3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3764" name="Group 3763">
            <a:extLst>
              <a:ext uri="{FF2B5EF4-FFF2-40B4-BE49-F238E27FC236}">
                <a16:creationId xmlns:a16="http://schemas.microsoft.com/office/drawing/2014/main" id="{B0D20ABC-5992-42C7-8AC7-E9CE284A9F89}"/>
              </a:ext>
            </a:extLst>
          </p:cNvPr>
          <p:cNvGrpSpPr/>
          <p:nvPr/>
        </p:nvGrpSpPr>
        <p:grpSpPr>
          <a:xfrm>
            <a:off x="1143820" y="4290003"/>
            <a:ext cx="1585840" cy="1822824"/>
            <a:chOff x="1985515" y="4307149"/>
            <a:chExt cx="2471032" cy="1822824"/>
          </a:xfrm>
        </p:grpSpPr>
        <p:sp>
          <p:nvSpPr>
            <p:cNvPr id="3765" name="TextBox 3764">
              <a:extLst>
                <a:ext uri="{FF2B5EF4-FFF2-40B4-BE49-F238E27FC236}">
                  <a16:creationId xmlns:a16="http://schemas.microsoft.com/office/drawing/2014/main" id="{ADBD535A-61BC-46F6-8F18-9E9DA0DD0332}"/>
                </a:ext>
              </a:extLst>
            </p:cNvPr>
            <p:cNvSpPr txBox="1"/>
            <p:nvPr/>
          </p:nvSpPr>
          <p:spPr>
            <a:xfrm>
              <a:off x="2004350" y="4560313"/>
              <a:ext cx="243551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</a:p>
          </p:txBody>
        </p:sp>
        <p:sp>
          <p:nvSpPr>
            <p:cNvPr id="3766" name="TextBox 3765">
              <a:extLst>
                <a:ext uri="{FF2B5EF4-FFF2-40B4-BE49-F238E27FC236}">
                  <a16:creationId xmlns:a16="http://schemas.microsoft.com/office/drawing/2014/main" id="{414D294E-D52D-4811-B814-EFBC84F5AEC8}"/>
                </a:ext>
              </a:extLst>
            </p:cNvPr>
            <p:cNvSpPr txBox="1"/>
            <p:nvPr/>
          </p:nvSpPr>
          <p:spPr>
            <a:xfrm>
              <a:off x="1985515" y="4307149"/>
              <a:ext cx="247103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767" name="Group 3766">
            <a:extLst>
              <a:ext uri="{FF2B5EF4-FFF2-40B4-BE49-F238E27FC236}">
                <a16:creationId xmlns:a16="http://schemas.microsoft.com/office/drawing/2014/main" id="{24F5EF6B-CC76-418D-A595-3CD8EE7AE451}"/>
              </a:ext>
            </a:extLst>
          </p:cNvPr>
          <p:cNvGrpSpPr/>
          <p:nvPr/>
        </p:nvGrpSpPr>
        <p:grpSpPr>
          <a:xfrm>
            <a:off x="3219979" y="1810950"/>
            <a:ext cx="1585840" cy="1822824"/>
            <a:chOff x="1985515" y="4307149"/>
            <a:chExt cx="2471032" cy="1822824"/>
          </a:xfrm>
        </p:grpSpPr>
        <p:sp>
          <p:nvSpPr>
            <p:cNvPr id="3768" name="TextBox 3767">
              <a:extLst>
                <a:ext uri="{FF2B5EF4-FFF2-40B4-BE49-F238E27FC236}">
                  <a16:creationId xmlns:a16="http://schemas.microsoft.com/office/drawing/2014/main" id="{8949A5E2-17BC-464D-8278-EF2E04B59472}"/>
                </a:ext>
              </a:extLst>
            </p:cNvPr>
            <p:cNvSpPr txBox="1"/>
            <p:nvPr/>
          </p:nvSpPr>
          <p:spPr>
            <a:xfrm>
              <a:off x="2004350" y="4560313"/>
              <a:ext cx="243551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</a:p>
          </p:txBody>
        </p:sp>
        <p:sp>
          <p:nvSpPr>
            <p:cNvPr id="3769" name="TextBox 3768">
              <a:extLst>
                <a:ext uri="{FF2B5EF4-FFF2-40B4-BE49-F238E27FC236}">
                  <a16:creationId xmlns:a16="http://schemas.microsoft.com/office/drawing/2014/main" id="{0FB7816C-F643-408B-9FE0-B9AC08FEE753}"/>
                </a:ext>
              </a:extLst>
            </p:cNvPr>
            <p:cNvSpPr txBox="1"/>
            <p:nvPr/>
          </p:nvSpPr>
          <p:spPr>
            <a:xfrm>
              <a:off x="1985515" y="4307149"/>
              <a:ext cx="247103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770" name="Group 3769">
            <a:extLst>
              <a:ext uri="{FF2B5EF4-FFF2-40B4-BE49-F238E27FC236}">
                <a16:creationId xmlns:a16="http://schemas.microsoft.com/office/drawing/2014/main" id="{32A1AAF1-0F1E-4CE6-AE03-4D1C9D165C7A}"/>
              </a:ext>
            </a:extLst>
          </p:cNvPr>
          <p:cNvGrpSpPr/>
          <p:nvPr/>
        </p:nvGrpSpPr>
        <p:grpSpPr>
          <a:xfrm>
            <a:off x="5296138" y="4290003"/>
            <a:ext cx="1585840" cy="1822824"/>
            <a:chOff x="1985515" y="4307149"/>
            <a:chExt cx="2471032" cy="1822824"/>
          </a:xfrm>
        </p:grpSpPr>
        <p:sp>
          <p:nvSpPr>
            <p:cNvPr id="3771" name="TextBox 3770">
              <a:extLst>
                <a:ext uri="{FF2B5EF4-FFF2-40B4-BE49-F238E27FC236}">
                  <a16:creationId xmlns:a16="http://schemas.microsoft.com/office/drawing/2014/main" id="{76CB704F-30CD-403D-B6C0-327992FA5FF5}"/>
                </a:ext>
              </a:extLst>
            </p:cNvPr>
            <p:cNvSpPr txBox="1"/>
            <p:nvPr/>
          </p:nvSpPr>
          <p:spPr>
            <a:xfrm>
              <a:off x="2004350" y="4560313"/>
              <a:ext cx="243551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</a:p>
          </p:txBody>
        </p:sp>
        <p:sp>
          <p:nvSpPr>
            <p:cNvPr id="3772" name="TextBox 3771">
              <a:extLst>
                <a:ext uri="{FF2B5EF4-FFF2-40B4-BE49-F238E27FC236}">
                  <a16:creationId xmlns:a16="http://schemas.microsoft.com/office/drawing/2014/main" id="{07B19EE5-F073-4C99-B2FF-CDEE0F62C43A}"/>
                </a:ext>
              </a:extLst>
            </p:cNvPr>
            <p:cNvSpPr txBox="1"/>
            <p:nvPr/>
          </p:nvSpPr>
          <p:spPr>
            <a:xfrm>
              <a:off x="1985515" y="4307149"/>
              <a:ext cx="247103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773" name="Group 3772">
            <a:extLst>
              <a:ext uri="{FF2B5EF4-FFF2-40B4-BE49-F238E27FC236}">
                <a16:creationId xmlns:a16="http://schemas.microsoft.com/office/drawing/2014/main" id="{B835E3DC-6F22-4A9C-A2BE-19487C31284D}"/>
              </a:ext>
            </a:extLst>
          </p:cNvPr>
          <p:cNvGrpSpPr/>
          <p:nvPr/>
        </p:nvGrpSpPr>
        <p:grpSpPr>
          <a:xfrm>
            <a:off x="9448456" y="4290003"/>
            <a:ext cx="1585840" cy="1822824"/>
            <a:chOff x="1985515" y="4307149"/>
            <a:chExt cx="2471032" cy="1822824"/>
          </a:xfrm>
        </p:grpSpPr>
        <p:sp>
          <p:nvSpPr>
            <p:cNvPr id="3774" name="TextBox 3773">
              <a:extLst>
                <a:ext uri="{FF2B5EF4-FFF2-40B4-BE49-F238E27FC236}">
                  <a16:creationId xmlns:a16="http://schemas.microsoft.com/office/drawing/2014/main" id="{8824C8B3-8981-4F15-9E8D-9980648EB456}"/>
                </a:ext>
              </a:extLst>
            </p:cNvPr>
            <p:cNvSpPr txBox="1"/>
            <p:nvPr/>
          </p:nvSpPr>
          <p:spPr>
            <a:xfrm>
              <a:off x="2004350" y="4560313"/>
              <a:ext cx="243551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</a:p>
          </p:txBody>
        </p:sp>
        <p:sp>
          <p:nvSpPr>
            <p:cNvPr id="3775" name="TextBox 3774">
              <a:extLst>
                <a:ext uri="{FF2B5EF4-FFF2-40B4-BE49-F238E27FC236}">
                  <a16:creationId xmlns:a16="http://schemas.microsoft.com/office/drawing/2014/main" id="{2F4E8DB1-A984-440A-B192-DCE9537D208C}"/>
                </a:ext>
              </a:extLst>
            </p:cNvPr>
            <p:cNvSpPr txBox="1"/>
            <p:nvPr/>
          </p:nvSpPr>
          <p:spPr>
            <a:xfrm>
              <a:off x="1985515" y="4307149"/>
              <a:ext cx="247103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776" name="Group 3775">
            <a:extLst>
              <a:ext uri="{FF2B5EF4-FFF2-40B4-BE49-F238E27FC236}">
                <a16:creationId xmlns:a16="http://schemas.microsoft.com/office/drawing/2014/main" id="{DCEAF2AB-3D44-40AA-BCD8-EACE17CCE279}"/>
              </a:ext>
            </a:extLst>
          </p:cNvPr>
          <p:cNvGrpSpPr/>
          <p:nvPr/>
        </p:nvGrpSpPr>
        <p:grpSpPr>
          <a:xfrm>
            <a:off x="7372297" y="1810950"/>
            <a:ext cx="1585840" cy="1822824"/>
            <a:chOff x="1985515" y="4307149"/>
            <a:chExt cx="2471032" cy="1822824"/>
          </a:xfrm>
        </p:grpSpPr>
        <p:sp>
          <p:nvSpPr>
            <p:cNvPr id="3777" name="TextBox 3776">
              <a:extLst>
                <a:ext uri="{FF2B5EF4-FFF2-40B4-BE49-F238E27FC236}">
                  <a16:creationId xmlns:a16="http://schemas.microsoft.com/office/drawing/2014/main" id="{A58F391B-8E31-4EA8-83BE-9689B1141632}"/>
                </a:ext>
              </a:extLst>
            </p:cNvPr>
            <p:cNvSpPr txBox="1"/>
            <p:nvPr/>
          </p:nvSpPr>
          <p:spPr>
            <a:xfrm>
              <a:off x="2004350" y="4560313"/>
              <a:ext cx="243551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</a:p>
          </p:txBody>
        </p:sp>
        <p:sp>
          <p:nvSpPr>
            <p:cNvPr id="3778" name="TextBox 3777">
              <a:extLst>
                <a:ext uri="{FF2B5EF4-FFF2-40B4-BE49-F238E27FC236}">
                  <a16:creationId xmlns:a16="http://schemas.microsoft.com/office/drawing/2014/main" id="{689BAAC8-7CB8-4E4B-ADF1-C72EE1E7F1C2}"/>
                </a:ext>
              </a:extLst>
            </p:cNvPr>
            <p:cNvSpPr txBox="1"/>
            <p:nvPr/>
          </p:nvSpPr>
          <p:spPr>
            <a:xfrm>
              <a:off x="1985515" y="4307149"/>
              <a:ext cx="247103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779" name="Rounded Rectangle 6">
            <a:extLst>
              <a:ext uri="{FF2B5EF4-FFF2-40B4-BE49-F238E27FC236}">
                <a16:creationId xmlns:a16="http://schemas.microsoft.com/office/drawing/2014/main" id="{8418A4C8-E9A8-4243-95FE-1DEB3897AA6E}"/>
              </a:ext>
            </a:extLst>
          </p:cNvPr>
          <p:cNvSpPr/>
          <p:nvPr/>
        </p:nvSpPr>
        <p:spPr>
          <a:xfrm>
            <a:off x="1764432" y="2375278"/>
            <a:ext cx="345998" cy="351772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780" name="Rounded Rectangle 25">
            <a:extLst>
              <a:ext uri="{FF2B5EF4-FFF2-40B4-BE49-F238E27FC236}">
                <a16:creationId xmlns:a16="http://schemas.microsoft.com/office/drawing/2014/main" id="{7FB54E60-4B85-40D4-8C4E-51A377020BED}"/>
              </a:ext>
            </a:extLst>
          </p:cNvPr>
          <p:cNvSpPr/>
          <p:nvPr/>
        </p:nvSpPr>
        <p:spPr>
          <a:xfrm>
            <a:off x="10044383" y="2390756"/>
            <a:ext cx="412168" cy="302054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781" name="Oval 6">
            <a:extLst>
              <a:ext uri="{FF2B5EF4-FFF2-40B4-BE49-F238E27FC236}">
                <a16:creationId xmlns:a16="http://schemas.microsoft.com/office/drawing/2014/main" id="{F4BEA7C6-5FEB-4554-B204-C2523936655C}"/>
              </a:ext>
            </a:extLst>
          </p:cNvPr>
          <p:cNvSpPr/>
          <p:nvPr/>
        </p:nvSpPr>
        <p:spPr>
          <a:xfrm>
            <a:off x="5909246" y="2357452"/>
            <a:ext cx="373510" cy="369598"/>
          </a:xfrm>
          <a:custGeom>
            <a:avLst/>
            <a:gdLst/>
            <a:ahLst/>
            <a:cxnLst/>
            <a:rect l="l" t="t" r="r" b="b"/>
            <a:pathLst>
              <a:path w="3220460" h="3186731">
                <a:moveTo>
                  <a:pt x="1762834" y="1282034"/>
                </a:moveTo>
                <a:lnTo>
                  <a:pt x="273698" y="2771171"/>
                </a:lnTo>
                <a:cubicBezTo>
                  <a:pt x="253145" y="2791724"/>
                  <a:pt x="253145" y="2825048"/>
                  <a:pt x="273698" y="2845601"/>
                </a:cubicBezTo>
                <a:cubicBezTo>
                  <a:pt x="294251" y="2866154"/>
                  <a:pt x="327575" y="2866154"/>
                  <a:pt x="348128" y="2845601"/>
                </a:cubicBezTo>
                <a:lnTo>
                  <a:pt x="1830131" y="1363598"/>
                </a:lnTo>
                <a:close/>
                <a:moveTo>
                  <a:pt x="2703218" y="237332"/>
                </a:moveTo>
                <a:cubicBezTo>
                  <a:pt x="2623680" y="237332"/>
                  <a:pt x="2559202" y="301810"/>
                  <a:pt x="2559202" y="381348"/>
                </a:cubicBezTo>
                <a:cubicBezTo>
                  <a:pt x="2559202" y="460886"/>
                  <a:pt x="2623680" y="525364"/>
                  <a:pt x="2703218" y="525364"/>
                </a:cubicBezTo>
                <a:cubicBezTo>
                  <a:pt x="2782756" y="525364"/>
                  <a:pt x="2847234" y="460886"/>
                  <a:pt x="2847234" y="381348"/>
                </a:cubicBezTo>
                <a:cubicBezTo>
                  <a:pt x="2847234" y="301810"/>
                  <a:pt x="2782756" y="237332"/>
                  <a:pt x="2703218" y="237332"/>
                </a:cubicBezTo>
                <a:close/>
                <a:moveTo>
                  <a:pt x="2413103" y="0"/>
                </a:moveTo>
                <a:cubicBezTo>
                  <a:pt x="2858994" y="0"/>
                  <a:pt x="3220460" y="361466"/>
                  <a:pt x="3220460" y="807357"/>
                </a:cubicBezTo>
                <a:cubicBezTo>
                  <a:pt x="3220460" y="1253248"/>
                  <a:pt x="2858994" y="1614714"/>
                  <a:pt x="2413103" y="1614714"/>
                </a:cubicBezTo>
                <a:cubicBezTo>
                  <a:pt x="2305542" y="1614714"/>
                  <a:pt x="2202893" y="1593680"/>
                  <a:pt x="2109223" y="1555067"/>
                </a:cubicBezTo>
                <a:lnTo>
                  <a:pt x="2191945" y="1637789"/>
                </a:lnTo>
                <a:cubicBezTo>
                  <a:pt x="2226856" y="1672699"/>
                  <a:pt x="2226855" y="1729300"/>
                  <a:pt x="2191945" y="1764210"/>
                </a:cubicBezTo>
                <a:lnTo>
                  <a:pt x="2045068" y="1911087"/>
                </a:lnTo>
                <a:cubicBezTo>
                  <a:pt x="2010158" y="1945998"/>
                  <a:pt x="1953557" y="1945998"/>
                  <a:pt x="1918647" y="1911087"/>
                </a:cubicBezTo>
                <a:lnTo>
                  <a:pt x="1799123" y="1791564"/>
                </a:lnTo>
                <a:lnTo>
                  <a:pt x="1749496" y="1841190"/>
                </a:lnTo>
                <a:lnTo>
                  <a:pt x="1832980" y="1924673"/>
                </a:lnTo>
                <a:lnTo>
                  <a:pt x="1761893" y="1995760"/>
                </a:lnTo>
                <a:lnTo>
                  <a:pt x="1678410" y="1912277"/>
                </a:lnTo>
                <a:lnTo>
                  <a:pt x="1650246" y="1940441"/>
                </a:lnTo>
                <a:lnTo>
                  <a:pt x="1735612" y="2025807"/>
                </a:lnTo>
                <a:lnTo>
                  <a:pt x="1573330" y="2188089"/>
                </a:lnTo>
                <a:lnTo>
                  <a:pt x="1487964" y="2102723"/>
                </a:lnTo>
                <a:lnTo>
                  <a:pt x="1451742" y="2138944"/>
                </a:lnTo>
                <a:lnTo>
                  <a:pt x="1537109" y="2224311"/>
                </a:lnTo>
                <a:lnTo>
                  <a:pt x="1374830" y="2386590"/>
                </a:lnTo>
                <a:lnTo>
                  <a:pt x="1289463" y="2301223"/>
                </a:lnTo>
                <a:lnTo>
                  <a:pt x="1225079" y="2365608"/>
                </a:lnTo>
                <a:lnTo>
                  <a:pt x="1310445" y="2450974"/>
                </a:lnTo>
                <a:lnTo>
                  <a:pt x="1239358" y="2522061"/>
                </a:lnTo>
                <a:lnTo>
                  <a:pt x="1153992" y="2436695"/>
                </a:lnTo>
                <a:lnTo>
                  <a:pt x="1104364" y="2486322"/>
                </a:lnTo>
                <a:lnTo>
                  <a:pt x="1189730" y="2571689"/>
                </a:lnTo>
                <a:lnTo>
                  <a:pt x="1034153" y="2727266"/>
                </a:lnTo>
                <a:lnTo>
                  <a:pt x="948787" y="2641900"/>
                </a:lnTo>
                <a:lnTo>
                  <a:pt x="905863" y="2684824"/>
                </a:lnTo>
                <a:lnTo>
                  <a:pt x="991230" y="2770191"/>
                </a:lnTo>
                <a:lnTo>
                  <a:pt x="842353" y="2919067"/>
                </a:lnTo>
                <a:lnTo>
                  <a:pt x="756986" y="2833700"/>
                </a:lnTo>
                <a:lnTo>
                  <a:pt x="692119" y="2898567"/>
                </a:lnTo>
                <a:lnTo>
                  <a:pt x="777486" y="2983934"/>
                </a:lnTo>
                <a:lnTo>
                  <a:pt x="628610" y="3132811"/>
                </a:lnTo>
                <a:lnTo>
                  <a:pt x="618557" y="3122757"/>
                </a:lnTo>
                <a:lnTo>
                  <a:pt x="622830" y="3134825"/>
                </a:lnTo>
                <a:lnTo>
                  <a:pt x="346551" y="3150831"/>
                </a:lnTo>
                <a:lnTo>
                  <a:pt x="0" y="3186731"/>
                </a:lnTo>
                <a:lnTo>
                  <a:pt x="51749" y="2750557"/>
                </a:lnTo>
                <a:lnTo>
                  <a:pt x="48979" y="2747788"/>
                </a:lnTo>
                <a:lnTo>
                  <a:pt x="52495" y="2744272"/>
                </a:lnTo>
                <a:lnTo>
                  <a:pt x="52938" y="2740533"/>
                </a:lnTo>
                <a:lnTo>
                  <a:pt x="54575" y="2742192"/>
                </a:lnTo>
                <a:lnTo>
                  <a:pt x="1671288" y="1125479"/>
                </a:lnTo>
                <a:cubicBezTo>
                  <a:pt x="1628971" y="1027979"/>
                  <a:pt x="1605746" y="920380"/>
                  <a:pt x="1605746" y="807357"/>
                </a:cubicBezTo>
                <a:cubicBezTo>
                  <a:pt x="1605746" y="361466"/>
                  <a:pt x="1967212" y="0"/>
                  <a:pt x="241310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782" name="Block Arc 25">
            <a:extLst>
              <a:ext uri="{FF2B5EF4-FFF2-40B4-BE49-F238E27FC236}">
                <a16:creationId xmlns:a16="http://schemas.microsoft.com/office/drawing/2014/main" id="{7CE348DD-CE9A-431E-BDF0-C7CEE8926513}"/>
              </a:ext>
            </a:extLst>
          </p:cNvPr>
          <p:cNvSpPr>
            <a:spLocks noChangeAspect="1"/>
          </p:cNvSpPr>
          <p:nvPr/>
        </p:nvSpPr>
        <p:spPr>
          <a:xfrm>
            <a:off x="3856587" y="5120833"/>
            <a:ext cx="283779" cy="409976"/>
          </a:xfrm>
          <a:custGeom>
            <a:avLst/>
            <a:gdLst/>
            <a:ahLst/>
            <a:cxnLst/>
            <a:rect l="l" t="t" r="r" b="b"/>
            <a:pathLst>
              <a:path w="2215656" h="3200962">
                <a:moveTo>
                  <a:pt x="1107829" y="2097026"/>
                </a:moveTo>
                <a:cubicBezTo>
                  <a:pt x="1025315" y="2097026"/>
                  <a:pt x="958423" y="2163918"/>
                  <a:pt x="958423" y="2246432"/>
                </a:cubicBezTo>
                <a:cubicBezTo>
                  <a:pt x="958423" y="2302715"/>
                  <a:pt x="989546" y="2351730"/>
                  <a:pt x="1036590" y="2375275"/>
                </a:cubicBezTo>
                <a:lnTo>
                  <a:pt x="985422" y="2684898"/>
                </a:lnTo>
                <a:lnTo>
                  <a:pt x="1230236" y="2684898"/>
                </a:lnTo>
                <a:lnTo>
                  <a:pt x="1179068" y="2375275"/>
                </a:lnTo>
                <a:cubicBezTo>
                  <a:pt x="1226112" y="2351730"/>
                  <a:pt x="1257234" y="2302715"/>
                  <a:pt x="1257234" y="2246432"/>
                </a:cubicBezTo>
                <a:cubicBezTo>
                  <a:pt x="1257234" y="2163918"/>
                  <a:pt x="1190343" y="2097026"/>
                  <a:pt x="1107829" y="2097026"/>
                </a:cubicBezTo>
                <a:close/>
                <a:moveTo>
                  <a:pt x="1102513" y="266871"/>
                </a:moveTo>
                <a:cubicBezTo>
                  <a:pt x="874876" y="269781"/>
                  <a:pt x="691868" y="455143"/>
                  <a:pt x="691868" y="682798"/>
                </a:cubicBezTo>
                <a:lnTo>
                  <a:pt x="690469" y="682798"/>
                </a:lnTo>
                <a:lnTo>
                  <a:pt x="690469" y="1580962"/>
                </a:lnTo>
                <a:lnTo>
                  <a:pt x="1525188" y="1580962"/>
                </a:lnTo>
                <a:lnTo>
                  <a:pt x="1525188" y="672127"/>
                </a:lnTo>
                <a:lnTo>
                  <a:pt x="1523654" y="672166"/>
                </a:lnTo>
                <a:cubicBezTo>
                  <a:pt x="1517835" y="444585"/>
                  <a:pt x="1330149" y="263961"/>
                  <a:pt x="1102513" y="266871"/>
                </a:cubicBezTo>
                <a:close/>
                <a:moveTo>
                  <a:pt x="1099102" y="56"/>
                </a:moveTo>
                <a:cubicBezTo>
                  <a:pt x="1472767" y="-4720"/>
                  <a:pt x="1780852" y="291773"/>
                  <a:pt x="1790404" y="665346"/>
                </a:cubicBezTo>
                <a:lnTo>
                  <a:pt x="1742843" y="666562"/>
                </a:lnTo>
                <a:lnTo>
                  <a:pt x="1790627" y="666562"/>
                </a:lnTo>
                <a:lnTo>
                  <a:pt x="1790627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425030" y="1580962"/>
                </a:lnTo>
                <a:lnTo>
                  <a:pt x="425030" y="676764"/>
                </a:lnTo>
                <a:lnTo>
                  <a:pt x="425634" y="676764"/>
                </a:lnTo>
                <a:cubicBezTo>
                  <a:pt x="428273" y="305830"/>
                  <a:pt x="727452" y="4806"/>
                  <a:pt x="1099102" y="5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783" name="Block Arc 10">
            <a:extLst>
              <a:ext uri="{FF2B5EF4-FFF2-40B4-BE49-F238E27FC236}">
                <a16:creationId xmlns:a16="http://schemas.microsoft.com/office/drawing/2014/main" id="{5154A28B-5D65-4F74-A5F4-40EF97DE3DDB}"/>
              </a:ext>
            </a:extLst>
          </p:cNvPr>
          <p:cNvSpPr/>
          <p:nvPr/>
        </p:nvSpPr>
        <p:spPr>
          <a:xfrm>
            <a:off x="7935569" y="5238529"/>
            <a:ext cx="431509" cy="292281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11364</TotalTime>
  <Words>170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91</cp:revision>
  <dcterms:created xsi:type="dcterms:W3CDTF">2018-02-18T19:39:47Z</dcterms:created>
  <dcterms:modified xsi:type="dcterms:W3CDTF">2019-04-25T05:56:57Z</dcterms:modified>
</cp:coreProperties>
</file>