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20" name="Group 419">
            <a:extLst>
              <a:ext uri="{FF2B5EF4-FFF2-40B4-BE49-F238E27FC236}">
                <a16:creationId xmlns:a16="http://schemas.microsoft.com/office/drawing/2014/main" id="{CB441C1F-DECD-43E9-A9DF-F15651E792E9}"/>
              </a:ext>
            </a:extLst>
          </p:cNvPr>
          <p:cNvGrpSpPr/>
          <p:nvPr/>
        </p:nvGrpSpPr>
        <p:grpSpPr>
          <a:xfrm>
            <a:off x="5429953" y="1901147"/>
            <a:ext cx="1318256" cy="4120668"/>
            <a:chOff x="3801178" y="1689661"/>
            <a:chExt cx="1360082" cy="4251409"/>
          </a:xfrm>
        </p:grpSpPr>
        <p:grpSp>
          <p:nvGrpSpPr>
            <p:cNvPr id="421" name="Group 420">
              <a:extLst>
                <a:ext uri="{FF2B5EF4-FFF2-40B4-BE49-F238E27FC236}">
                  <a16:creationId xmlns:a16="http://schemas.microsoft.com/office/drawing/2014/main" id="{538197C7-9F3B-4B23-82FF-51B39900D257}"/>
                </a:ext>
              </a:extLst>
            </p:cNvPr>
            <p:cNvGrpSpPr/>
            <p:nvPr/>
          </p:nvGrpSpPr>
          <p:grpSpPr>
            <a:xfrm>
              <a:off x="3801178" y="1689661"/>
              <a:ext cx="955907" cy="1130155"/>
              <a:chOff x="4716016" y="2750481"/>
              <a:chExt cx="1432176" cy="1693242"/>
            </a:xfrm>
          </p:grpSpPr>
          <p:grpSp>
            <p:nvGrpSpPr>
              <p:cNvPr id="443" name="Group 442">
                <a:extLst>
                  <a:ext uri="{FF2B5EF4-FFF2-40B4-BE49-F238E27FC236}">
                    <a16:creationId xmlns:a16="http://schemas.microsoft.com/office/drawing/2014/main" id="{B7536386-4980-4536-984E-04860A7495C6}"/>
                  </a:ext>
                </a:extLst>
              </p:cNvPr>
              <p:cNvGrpSpPr/>
              <p:nvPr/>
            </p:nvGrpSpPr>
            <p:grpSpPr>
              <a:xfrm>
                <a:off x="4716016" y="2750481"/>
                <a:ext cx="1216152" cy="1497360"/>
                <a:chOff x="4716016" y="2750481"/>
                <a:chExt cx="1216152" cy="1497360"/>
              </a:xfrm>
            </p:grpSpPr>
            <p:sp>
              <p:nvSpPr>
                <p:cNvPr id="447" name="Parallelogram 446">
                  <a:extLst>
                    <a:ext uri="{FF2B5EF4-FFF2-40B4-BE49-F238E27FC236}">
                      <a16:creationId xmlns:a16="http://schemas.microsoft.com/office/drawing/2014/main" id="{176E3B78-BF70-484A-BF8A-A5F1012B3741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48" name="Parallelogram 447">
                  <a:extLst>
                    <a:ext uri="{FF2B5EF4-FFF2-40B4-BE49-F238E27FC236}">
                      <a16:creationId xmlns:a16="http://schemas.microsoft.com/office/drawing/2014/main" id="{10F37EBC-768F-4A52-8C00-CBA107960E2F}"/>
                    </a:ext>
                  </a:extLst>
                </p:cNvPr>
                <p:cNvSpPr/>
                <p:nvPr/>
              </p:nvSpPr>
              <p:spPr>
                <a:xfrm flipH="1">
                  <a:off x="4716016" y="349916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id="{B351BE34-86DF-409E-913E-B9E58148ED0A}"/>
                  </a:ext>
                </a:extLst>
              </p:cNvPr>
              <p:cNvGrpSpPr/>
              <p:nvPr/>
            </p:nvGrpSpPr>
            <p:grpSpPr>
              <a:xfrm rot="10800000">
                <a:off x="4932040" y="2946363"/>
                <a:ext cx="1216152" cy="1497360"/>
                <a:chOff x="4716016" y="2750481"/>
                <a:chExt cx="1216152" cy="1497360"/>
              </a:xfrm>
            </p:grpSpPr>
            <p:sp>
              <p:nvSpPr>
                <p:cNvPr id="445" name="Parallelogram 444">
                  <a:extLst>
                    <a:ext uri="{FF2B5EF4-FFF2-40B4-BE49-F238E27FC236}">
                      <a16:creationId xmlns:a16="http://schemas.microsoft.com/office/drawing/2014/main" id="{74B56F83-B183-4AE1-A368-418BBB221726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46" name="Parallelogram 445">
                  <a:extLst>
                    <a:ext uri="{FF2B5EF4-FFF2-40B4-BE49-F238E27FC236}">
                      <a16:creationId xmlns:a16="http://schemas.microsoft.com/office/drawing/2014/main" id="{4E54ABB9-851A-423C-B813-DFCF281FF6B6}"/>
                    </a:ext>
                  </a:extLst>
                </p:cNvPr>
                <p:cNvSpPr/>
                <p:nvPr/>
              </p:nvSpPr>
              <p:spPr>
                <a:xfrm flipH="1">
                  <a:off x="4716016" y="349916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 dirty="0"/>
                </a:p>
              </p:txBody>
            </p:sp>
          </p:grpSp>
        </p:grpSp>
        <p:grpSp>
          <p:nvGrpSpPr>
            <p:cNvPr id="422" name="Group 421">
              <a:extLst>
                <a:ext uri="{FF2B5EF4-FFF2-40B4-BE49-F238E27FC236}">
                  <a16:creationId xmlns:a16="http://schemas.microsoft.com/office/drawing/2014/main" id="{839D14AA-0F38-464B-B532-F726DE76ED52}"/>
                </a:ext>
              </a:extLst>
            </p:cNvPr>
            <p:cNvGrpSpPr/>
            <p:nvPr/>
          </p:nvGrpSpPr>
          <p:grpSpPr>
            <a:xfrm>
              <a:off x="4205353" y="2679886"/>
              <a:ext cx="955907" cy="1130155"/>
              <a:chOff x="4716016" y="2750481"/>
              <a:chExt cx="1432176" cy="1693242"/>
            </a:xfrm>
          </p:grpSpPr>
          <p:grpSp>
            <p:nvGrpSpPr>
              <p:cNvPr id="437" name="Group 436">
                <a:extLst>
                  <a:ext uri="{FF2B5EF4-FFF2-40B4-BE49-F238E27FC236}">
                    <a16:creationId xmlns:a16="http://schemas.microsoft.com/office/drawing/2014/main" id="{A6948EF0-6E2E-4736-890F-7A6785087801}"/>
                  </a:ext>
                </a:extLst>
              </p:cNvPr>
              <p:cNvGrpSpPr/>
              <p:nvPr/>
            </p:nvGrpSpPr>
            <p:grpSpPr>
              <a:xfrm>
                <a:off x="4716016" y="2750481"/>
                <a:ext cx="1216152" cy="1497360"/>
                <a:chOff x="4716016" y="2750481"/>
                <a:chExt cx="1216152" cy="1497360"/>
              </a:xfrm>
            </p:grpSpPr>
            <p:sp>
              <p:nvSpPr>
                <p:cNvPr id="441" name="Parallelogram 440">
                  <a:extLst>
                    <a:ext uri="{FF2B5EF4-FFF2-40B4-BE49-F238E27FC236}">
                      <a16:creationId xmlns:a16="http://schemas.microsoft.com/office/drawing/2014/main" id="{515D6134-A01F-44DA-912C-5BDB117B5F1F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42" name="Parallelogram 441">
                  <a:extLst>
                    <a:ext uri="{FF2B5EF4-FFF2-40B4-BE49-F238E27FC236}">
                      <a16:creationId xmlns:a16="http://schemas.microsoft.com/office/drawing/2014/main" id="{FE7B95BB-66B4-43D6-B73E-172B1A3E8428}"/>
                    </a:ext>
                  </a:extLst>
                </p:cNvPr>
                <p:cNvSpPr/>
                <p:nvPr/>
              </p:nvSpPr>
              <p:spPr>
                <a:xfrm flipH="1">
                  <a:off x="4716016" y="349916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grpSp>
            <p:nvGrpSpPr>
              <p:cNvPr id="438" name="Group 437">
                <a:extLst>
                  <a:ext uri="{FF2B5EF4-FFF2-40B4-BE49-F238E27FC236}">
                    <a16:creationId xmlns:a16="http://schemas.microsoft.com/office/drawing/2014/main" id="{05C31AD7-9882-4354-943E-0505AD1B577D}"/>
                  </a:ext>
                </a:extLst>
              </p:cNvPr>
              <p:cNvGrpSpPr/>
              <p:nvPr/>
            </p:nvGrpSpPr>
            <p:grpSpPr>
              <a:xfrm rot="10800000">
                <a:off x="4932040" y="2946363"/>
                <a:ext cx="1216152" cy="1497360"/>
                <a:chOff x="4716016" y="2750481"/>
                <a:chExt cx="1216152" cy="1497360"/>
              </a:xfrm>
            </p:grpSpPr>
            <p:sp>
              <p:nvSpPr>
                <p:cNvPr id="439" name="Parallelogram 438">
                  <a:extLst>
                    <a:ext uri="{FF2B5EF4-FFF2-40B4-BE49-F238E27FC236}">
                      <a16:creationId xmlns:a16="http://schemas.microsoft.com/office/drawing/2014/main" id="{57611A1C-7A9D-4B42-B8AB-D24A19BE5D76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40" name="Parallelogram 439">
                  <a:extLst>
                    <a:ext uri="{FF2B5EF4-FFF2-40B4-BE49-F238E27FC236}">
                      <a16:creationId xmlns:a16="http://schemas.microsoft.com/office/drawing/2014/main" id="{0CBE045E-C987-4854-B258-09069FCE33A9}"/>
                    </a:ext>
                  </a:extLst>
                </p:cNvPr>
                <p:cNvSpPr/>
                <p:nvPr/>
              </p:nvSpPr>
              <p:spPr>
                <a:xfrm flipH="1">
                  <a:off x="4716016" y="349916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</p:grpSp>
        <p:grpSp>
          <p:nvGrpSpPr>
            <p:cNvPr id="423" name="Group 422">
              <a:extLst>
                <a:ext uri="{FF2B5EF4-FFF2-40B4-BE49-F238E27FC236}">
                  <a16:creationId xmlns:a16="http://schemas.microsoft.com/office/drawing/2014/main" id="{0EB229B7-6394-4604-824F-BE5BFE5BC5EF}"/>
                </a:ext>
              </a:extLst>
            </p:cNvPr>
            <p:cNvGrpSpPr/>
            <p:nvPr/>
          </p:nvGrpSpPr>
          <p:grpSpPr>
            <a:xfrm>
              <a:off x="3801178" y="3811501"/>
              <a:ext cx="955907" cy="1130155"/>
              <a:chOff x="4716016" y="2750481"/>
              <a:chExt cx="1432176" cy="1693242"/>
            </a:xfrm>
          </p:grpSpPr>
          <p:grpSp>
            <p:nvGrpSpPr>
              <p:cNvPr id="431" name="Group 430">
                <a:extLst>
                  <a:ext uri="{FF2B5EF4-FFF2-40B4-BE49-F238E27FC236}">
                    <a16:creationId xmlns:a16="http://schemas.microsoft.com/office/drawing/2014/main" id="{EB11D77B-6AEB-4A3A-AECF-E977CAB45B32}"/>
                  </a:ext>
                </a:extLst>
              </p:cNvPr>
              <p:cNvGrpSpPr/>
              <p:nvPr/>
            </p:nvGrpSpPr>
            <p:grpSpPr>
              <a:xfrm>
                <a:off x="4716016" y="2750481"/>
                <a:ext cx="1216152" cy="1483771"/>
                <a:chOff x="4716016" y="2750481"/>
                <a:chExt cx="1216152" cy="1483771"/>
              </a:xfrm>
            </p:grpSpPr>
            <p:sp>
              <p:nvSpPr>
                <p:cNvPr id="435" name="Parallelogram 434">
                  <a:extLst>
                    <a:ext uri="{FF2B5EF4-FFF2-40B4-BE49-F238E27FC236}">
                      <a16:creationId xmlns:a16="http://schemas.microsoft.com/office/drawing/2014/main" id="{E5BEC07F-A7D6-44DB-9139-9C8B7D563DCC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36" name="Parallelogram 435">
                  <a:extLst>
                    <a:ext uri="{FF2B5EF4-FFF2-40B4-BE49-F238E27FC236}">
                      <a16:creationId xmlns:a16="http://schemas.microsoft.com/office/drawing/2014/main" id="{5433D0B3-5325-41DC-823C-E14979F5A5B8}"/>
                    </a:ext>
                  </a:extLst>
                </p:cNvPr>
                <p:cNvSpPr/>
                <p:nvPr/>
              </p:nvSpPr>
              <p:spPr>
                <a:xfrm flipH="1">
                  <a:off x="4716016" y="3485571"/>
                  <a:ext cx="1216152" cy="748681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grpSp>
            <p:nvGrpSpPr>
              <p:cNvPr id="432" name="Group 431">
                <a:extLst>
                  <a:ext uri="{FF2B5EF4-FFF2-40B4-BE49-F238E27FC236}">
                    <a16:creationId xmlns:a16="http://schemas.microsoft.com/office/drawing/2014/main" id="{9DDE2A04-FE86-464C-859D-12B17F4B4CE9}"/>
                  </a:ext>
                </a:extLst>
              </p:cNvPr>
              <p:cNvGrpSpPr/>
              <p:nvPr/>
            </p:nvGrpSpPr>
            <p:grpSpPr>
              <a:xfrm rot="10800000">
                <a:off x="4932040" y="2946363"/>
                <a:ext cx="1216152" cy="1497360"/>
                <a:chOff x="4716016" y="2750481"/>
                <a:chExt cx="1216152" cy="1497360"/>
              </a:xfrm>
            </p:grpSpPr>
            <p:sp>
              <p:nvSpPr>
                <p:cNvPr id="433" name="Parallelogram 432">
                  <a:extLst>
                    <a:ext uri="{FF2B5EF4-FFF2-40B4-BE49-F238E27FC236}">
                      <a16:creationId xmlns:a16="http://schemas.microsoft.com/office/drawing/2014/main" id="{F79E339D-ABF9-4BD1-AA3F-8A692FF13C88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34" name="Parallelogram 433">
                  <a:extLst>
                    <a:ext uri="{FF2B5EF4-FFF2-40B4-BE49-F238E27FC236}">
                      <a16:creationId xmlns:a16="http://schemas.microsoft.com/office/drawing/2014/main" id="{144CEB67-65A4-4905-BAD7-4BAF589D9F66}"/>
                    </a:ext>
                  </a:extLst>
                </p:cNvPr>
                <p:cNvSpPr/>
                <p:nvPr/>
              </p:nvSpPr>
              <p:spPr>
                <a:xfrm flipH="1">
                  <a:off x="4716016" y="349916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</p:grp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F216C02A-9BA5-4DBD-9898-84E5AD476A47}"/>
                </a:ext>
              </a:extLst>
            </p:cNvPr>
            <p:cNvGrpSpPr/>
            <p:nvPr/>
          </p:nvGrpSpPr>
          <p:grpSpPr>
            <a:xfrm>
              <a:off x="4205353" y="4810915"/>
              <a:ext cx="955907" cy="1130155"/>
              <a:chOff x="4716016" y="2750481"/>
              <a:chExt cx="1432176" cy="1693242"/>
            </a:xfrm>
          </p:grpSpPr>
          <p:grpSp>
            <p:nvGrpSpPr>
              <p:cNvPr id="425" name="Group 424">
                <a:extLst>
                  <a:ext uri="{FF2B5EF4-FFF2-40B4-BE49-F238E27FC236}">
                    <a16:creationId xmlns:a16="http://schemas.microsoft.com/office/drawing/2014/main" id="{2D097038-A1C7-4C02-AF94-9C05DD9CD7F1}"/>
                  </a:ext>
                </a:extLst>
              </p:cNvPr>
              <p:cNvGrpSpPr/>
              <p:nvPr/>
            </p:nvGrpSpPr>
            <p:grpSpPr>
              <a:xfrm>
                <a:off x="4716016" y="2750481"/>
                <a:ext cx="1216152" cy="1497360"/>
                <a:chOff x="4716016" y="2750481"/>
                <a:chExt cx="1216152" cy="1497360"/>
              </a:xfrm>
            </p:grpSpPr>
            <p:sp>
              <p:nvSpPr>
                <p:cNvPr id="429" name="Parallelogram 428">
                  <a:extLst>
                    <a:ext uri="{FF2B5EF4-FFF2-40B4-BE49-F238E27FC236}">
                      <a16:creationId xmlns:a16="http://schemas.microsoft.com/office/drawing/2014/main" id="{B9A22D3F-1E56-4EDD-BA64-7D03DDB16DF3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30" name="Parallelogram 429">
                  <a:extLst>
                    <a:ext uri="{FF2B5EF4-FFF2-40B4-BE49-F238E27FC236}">
                      <a16:creationId xmlns:a16="http://schemas.microsoft.com/office/drawing/2014/main" id="{62D6259E-B752-44D6-934D-5A360A1178F1}"/>
                    </a:ext>
                  </a:extLst>
                </p:cNvPr>
                <p:cNvSpPr/>
                <p:nvPr/>
              </p:nvSpPr>
              <p:spPr>
                <a:xfrm flipH="1">
                  <a:off x="4716016" y="349916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id="{2E3EDA87-C4EB-494E-9BC6-018A046F935D}"/>
                  </a:ext>
                </a:extLst>
              </p:cNvPr>
              <p:cNvGrpSpPr/>
              <p:nvPr/>
            </p:nvGrpSpPr>
            <p:grpSpPr>
              <a:xfrm rot="10800000">
                <a:off x="4932040" y="2946363"/>
                <a:ext cx="1216152" cy="1497360"/>
                <a:chOff x="4716016" y="2750481"/>
                <a:chExt cx="1216152" cy="1497360"/>
              </a:xfrm>
            </p:grpSpPr>
            <p:sp>
              <p:nvSpPr>
                <p:cNvPr id="427" name="Parallelogram 426">
                  <a:extLst>
                    <a:ext uri="{FF2B5EF4-FFF2-40B4-BE49-F238E27FC236}">
                      <a16:creationId xmlns:a16="http://schemas.microsoft.com/office/drawing/2014/main" id="{96180043-EF64-4236-B194-15B47372325F}"/>
                    </a:ext>
                  </a:extLst>
                </p:cNvPr>
                <p:cNvSpPr/>
                <p:nvPr/>
              </p:nvSpPr>
              <p:spPr>
                <a:xfrm>
                  <a:off x="4716016" y="275048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428" name="Parallelogram 427">
                  <a:extLst>
                    <a:ext uri="{FF2B5EF4-FFF2-40B4-BE49-F238E27FC236}">
                      <a16:creationId xmlns:a16="http://schemas.microsoft.com/office/drawing/2014/main" id="{394FAFBC-098E-4A1F-8279-E9023FD63CB7}"/>
                    </a:ext>
                  </a:extLst>
                </p:cNvPr>
                <p:cNvSpPr/>
                <p:nvPr/>
              </p:nvSpPr>
              <p:spPr>
                <a:xfrm flipH="1">
                  <a:off x="4716016" y="3499161"/>
                  <a:ext cx="1216152" cy="748680"/>
                </a:xfrm>
                <a:prstGeom prst="parallelogram">
                  <a:avLst>
                    <a:gd name="adj" fmla="val 83637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</p:grpSp>
      </p:grpSp>
      <p:grpSp>
        <p:nvGrpSpPr>
          <p:cNvPr id="449" name="Group 448">
            <a:extLst>
              <a:ext uri="{FF2B5EF4-FFF2-40B4-BE49-F238E27FC236}">
                <a16:creationId xmlns:a16="http://schemas.microsoft.com/office/drawing/2014/main" id="{5891E2E8-B72D-427D-A0A6-64459A0E2BB4}"/>
              </a:ext>
            </a:extLst>
          </p:cNvPr>
          <p:cNvGrpSpPr/>
          <p:nvPr/>
        </p:nvGrpSpPr>
        <p:grpSpPr>
          <a:xfrm>
            <a:off x="6883828" y="1904468"/>
            <a:ext cx="4412823" cy="923330"/>
            <a:chOff x="3017858" y="4283314"/>
            <a:chExt cx="2941889" cy="923330"/>
          </a:xfrm>
        </p:grpSpPr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33D6AFB1-17B0-4912-89BE-634102C1B9DA}"/>
                </a:ext>
              </a:extLst>
            </p:cNvPr>
            <p:cNvSpPr txBox="1"/>
            <p:nvPr/>
          </p:nvSpPr>
          <p:spPr>
            <a:xfrm>
              <a:off x="3021856" y="4560313"/>
              <a:ext cx="29378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CAB54B1B-019D-47B1-8FB9-ABE069B39176}"/>
                </a:ext>
              </a:extLst>
            </p:cNvPr>
            <p:cNvSpPr txBox="1"/>
            <p:nvPr/>
          </p:nvSpPr>
          <p:spPr>
            <a:xfrm>
              <a:off x="3017858" y="4283314"/>
              <a:ext cx="29418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78FDD2E1-5F7E-49C7-A5A7-68C067F34F5E}"/>
              </a:ext>
            </a:extLst>
          </p:cNvPr>
          <p:cNvGrpSpPr/>
          <p:nvPr/>
        </p:nvGrpSpPr>
        <p:grpSpPr>
          <a:xfrm>
            <a:off x="6883828" y="4018696"/>
            <a:ext cx="4412823" cy="923330"/>
            <a:chOff x="3017858" y="4283314"/>
            <a:chExt cx="2941889" cy="923330"/>
          </a:xfrm>
        </p:grpSpPr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FB49CA97-2D85-4044-852E-273A11EEEE90}"/>
                </a:ext>
              </a:extLst>
            </p:cNvPr>
            <p:cNvSpPr txBox="1"/>
            <p:nvPr/>
          </p:nvSpPr>
          <p:spPr>
            <a:xfrm>
              <a:off x="3021856" y="4560313"/>
              <a:ext cx="29378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FA69BC38-1082-45DC-ADCD-F89DBE30E8D0}"/>
                </a:ext>
              </a:extLst>
            </p:cNvPr>
            <p:cNvSpPr txBox="1"/>
            <p:nvPr/>
          </p:nvSpPr>
          <p:spPr>
            <a:xfrm>
              <a:off x="3017858" y="4283314"/>
              <a:ext cx="29418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55" name="Group 454">
            <a:extLst>
              <a:ext uri="{FF2B5EF4-FFF2-40B4-BE49-F238E27FC236}">
                <a16:creationId xmlns:a16="http://schemas.microsoft.com/office/drawing/2014/main" id="{5C30E3C1-FE27-40B6-B99E-FC0AF48561F3}"/>
              </a:ext>
            </a:extLst>
          </p:cNvPr>
          <p:cNvGrpSpPr/>
          <p:nvPr/>
        </p:nvGrpSpPr>
        <p:grpSpPr>
          <a:xfrm>
            <a:off x="895350" y="2961582"/>
            <a:ext cx="4383344" cy="923330"/>
            <a:chOff x="3017858" y="4283314"/>
            <a:chExt cx="2941889" cy="923330"/>
          </a:xfrm>
        </p:grpSpPr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F734C69F-52B5-4BD2-84F6-CC3C7F248CC7}"/>
                </a:ext>
              </a:extLst>
            </p:cNvPr>
            <p:cNvSpPr txBox="1"/>
            <p:nvPr/>
          </p:nvSpPr>
          <p:spPr>
            <a:xfrm>
              <a:off x="3021856" y="4560313"/>
              <a:ext cx="29378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B9C5D380-E2DD-445B-A9BD-42BFDA0D6E9C}"/>
                </a:ext>
              </a:extLst>
            </p:cNvPr>
            <p:cNvSpPr txBox="1"/>
            <p:nvPr/>
          </p:nvSpPr>
          <p:spPr>
            <a:xfrm>
              <a:off x="3017858" y="4283314"/>
              <a:ext cx="29418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58" name="Group 457">
            <a:extLst>
              <a:ext uri="{FF2B5EF4-FFF2-40B4-BE49-F238E27FC236}">
                <a16:creationId xmlns:a16="http://schemas.microsoft.com/office/drawing/2014/main" id="{8FBFE69E-67D2-45CF-95C4-B0D76FDFC342}"/>
              </a:ext>
            </a:extLst>
          </p:cNvPr>
          <p:cNvGrpSpPr/>
          <p:nvPr/>
        </p:nvGrpSpPr>
        <p:grpSpPr>
          <a:xfrm>
            <a:off x="895350" y="5075811"/>
            <a:ext cx="4383344" cy="923330"/>
            <a:chOff x="3017858" y="4283314"/>
            <a:chExt cx="2941889" cy="923330"/>
          </a:xfrm>
        </p:grpSpPr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8F2F39F8-70CF-4460-9402-50110D46A079}"/>
                </a:ext>
              </a:extLst>
            </p:cNvPr>
            <p:cNvSpPr txBox="1"/>
            <p:nvPr/>
          </p:nvSpPr>
          <p:spPr>
            <a:xfrm>
              <a:off x="3021856" y="4560313"/>
              <a:ext cx="29378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0" name="TextBox 459">
              <a:extLst>
                <a:ext uri="{FF2B5EF4-FFF2-40B4-BE49-F238E27FC236}">
                  <a16:creationId xmlns:a16="http://schemas.microsoft.com/office/drawing/2014/main" id="{976D6D15-6094-4B98-B6C5-E7A0E38D5FE0}"/>
                </a:ext>
              </a:extLst>
            </p:cNvPr>
            <p:cNvSpPr txBox="1"/>
            <p:nvPr/>
          </p:nvSpPr>
          <p:spPr>
            <a:xfrm>
              <a:off x="3017858" y="4283314"/>
              <a:ext cx="29418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164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2019-04-25T06:35:13Z</dcterms:modified>
</cp:coreProperties>
</file>