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05" name="Group 156">
            <a:extLst>
              <a:ext uri="{FF2B5EF4-FFF2-40B4-BE49-F238E27FC236}">
                <a16:creationId xmlns:a16="http://schemas.microsoft.com/office/drawing/2014/main" id="{695B1A21-7530-4A3D-B18F-F1A140EE0E73}"/>
              </a:ext>
            </a:extLst>
          </p:cNvPr>
          <p:cNvGrpSpPr/>
          <p:nvPr/>
        </p:nvGrpSpPr>
        <p:grpSpPr>
          <a:xfrm>
            <a:off x="2298588" y="3577116"/>
            <a:ext cx="2446866" cy="738664"/>
            <a:chOff x="3017859" y="4283314"/>
            <a:chExt cx="2579765" cy="738664"/>
          </a:xfrm>
        </p:grpSpPr>
        <p:sp>
          <p:nvSpPr>
            <p:cNvPr id="2406" name="TextBox 2405">
              <a:extLst>
                <a:ext uri="{FF2B5EF4-FFF2-40B4-BE49-F238E27FC236}">
                  <a16:creationId xmlns:a16="http://schemas.microsoft.com/office/drawing/2014/main" id="{6F1A7E77-0C62-4DA8-B2D9-2ED715B41976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07" name="TextBox 2406">
              <a:extLst>
                <a:ext uri="{FF2B5EF4-FFF2-40B4-BE49-F238E27FC236}">
                  <a16:creationId xmlns:a16="http://schemas.microsoft.com/office/drawing/2014/main" id="{4DE49BC6-4552-4790-AB49-B2145EC167AE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8" name="Group 209">
            <a:extLst>
              <a:ext uri="{FF2B5EF4-FFF2-40B4-BE49-F238E27FC236}">
                <a16:creationId xmlns:a16="http://schemas.microsoft.com/office/drawing/2014/main" id="{441A1569-8EC5-4CB7-AC19-84FB24D12C7B}"/>
              </a:ext>
            </a:extLst>
          </p:cNvPr>
          <p:cNvGrpSpPr/>
          <p:nvPr/>
        </p:nvGrpSpPr>
        <p:grpSpPr>
          <a:xfrm>
            <a:off x="7535671" y="3539794"/>
            <a:ext cx="2557766" cy="775986"/>
            <a:chOff x="3017859" y="4283314"/>
            <a:chExt cx="2579765" cy="738664"/>
          </a:xfrm>
        </p:grpSpPr>
        <p:sp>
          <p:nvSpPr>
            <p:cNvPr id="2409" name="TextBox 2408">
              <a:extLst>
                <a:ext uri="{FF2B5EF4-FFF2-40B4-BE49-F238E27FC236}">
                  <a16:creationId xmlns:a16="http://schemas.microsoft.com/office/drawing/2014/main" id="{B0476600-EAF0-4F01-9C01-EAB6A55917CD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0" name="TextBox 2409">
              <a:extLst>
                <a:ext uri="{FF2B5EF4-FFF2-40B4-BE49-F238E27FC236}">
                  <a16:creationId xmlns:a16="http://schemas.microsoft.com/office/drawing/2014/main" id="{4E890368-1877-429B-A673-41862933CA1F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1" name="Group 217">
            <a:extLst>
              <a:ext uri="{FF2B5EF4-FFF2-40B4-BE49-F238E27FC236}">
                <a16:creationId xmlns:a16="http://schemas.microsoft.com/office/drawing/2014/main" id="{057C2FA9-3A51-4F44-9833-0BCCC869FE5B}"/>
              </a:ext>
            </a:extLst>
          </p:cNvPr>
          <p:cNvGrpSpPr/>
          <p:nvPr/>
        </p:nvGrpSpPr>
        <p:grpSpPr>
          <a:xfrm>
            <a:off x="9085023" y="1860649"/>
            <a:ext cx="2228238" cy="863358"/>
            <a:chOff x="803640" y="3362835"/>
            <a:chExt cx="2059657" cy="863358"/>
          </a:xfrm>
        </p:grpSpPr>
        <p:sp>
          <p:nvSpPr>
            <p:cNvPr id="2412" name="TextBox 2411">
              <a:extLst>
                <a:ext uri="{FF2B5EF4-FFF2-40B4-BE49-F238E27FC236}">
                  <a16:creationId xmlns:a16="http://schemas.microsoft.com/office/drawing/2014/main" id="{DF2B838E-44D3-481C-B5AD-B245D778EEE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3" name="TextBox 2412">
              <a:extLst>
                <a:ext uri="{FF2B5EF4-FFF2-40B4-BE49-F238E27FC236}">
                  <a16:creationId xmlns:a16="http://schemas.microsoft.com/office/drawing/2014/main" id="{96234073-6B62-4E9C-8520-575CDA55F66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4" name="Group 217">
            <a:extLst>
              <a:ext uri="{FF2B5EF4-FFF2-40B4-BE49-F238E27FC236}">
                <a16:creationId xmlns:a16="http://schemas.microsoft.com/office/drawing/2014/main" id="{DEF0FFDF-0D5E-49B6-A991-B8F258948B6B}"/>
              </a:ext>
            </a:extLst>
          </p:cNvPr>
          <p:cNvGrpSpPr/>
          <p:nvPr/>
        </p:nvGrpSpPr>
        <p:grpSpPr>
          <a:xfrm>
            <a:off x="1054836" y="1860649"/>
            <a:ext cx="2275386" cy="863358"/>
            <a:chOff x="803640" y="3362835"/>
            <a:chExt cx="2059657" cy="863358"/>
          </a:xfrm>
        </p:grpSpPr>
        <p:sp>
          <p:nvSpPr>
            <p:cNvPr id="2415" name="TextBox 2414">
              <a:extLst>
                <a:ext uri="{FF2B5EF4-FFF2-40B4-BE49-F238E27FC236}">
                  <a16:creationId xmlns:a16="http://schemas.microsoft.com/office/drawing/2014/main" id="{2CE8513F-03B6-44C9-9D19-504A7408138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6" name="TextBox 2415">
              <a:extLst>
                <a:ext uri="{FF2B5EF4-FFF2-40B4-BE49-F238E27FC236}">
                  <a16:creationId xmlns:a16="http://schemas.microsoft.com/office/drawing/2014/main" id="{3756403C-B807-4F5F-8953-B2E6F29FB149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7" name="Group 217">
            <a:extLst>
              <a:ext uri="{FF2B5EF4-FFF2-40B4-BE49-F238E27FC236}">
                <a16:creationId xmlns:a16="http://schemas.microsoft.com/office/drawing/2014/main" id="{2F3B0D50-2173-4CB3-BC83-7C61AAF39FE6}"/>
              </a:ext>
            </a:extLst>
          </p:cNvPr>
          <p:cNvGrpSpPr/>
          <p:nvPr/>
        </p:nvGrpSpPr>
        <p:grpSpPr>
          <a:xfrm>
            <a:off x="9068412" y="5160523"/>
            <a:ext cx="2228238" cy="863358"/>
            <a:chOff x="803640" y="3362835"/>
            <a:chExt cx="2059657" cy="863358"/>
          </a:xfrm>
        </p:grpSpPr>
        <p:sp>
          <p:nvSpPr>
            <p:cNvPr id="2418" name="TextBox 2417">
              <a:extLst>
                <a:ext uri="{FF2B5EF4-FFF2-40B4-BE49-F238E27FC236}">
                  <a16:creationId xmlns:a16="http://schemas.microsoft.com/office/drawing/2014/main" id="{9A08599B-0040-43B3-9C08-6AD38CC0D3D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9" name="TextBox 2418">
              <a:extLst>
                <a:ext uri="{FF2B5EF4-FFF2-40B4-BE49-F238E27FC236}">
                  <a16:creationId xmlns:a16="http://schemas.microsoft.com/office/drawing/2014/main" id="{EC6B583F-F078-4ADC-A362-AE2913420E6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0" name="Group 217">
            <a:extLst>
              <a:ext uri="{FF2B5EF4-FFF2-40B4-BE49-F238E27FC236}">
                <a16:creationId xmlns:a16="http://schemas.microsoft.com/office/drawing/2014/main" id="{4A3FE757-7E04-40D0-90A4-CCC81150678D}"/>
              </a:ext>
            </a:extLst>
          </p:cNvPr>
          <p:cNvGrpSpPr/>
          <p:nvPr/>
        </p:nvGrpSpPr>
        <p:grpSpPr>
          <a:xfrm>
            <a:off x="1038225" y="5160523"/>
            <a:ext cx="2275386" cy="863358"/>
            <a:chOff x="803640" y="3362835"/>
            <a:chExt cx="2059657" cy="863358"/>
          </a:xfrm>
        </p:grpSpPr>
        <p:sp>
          <p:nvSpPr>
            <p:cNvPr id="2421" name="TextBox 2420">
              <a:extLst>
                <a:ext uri="{FF2B5EF4-FFF2-40B4-BE49-F238E27FC236}">
                  <a16:creationId xmlns:a16="http://schemas.microsoft.com/office/drawing/2014/main" id="{8E43669D-BE75-4DBF-AC89-D05B1793F74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2" name="TextBox 2421">
              <a:extLst>
                <a:ext uri="{FF2B5EF4-FFF2-40B4-BE49-F238E27FC236}">
                  <a16:creationId xmlns:a16="http://schemas.microsoft.com/office/drawing/2014/main" id="{73A45C46-1B50-4915-8825-A44713D1F25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23" name="Oval 38">
            <a:extLst>
              <a:ext uri="{FF2B5EF4-FFF2-40B4-BE49-F238E27FC236}">
                <a16:creationId xmlns:a16="http://schemas.microsoft.com/office/drawing/2014/main" id="{A2BBB5A1-D05B-43EA-9194-1CAF1E870CD4}"/>
              </a:ext>
            </a:extLst>
          </p:cNvPr>
          <p:cNvSpPr/>
          <p:nvPr/>
        </p:nvSpPr>
        <p:spPr>
          <a:xfrm>
            <a:off x="8285886" y="2009718"/>
            <a:ext cx="565221" cy="5652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24" name="Oval 39">
            <a:extLst>
              <a:ext uri="{FF2B5EF4-FFF2-40B4-BE49-F238E27FC236}">
                <a16:creationId xmlns:a16="http://schemas.microsoft.com/office/drawing/2014/main" id="{14E31EE6-C3FF-44D1-AB70-541F00C68EE1}"/>
              </a:ext>
            </a:extLst>
          </p:cNvPr>
          <p:cNvSpPr/>
          <p:nvPr/>
        </p:nvSpPr>
        <p:spPr>
          <a:xfrm>
            <a:off x="3580121" y="2009718"/>
            <a:ext cx="565221" cy="5652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25" name="Oval 49">
            <a:extLst>
              <a:ext uri="{FF2B5EF4-FFF2-40B4-BE49-F238E27FC236}">
                <a16:creationId xmlns:a16="http://schemas.microsoft.com/office/drawing/2014/main" id="{93AB4140-6083-42B2-A8F7-FC9B3420B3F5}"/>
              </a:ext>
            </a:extLst>
          </p:cNvPr>
          <p:cNvSpPr/>
          <p:nvPr/>
        </p:nvSpPr>
        <p:spPr>
          <a:xfrm>
            <a:off x="8285886" y="5309592"/>
            <a:ext cx="565221" cy="56522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26" name="Oval 50">
            <a:extLst>
              <a:ext uri="{FF2B5EF4-FFF2-40B4-BE49-F238E27FC236}">
                <a16:creationId xmlns:a16="http://schemas.microsoft.com/office/drawing/2014/main" id="{13A50239-9633-400D-AEF6-B06D34CBDD51}"/>
              </a:ext>
            </a:extLst>
          </p:cNvPr>
          <p:cNvSpPr/>
          <p:nvPr/>
        </p:nvSpPr>
        <p:spPr>
          <a:xfrm>
            <a:off x="3580121" y="5309592"/>
            <a:ext cx="565221" cy="56522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27" name="자유형: 도형 79">
            <a:extLst>
              <a:ext uri="{FF2B5EF4-FFF2-40B4-BE49-F238E27FC236}">
                <a16:creationId xmlns:a16="http://schemas.microsoft.com/office/drawing/2014/main" id="{7F58B6A0-7BD7-4B86-BB5D-973282E7E384}"/>
              </a:ext>
            </a:extLst>
          </p:cNvPr>
          <p:cNvSpPr/>
          <p:nvPr/>
        </p:nvSpPr>
        <p:spPr>
          <a:xfrm rot="1282801">
            <a:off x="3717491" y="2175250"/>
            <a:ext cx="290480" cy="234157"/>
          </a:xfrm>
          <a:custGeom>
            <a:avLst/>
            <a:gdLst>
              <a:gd name="connsiteX0" fmla="*/ 1426018 w 1699104"/>
              <a:gd name="connsiteY0" fmla="*/ 100 h 1369652"/>
              <a:gd name="connsiteX1" fmla="*/ 905616 w 1699104"/>
              <a:gd name="connsiteY1" fmla="*/ 806363 h 1369652"/>
              <a:gd name="connsiteX2" fmla="*/ 283242 w 1699104"/>
              <a:gd name="connsiteY2" fmla="*/ 523532 h 1369652"/>
              <a:gd name="connsiteX3" fmla="*/ 222649 w 1699104"/>
              <a:gd name="connsiteY3" fmla="*/ 437351 h 1369652"/>
              <a:gd name="connsiteX4" fmla="*/ 229092 w 1699104"/>
              <a:gd name="connsiteY4" fmla="*/ 431928 h 1369652"/>
              <a:gd name="connsiteX5" fmla="*/ 214241 w 1699104"/>
              <a:gd name="connsiteY5" fmla="*/ 431928 h 1369652"/>
              <a:gd name="connsiteX6" fmla="*/ 219121 w 1699104"/>
              <a:gd name="connsiteY6" fmla="*/ 466941 h 1369652"/>
              <a:gd name="connsiteX7" fmla="*/ 726011 w 1699104"/>
              <a:gd name="connsiteY7" fmla="*/ 922236 h 1369652"/>
              <a:gd name="connsiteX8" fmla="*/ 1670649 w 1699104"/>
              <a:gd name="connsiteY8" fmla="*/ 741110 h 1369652"/>
              <a:gd name="connsiteX9" fmla="*/ 531731 w 1699104"/>
              <a:gd name="connsiteY9" fmla="*/ 1324252 h 1369652"/>
              <a:gd name="connsiteX10" fmla="*/ 91918 w 1699104"/>
              <a:gd name="connsiteY10" fmla="*/ 541992 h 1369652"/>
              <a:gd name="connsiteX11" fmla="*/ 120379 w 1699104"/>
              <a:gd name="connsiteY11" fmla="*/ 467947 h 1369652"/>
              <a:gd name="connsiteX12" fmla="*/ 116938 w 1699104"/>
              <a:gd name="connsiteY12" fmla="*/ 431928 h 1369652"/>
              <a:gd name="connsiteX13" fmla="*/ 33060 w 1699104"/>
              <a:gd name="connsiteY13" fmla="*/ 431928 h 1369652"/>
              <a:gd name="connsiteX14" fmla="*/ 0 w 1699104"/>
              <a:gd name="connsiteY14" fmla="*/ 398866 h 1369652"/>
              <a:gd name="connsiteX15" fmla="*/ 0 w 1699104"/>
              <a:gd name="connsiteY15" fmla="*/ 295655 h 1369652"/>
              <a:gd name="connsiteX16" fmla="*/ 33060 w 1699104"/>
              <a:gd name="connsiteY16" fmla="*/ 262594 h 1369652"/>
              <a:gd name="connsiteX17" fmla="*/ 303652 w 1699104"/>
              <a:gd name="connsiteY17" fmla="*/ 262594 h 1369652"/>
              <a:gd name="connsiteX18" fmla="*/ 336714 w 1699104"/>
              <a:gd name="connsiteY18" fmla="*/ 295655 h 1369652"/>
              <a:gd name="connsiteX19" fmla="*/ 336714 w 1699104"/>
              <a:gd name="connsiteY19" fmla="*/ 398866 h 1369652"/>
              <a:gd name="connsiteX20" fmla="*/ 327031 w 1699104"/>
              <a:gd name="connsiteY20" fmla="*/ 422244 h 1369652"/>
              <a:gd name="connsiteX21" fmla="*/ 318665 w 1699104"/>
              <a:gd name="connsiteY21" fmla="*/ 425709 h 1369652"/>
              <a:gd name="connsiteX22" fmla="*/ 320999 w 1699104"/>
              <a:gd name="connsiteY22" fmla="*/ 428452 h 1369652"/>
              <a:gd name="connsiteX23" fmla="*/ 854625 w 1699104"/>
              <a:gd name="connsiteY23" fmla="*/ 512079 h 1369652"/>
              <a:gd name="connsiteX24" fmla="*/ 1426018 w 1699104"/>
              <a:gd name="connsiteY24" fmla="*/ 100 h 136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99104" h="1369652">
                <a:moveTo>
                  <a:pt x="1426018" y="100"/>
                </a:moveTo>
                <a:cubicBezTo>
                  <a:pt x="1538052" y="-1238"/>
                  <a:pt x="1521372" y="676489"/>
                  <a:pt x="905616" y="806363"/>
                </a:cubicBezTo>
                <a:cubicBezTo>
                  <a:pt x="615918" y="859803"/>
                  <a:pt x="247425" y="663322"/>
                  <a:pt x="283242" y="523532"/>
                </a:cubicBezTo>
                <a:cubicBezTo>
                  <a:pt x="295726" y="486047"/>
                  <a:pt x="248406" y="473678"/>
                  <a:pt x="222649" y="437351"/>
                </a:cubicBezTo>
                <a:lnTo>
                  <a:pt x="229092" y="431928"/>
                </a:lnTo>
                <a:lnTo>
                  <a:pt x="214241" y="431928"/>
                </a:lnTo>
                <a:lnTo>
                  <a:pt x="219121" y="466941"/>
                </a:lnTo>
                <a:cubicBezTo>
                  <a:pt x="244983" y="601662"/>
                  <a:pt x="334031" y="752109"/>
                  <a:pt x="726011" y="922236"/>
                </a:cubicBezTo>
                <a:cubicBezTo>
                  <a:pt x="1154486" y="1061180"/>
                  <a:pt x="1595961" y="678971"/>
                  <a:pt x="1670649" y="741110"/>
                </a:cubicBezTo>
                <a:cubicBezTo>
                  <a:pt x="1796893" y="821695"/>
                  <a:pt x="1518097" y="1557237"/>
                  <a:pt x="531731" y="1324252"/>
                </a:cubicBezTo>
                <a:cubicBezTo>
                  <a:pt x="208334" y="1231723"/>
                  <a:pt x="-112945" y="851176"/>
                  <a:pt x="91918" y="541992"/>
                </a:cubicBezTo>
                <a:cubicBezTo>
                  <a:pt x="120456" y="512888"/>
                  <a:pt x="123138" y="500113"/>
                  <a:pt x="120379" y="467947"/>
                </a:cubicBezTo>
                <a:lnTo>
                  <a:pt x="116938" y="431928"/>
                </a:lnTo>
                <a:lnTo>
                  <a:pt x="33060" y="431928"/>
                </a:lnTo>
                <a:cubicBezTo>
                  <a:pt x="14802" y="431928"/>
                  <a:pt x="0" y="417126"/>
                  <a:pt x="0" y="398866"/>
                </a:cubicBezTo>
                <a:lnTo>
                  <a:pt x="0" y="295655"/>
                </a:lnTo>
                <a:cubicBezTo>
                  <a:pt x="0" y="277396"/>
                  <a:pt x="14802" y="262594"/>
                  <a:pt x="33060" y="262594"/>
                </a:cubicBezTo>
                <a:lnTo>
                  <a:pt x="303652" y="262594"/>
                </a:lnTo>
                <a:cubicBezTo>
                  <a:pt x="321912" y="262594"/>
                  <a:pt x="336714" y="277396"/>
                  <a:pt x="336714" y="295655"/>
                </a:cubicBezTo>
                <a:lnTo>
                  <a:pt x="336714" y="398866"/>
                </a:lnTo>
                <a:cubicBezTo>
                  <a:pt x="336714" y="407996"/>
                  <a:pt x="333014" y="416262"/>
                  <a:pt x="327031" y="422244"/>
                </a:cubicBezTo>
                <a:lnTo>
                  <a:pt x="318665" y="425709"/>
                </a:lnTo>
                <a:lnTo>
                  <a:pt x="320999" y="428452"/>
                </a:lnTo>
                <a:cubicBezTo>
                  <a:pt x="391696" y="499969"/>
                  <a:pt x="533781" y="563301"/>
                  <a:pt x="854625" y="512079"/>
                </a:cubicBezTo>
                <a:cubicBezTo>
                  <a:pt x="1189479" y="428452"/>
                  <a:pt x="1354858" y="-7609"/>
                  <a:pt x="1426018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28" name="그룹 80">
            <a:extLst>
              <a:ext uri="{FF2B5EF4-FFF2-40B4-BE49-F238E27FC236}">
                <a16:creationId xmlns:a16="http://schemas.microsoft.com/office/drawing/2014/main" id="{9C40A83A-8156-44E7-8BB8-550D0AF85C1A}"/>
              </a:ext>
            </a:extLst>
          </p:cNvPr>
          <p:cNvGrpSpPr/>
          <p:nvPr/>
        </p:nvGrpSpPr>
        <p:grpSpPr>
          <a:xfrm>
            <a:off x="3748023" y="5431749"/>
            <a:ext cx="229417" cy="320907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2429" name="사각형: 둥근 모서리 132">
              <a:extLst>
                <a:ext uri="{FF2B5EF4-FFF2-40B4-BE49-F238E27FC236}">
                  <a16:creationId xmlns:a16="http://schemas.microsoft.com/office/drawing/2014/main" id="{B6F6DD19-87C0-45D4-816C-848DA206E2EF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0" name="막힌 원호 135">
              <a:extLst>
                <a:ext uri="{FF2B5EF4-FFF2-40B4-BE49-F238E27FC236}">
                  <a16:creationId xmlns:a16="http://schemas.microsoft.com/office/drawing/2014/main" id="{03842F1C-FE33-43C3-BED0-61011DEC951B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31" name="자유형: 도형 83">
              <a:extLst>
                <a:ext uri="{FF2B5EF4-FFF2-40B4-BE49-F238E27FC236}">
                  <a16:creationId xmlns:a16="http://schemas.microsoft.com/office/drawing/2014/main" id="{F60C2F14-BF69-48FB-99D2-E7BF27C52D94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32" name="자유형: 도형 84">
              <a:extLst>
                <a:ext uri="{FF2B5EF4-FFF2-40B4-BE49-F238E27FC236}">
                  <a16:creationId xmlns:a16="http://schemas.microsoft.com/office/drawing/2014/main" id="{B00F9672-24F1-49EF-A0C8-FB063B136FB9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433" name="그룹 85">
            <a:extLst>
              <a:ext uri="{FF2B5EF4-FFF2-40B4-BE49-F238E27FC236}">
                <a16:creationId xmlns:a16="http://schemas.microsoft.com/office/drawing/2014/main" id="{2CC68486-8772-477A-8CC8-2C4E92F0249F}"/>
              </a:ext>
            </a:extLst>
          </p:cNvPr>
          <p:cNvGrpSpPr/>
          <p:nvPr/>
        </p:nvGrpSpPr>
        <p:grpSpPr>
          <a:xfrm rot="20593171">
            <a:off x="8455176" y="2128688"/>
            <a:ext cx="226640" cy="327281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2434" name="눈물 방울 86">
              <a:extLst>
                <a:ext uri="{FF2B5EF4-FFF2-40B4-BE49-F238E27FC236}">
                  <a16:creationId xmlns:a16="http://schemas.microsoft.com/office/drawing/2014/main" id="{77D1E9C1-B27E-49B7-AFA8-A5CADBEF99F9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5" name="자유형: 도형 87">
              <a:extLst>
                <a:ext uri="{FF2B5EF4-FFF2-40B4-BE49-F238E27FC236}">
                  <a16:creationId xmlns:a16="http://schemas.microsoft.com/office/drawing/2014/main" id="{46D5B64D-76B5-456D-9957-2028A8DA5EE1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6" name="자유형: 도형 88">
              <a:extLst>
                <a:ext uri="{FF2B5EF4-FFF2-40B4-BE49-F238E27FC236}">
                  <a16:creationId xmlns:a16="http://schemas.microsoft.com/office/drawing/2014/main" id="{416042F8-73F5-4B37-82B0-471A92BDFF0F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7" name="자유형: 도형 89">
              <a:extLst>
                <a:ext uri="{FF2B5EF4-FFF2-40B4-BE49-F238E27FC236}">
                  <a16:creationId xmlns:a16="http://schemas.microsoft.com/office/drawing/2014/main" id="{DF9C0318-C274-469B-A3E0-93B1A75F2425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38" name="그룹 90">
            <a:extLst>
              <a:ext uri="{FF2B5EF4-FFF2-40B4-BE49-F238E27FC236}">
                <a16:creationId xmlns:a16="http://schemas.microsoft.com/office/drawing/2014/main" id="{87DCE785-CFF8-4895-8C4B-B0AC63607349}"/>
              </a:ext>
            </a:extLst>
          </p:cNvPr>
          <p:cNvGrpSpPr/>
          <p:nvPr/>
        </p:nvGrpSpPr>
        <p:grpSpPr>
          <a:xfrm>
            <a:off x="8435574" y="5440557"/>
            <a:ext cx="265844" cy="303291"/>
            <a:chOff x="3434152" y="428041"/>
            <a:chExt cx="4718078" cy="5382655"/>
          </a:xfrm>
          <a:solidFill>
            <a:schemeClr val="bg1"/>
          </a:solidFill>
        </p:grpSpPr>
        <p:sp>
          <p:nvSpPr>
            <p:cNvPr id="2439" name="자유형: 도형 91">
              <a:extLst>
                <a:ext uri="{FF2B5EF4-FFF2-40B4-BE49-F238E27FC236}">
                  <a16:creationId xmlns:a16="http://schemas.microsoft.com/office/drawing/2014/main" id="{7922CF2C-7407-49A3-B0C4-AEC5D221ABF2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40" name="자유형: 도형 92">
              <a:extLst>
                <a:ext uri="{FF2B5EF4-FFF2-40B4-BE49-F238E27FC236}">
                  <a16:creationId xmlns:a16="http://schemas.microsoft.com/office/drawing/2014/main" id="{07B68455-AE82-44F8-BF5E-DA8B6016C2EC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41" name="자유형: 도형 93">
              <a:extLst>
                <a:ext uri="{FF2B5EF4-FFF2-40B4-BE49-F238E27FC236}">
                  <a16:creationId xmlns:a16="http://schemas.microsoft.com/office/drawing/2014/main" id="{82CF7C10-578A-479B-BAEA-2FE57E31BF5F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42" name="자유형: 도형 94">
              <a:extLst>
                <a:ext uri="{FF2B5EF4-FFF2-40B4-BE49-F238E27FC236}">
                  <a16:creationId xmlns:a16="http://schemas.microsoft.com/office/drawing/2014/main" id="{C99102C8-AB27-4194-857E-27796B16F24C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43" name="Teardrop 3">
              <a:extLst>
                <a:ext uri="{FF2B5EF4-FFF2-40B4-BE49-F238E27FC236}">
                  <a16:creationId xmlns:a16="http://schemas.microsoft.com/office/drawing/2014/main" id="{480D6F0B-2782-4487-B598-D5F1BA6DF0A8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444" name="Group 2443">
            <a:extLst>
              <a:ext uri="{FF2B5EF4-FFF2-40B4-BE49-F238E27FC236}">
                <a16:creationId xmlns:a16="http://schemas.microsoft.com/office/drawing/2014/main" id="{7883F61C-4779-4048-A57D-586AFC5FFE08}"/>
              </a:ext>
            </a:extLst>
          </p:cNvPr>
          <p:cNvGrpSpPr/>
          <p:nvPr/>
        </p:nvGrpSpPr>
        <p:grpSpPr>
          <a:xfrm>
            <a:off x="4964173" y="1691910"/>
            <a:ext cx="2352778" cy="4564204"/>
            <a:chOff x="5354355" y="2352060"/>
            <a:chExt cx="1868581" cy="3624903"/>
          </a:xfrm>
        </p:grpSpPr>
        <p:sp>
          <p:nvSpPr>
            <p:cNvPr id="2445" name="Freeform: Shape 2444">
              <a:extLst>
                <a:ext uri="{FF2B5EF4-FFF2-40B4-BE49-F238E27FC236}">
                  <a16:creationId xmlns:a16="http://schemas.microsoft.com/office/drawing/2014/main" id="{F10F4760-126F-4489-9BFB-5B4B10AB614A}"/>
                </a:ext>
              </a:extLst>
            </p:cNvPr>
            <p:cNvSpPr/>
            <p:nvPr/>
          </p:nvSpPr>
          <p:spPr>
            <a:xfrm>
              <a:off x="5354355" y="2352060"/>
              <a:ext cx="1868581" cy="3624903"/>
            </a:xfrm>
            <a:custGeom>
              <a:avLst/>
              <a:gdLst>
                <a:gd name="connsiteX0" fmla="*/ 430125 w 1868581"/>
                <a:gd name="connsiteY0" fmla="*/ 1118822 h 3624903"/>
                <a:gd name="connsiteX1" fmla="*/ 225384 w 1868581"/>
                <a:gd name="connsiteY1" fmla="*/ 1280440 h 3624903"/>
                <a:gd name="connsiteX2" fmla="*/ 548760 w 1868581"/>
                <a:gd name="connsiteY2" fmla="*/ 1428850 h 3624903"/>
                <a:gd name="connsiteX3" fmla="*/ 456591 w 1868581"/>
                <a:gd name="connsiteY3" fmla="*/ 1128907 h 3624903"/>
                <a:gd name="connsiteX4" fmla="*/ 430125 w 1868581"/>
                <a:gd name="connsiteY4" fmla="*/ 1118822 h 3624903"/>
                <a:gd name="connsiteX5" fmla="*/ 1586325 w 1868581"/>
                <a:gd name="connsiteY5" fmla="*/ 890191 h 3624903"/>
                <a:gd name="connsiteX6" fmla="*/ 1603946 w 1868581"/>
                <a:gd name="connsiteY6" fmla="*/ 890191 h 3624903"/>
                <a:gd name="connsiteX7" fmla="*/ 1621801 w 1868581"/>
                <a:gd name="connsiteY7" fmla="*/ 908046 h 3624903"/>
                <a:gd name="connsiteX8" fmla="*/ 1621801 w 1868581"/>
                <a:gd name="connsiteY8" fmla="*/ 933490 h 3624903"/>
                <a:gd name="connsiteX9" fmla="*/ 1647679 w 1868581"/>
                <a:gd name="connsiteY9" fmla="*/ 936098 h 3624903"/>
                <a:gd name="connsiteX10" fmla="*/ 1855850 w 1868581"/>
                <a:gd name="connsiteY10" fmla="*/ 1191516 h 3624903"/>
                <a:gd name="connsiteX11" fmla="*/ 1854000 w 1868581"/>
                <a:gd name="connsiteY11" fmla="*/ 1209876 h 3624903"/>
                <a:gd name="connsiteX12" fmla="*/ 1336272 w 1868581"/>
                <a:gd name="connsiteY12" fmla="*/ 1209876 h 3624903"/>
                <a:gd name="connsiteX13" fmla="*/ 1334421 w 1868581"/>
                <a:gd name="connsiteY13" fmla="*/ 1191516 h 3624903"/>
                <a:gd name="connsiteX14" fmla="*/ 1542593 w 1868581"/>
                <a:gd name="connsiteY14" fmla="*/ 936098 h 3624903"/>
                <a:gd name="connsiteX15" fmla="*/ 1568470 w 1868581"/>
                <a:gd name="connsiteY15" fmla="*/ 933490 h 3624903"/>
                <a:gd name="connsiteX16" fmla="*/ 1568470 w 1868581"/>
                <a:gd name="connsiteY16" fmla="*/ 908046 h 3624903"/>
                <a:gd name="connsiteX17" fmla="*/ 1586325 w 1868581"/>
                <a:gd name="connsiteY17" fmla="*/ 890191 h 3624903"/>
                <a:gd name="connsiteX18" fmla="*/ 811141 w 1868581"/>
                <a:gd name="connsiteY18" fmla="*/ 527 h 3624903"/>
                <a:gd name="connsiteX19" fmla="*/ 945560 w 1868581"/>
                <a:gd name="connsiteY19" fmla="*/ 43173 h 3624903"/>
                <a:gd name="connsiteX20" fmla="*/ 978368 w 1868581"/>
                <a:gd name="connsiteY20" fmla="*/ 90039 h 3624903"/>
                <a:gd name="connsiteX21" fmla="*/ 959621 w 1868581"/>
                <a:gd name="connsiteY21" fmla="*/ 522771 h 3624903"/>
                <a:gd name="connsiteX22" fmla="*/ 929938 w 1868581"/>
                <a:gd name="connsiteY22" fmla="*/ 629001 h 3624903"/>
                <a:gd name="connsiteX23" fmla="*/ 915879 w 1868581"/>
                <a:gd name="connsiteY23" fmla="*/ 649309 h 3624903"/>
                <a:gd name="connsiteX24" fmla="*/ 858077 w 1868581"/>
                <a:gd name="connsiteY24" fmla="*/ 725857 h 3624903"/>
                <a:gd name="connsiteX25" fmla="*/ 856515 w 1868581"/>
                <a:gd name="connsiteY25" fmla="*/ 725857 h 3624903"/>
                <a:gd name="connsiteX26" fmla="*/ 961182 w 1868581"/>
                <a:gd name="connsiteY26" fmla="*/ 858644 h 3624903"/>
                <a:gd name="connsiteX27" fmla="*/ 1054915 w 1868581"/>
                <a:gd name="connsiteY27" fmla="*/ 1202329 h 3624903"/>
                <a:gd name="connsiteX28" fmla="*/ 1281435 w 1868581"/>
                <a:gd name="connsiteY28" fmla="*/ 1364799 h 3624903"/>
                <a:gd name="connsiteX29" fmla="*/ 1447029 w 1868581"/>
                <a:gd name="connsiteY29" fmla="*/ 1311684 h 3624903"/>
                <a:gd name="connsiteX30" fmla="*/ 1322053 w 1868581"/>
                <a:gd name="connsiteY30" fmla="*/ 1236698 h 3624903"/>
                <a:gd name="connsiteX31" fmla="*/ 1820396 w 1868581"/>
                <a:gd name="connsiteY31" fmla="*/ 1230449 h 3624903"/>
                <a:gd name="connsiteX32" fmla="*/ 1829769 w 1868581"/>
                <a:gd name="connsiteY32" fmla="*/ 1280440 h 3624903"/>
                <a:gd name="connsiteX33" fmla="*/ 1737600 w 1868581"/>
                <a:gd name="connsiteY33" fmla="*/ 1313247 h 3624903"/>
                <a:gd name="connsiteX34" fmla="*/ 1656365 w 1868581"/>
                <a:gd name="connsiteY34" fmla="*/ 1336679 h 3624903"/>
                <a:gd name="connsiteX35" fmla="*/ 1133025 w 1868581"/>
                <a:gd name="connsiteY35" fmla="*/ 1522582 h 3624903"/>
                <a:gd name="connsiteX36" fmla="*/ 1040856 w 1868581"/>
                <a:gd name="connsiteY36" fmla="*/ 1678803 h 3624903"/>
                <a:gd name="connsiteX37" fmla="*/ 1092408 w 1868581"/>
                <a:gd name="connsiteY37" fmla="*/ 2541140 h 3624903"/>
                <a:gd name="connsiteX38" fmla="*/ 1026795 w 1868581"/>
                <a:gd name="connsiteY38" fmla="*/ 2613002 h 3624903"/>
                <a:gd name="connsiteX39" fmla="*/ 1008049 w 1868581"/>
                <a:gd name="connsiteY39" fmla="*/ 2675490 h 3624903"/>
                <a:gd name="connsiteX40" fmla="*/ 986178 w 1868581"/>
                <a:gd name="connsiteY40" fmla="*/ 3028548 h 3624903"/>
                <a:gd name="connsiteX41" fmla="*/ 1111154 w 1868581"/>
                <a:gd name="connsiteY41" fmla="*/ 3467527 h 3624903"/>
                <a:gd name="connsiteX42" fmla="*/ 1154896 w 1868581"/>
                <a:gd name="connsiteY42" fmla="*/ 3540952 h 3624903"/>
                <a:gd name="connsiteX43" fmla="*/ 1073661 w 1868581"/>
                <a:gd name="connsiteY43" fmla="*/ 3561260 h 3624903"/>
                <a:gd name="connsiteX44" fmla="*/ 875262 w 1868581"/>
                <a:gd name="connsiteY44" fmla="*/ 3484713 h 3624903"/>
                <a:gd name="connsiteX45" fmla="*/ 790903 w 1868581"/>
                <a:gd name="connsiteY45" fmla="*/ 3422224 h 3624903"/>
                <a:gd name="connsiteX46" fmla="*/ 790903 w 1868581"/>
                <a:gd name="connsiteY46" fmla="*/ 3365985 h 3624903"/>
                <a:gd name="connsiteX47" fmla="*/ 786215 w 1868581"/>
                <a:gd name="connsiteY47" fmla="*/ 3161335 h 3624903"/>
                <a:gd name="connsiteX48" fmla="*/ 776842 w 1868581"/>
                <a:gd name="connsiteY48" fmla="*/ 3036359 h 3624903"/>
                <a:gd name="connsiteX49" fmla="*/ 773718 w 1868581"/>
                <a:gd name="connsiteY49" fmla="*/ 2637997 h 3624903"/>
                <a:gd name="connsiteX50" fmla="*/ 775281 w 1868581"/>
                <a:gd name="connsiteY50" fmla="*/ 2641122 h 3624903"/>
                <a:gd name="connsiteX51" fmla="*/ 772156 w 1868581"/>
                <a:gd name="connsiteY51" fmla="*/ 2630185 h 3624903"/>
                <a:gd name="connsiteX52" fmla="*/ 690922 w 1868581"/>
                <a:gd name="connsiteY52" fmla="*/ 2630185 h 3624903"/>
                <a:gd name="connsiteX53" fmla="*/ 656553 w 1868581"/>
                <a:gd name="connsiteY53" fmla="*/ 2980119 h 3624903"/>
                <a:gd name="connsiteX54" fmla="*/ 661239 w 1868581"/>
                <a:gd name="connsiteY54" fmla="*/ 3151962 h 3624903"/>
                <a:gd name="connsiteX55" fmla="*/ 651866 w 1868581"/>
                <a:gd name="connsiteY55" fmla="*/ 3426910 h 3624903"/>
                <a:gd name="connsiteX56" fmla="*/ 694046 w 1868581"/>
                <a:gd name="connsiteY56" fmla="*/ 3590943 h 3624903"/>
                <a:gd name="connsiteX57" fmla="*/ 536262 w 1868581"/>
                <a:gd name="connsiteY57" fmla="*/ 3597191 h 3624903"/>
                <a:gd name="connsiteX58" fmla="*/ 475337 w 1868581"/>
                <a:gd name="connsiteY58" fmla="*/ 3434722 h 3624903"/>
                <a:gd name="connsiteX59" fmla="*/ 458152 w 1868581"/>
                <a:gd name="connsiteY59" fmla="*/ 3142589 h 3624903"/>
                <a:gd name="connsiteX60" fmla="*/ 451903 w 1868581"/>
                <a:gd name="connsiteY60" fmla="*/ 3048856 h 3624903"/>
                <a:gd name="connsiteX61" fmla="*/ 445655 w 1868581"/>
                <a:gd name="connsiteY61" fmla="*/ 2628624 h 3624903"/>
                <a:gd name="connsiteX62" fmla="*/ 403476 w 1868581"/>
                <a:gd name="connsiteY62" fmla="*/ 2628624 h 3624903"/>
                <a:gd name="connsiteX63" fmla="*/ 406600 w 1868581"/>
                <a:gd name="connsiteY63" fmla="*/ 2583319 h 3624903"/>
                <a:gd name="connsiteX64" fmla="*/ 459715 w 1868581"/>
                <a:gd name="connsiteY64" fmla="*/ 1899073 h 3624903"/>
                <a:gd name="connsiteX65" fmla="*/ 505018 w 1868581"/>
                <a:gd name="connsiteY65" fmla="*/ 1697549 h 3624903"/>
                <a:gd name="connsiteX66" fmla="*/ 451903 w 1868581"/>
                <a:gd name="connsiteY66" fmla="*/ 1541329 h 3624903"/>
                <a:gd name="connsiteX67" fmla="*/ 44168 w 1868581"/>
                <a:gd name="connsiteY67" fmla="*/ 1361674 h 3624903"/>
                <a:gd name="connsiteX68" fmla="*/ 33232 w 1868581"/>
                <a:gd name="connsiteY68" fmla="*/ 1230449 h 3624903"/>
                <a:gd name="connsiteX69" fmla="*/ 525328 w 1868581"/>
                <a:gd name="connsiteY69" fmla="*/ 807092 h 3624903"/>
                <a:gd name="connsiteX70" fmla="*/ 658115 w 1868581"/>
                <a:gd name="connsiteY70" fmla="*/ 689926 h 3624903"/>
                <a:gd name="connsiteX71" fmla="*/ 609687 w 1868581"/>
                <a:gd name="connsiteY71" fmla="*/ 552452 h 3624903"/>
                <a:gd name="connsiteX72" fmla="*/ 664363 w 1868581"/>
                <a:gd name="connsiteY72" fmla="*/ 290001 h 3624903"/>
                <a:gd name="connsiteX73" fmla="*/ 711230 w 1868581"/>
                <a:gd name="connsiteY73" fmla="*/ 143154 h 3624903"/>
                <a:gd name="connsiteX74" fmla="*/ 811141 w 1868581"/>
                <a:gd name="connsiteY74" fmla="*/ 527 h 3624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868581" h="3624903">
                  <a:moveTo>
                    <a:pt x="430125" y="1118822"/>
                  </a:moveTo>
                  <a:cubicBezTo>
                    <a:pt x="365665" y="1112991"/>
                    <a:pt x="284162" y="1223029"/>
                    <a:pt x="225384" y="1280440"/>
                  </a:cubicBezTo>
                  <a:cubicBezTo>
                    <a:pt x="284748" y="1316371"/>
                    <a:pt x="514392" y="1471029"/>
                    <a:pt x="548760" y="1428850"/>
                  </a:cubicBezTo>
                  <a:cubicBezTo>
                    <a:pt x="597189" y="1369486"/>
                    <a:pt x="505018" y="1164836"/>
                    <a:pt x="456591" y="1128907"/>
                  </a:cubicBezTo>
                  <a:cubicBezTo>
                    <a:pt x="448194" y="1122853"/>
                    <a:pt x="439333" y="1119655"/>
                    <a:pt x="430125" y="1118822"/>
                  </a:cubicBezTo>
                  <a:close/>
                  <a:moveTo>
                    <a:pt x="1586325" y="890191"/>
                  </a:moveTo>
                  <a:lnTo>
                    <a:pt x="1603946" y="890191"/>
                  </a:lnTo>
                  <a:cubicBezTo>
                    <a:pt x="1613807" y="890191"/>
                    <a:pt x="1621801" y="898185"/>
                    <a:pt x="1621801" y="908046"/>
                  </a:cubicBezTo>
                  <a:lnTo>
                    <a:pt x="1621801" y="933490"/>
                  </a:lnTo>
                  <a:lnTo>
                    <a:pt x="1647679" y="936098"/>
                  </a:lnTo>
                  <a:cubicBezTo>
                    <a:pt x="1766482" y="960409"/>
                    <a:pt x="1855850" y="1065525"/>
                    <a:pt x="1855850" y="1191516"/>
                  </a:cubicBezTo>
                  <a:lnTo>
                    <a:pt x="1854000" y="1209876"/>
                  </a:lnTo>
                  <a:lnTo>
                    <a:pt x="1336272" y="1209876"/>
                  </a:lnTo>
                  <a:lnTo>
                    <a:pt x="1334421" y="1191516"/>
                  </a:lnTo>
                  <a:cubicBezTo>
                    <a:pt x="1334421" y="1065525"/>
                    <a:pt x="1423790" y="960409"/>
                    <a:pt x="1542593" y="936098"/>
                  </a:cubicBezTo>
                  <a:lnTo>
                    <a:pt x="1568470" y="933490"/>
                  </a:lnTo>
                  <a:lnTo>
                    <a:pt x="1568470" y="908046"/>
                  </a:lnTo>
                  <a:cubicBezTo>
                    <a:pt x="1568470" y="898185"/>
                    <a:pt x="1576463" y="890191"/>
                    <a:pt x="1586325" y="890191"/>
                  </a:cubicBezTo>
                  <a:close/>
                  <a:moveTo>
                    <a:pt x="811141" y="527"/>
                  </a:moveTo>
                  <a:cubicBezTo>
                    <a:pt x="843480" y="3703"/>
                    <a:pt x="886392" y="20911"/>
                    <a:pt x="945560" y="43173"/>
                  </a:cubicBezTo>
                  <a:cubicBezTo>
                    <a:pt x="968994" y="52546"/>
                    <a:pt x="981492" y="66607"/>
                    <a:pt x="978368" y="90039"/>
                  </a:cubicBezTo>
                  <a:cubicBezTo>
                    <a:pt x="961182" y="236886"/>
                    <a:pt x="1003363" y="352489"/>
                    <a:pt x="959621" y="522771"/>
                  </a:cubicBezTo>
                  <a:cubicBezTo>
                    <a:pt x="954934" y="558701"/>
                    <a:pt x="956497" y="594632"/>
                    <a:pt x="929938" y="629001"/>
                  </a:cubicBezTo>
                  <a:cubicBezTo>
                    <a:pt x="925253" y="635250"/>
                    <a:pt x="920565" y="643060"/>
                    <a:pt x="915879" y="649309"/>
                  </a:cubicBezTo>
                  <a:cubicBezTo>
                    <a:pt x="900257" y="678991"/>
                    <a:pt x="861201" y="703987"/>
                    <a:pt x="858077" y="725857"/>
                  </a:cubicBezTo>
                  <a:cubicBezTo>
                    <a:pt x="858077" y="725857"/>
                    <a:pt x="856515" y="725857"/>
                    <a:pt x="856515" y="725857"/>
                  </a:cubicBezTo>
                  <a:cubicBezTo>
                    <a:pt x="851828" y="778972"/>
                    <a:pt x="859640" y="832087"/>
                    <a:pt x="961182" y="858644"/>
                  </a:cubicBezTo>
                  <a:cubicBezTo>
                    <a:pt x="1120527" y="899261"/>
                    <a:pt x="1062727" y="1066418"/>
                    <a:pt x="1054915" y="1202329"/>
                  </a:cubicBezTo>
                  <a:cubicBezTo>
                    <a:pt x="1040856" y="1421038"/>
                    <a:pt x="1064288" y="1397606"/>
                    <a:pt x="1281435" y="1364799"/>
                  </a:cubicBezTo>
                  <a:cubicBezTo>
                    <a:pt x="1342361" y="1355426"/>
                    <a:pt x="1397039" y="1375735"/>
                    <a:pt x="1447029" y="1311684"/>
                  </a:cubicBezTo>
                  <a:cubicBezTo>
                    <a:pt x="1420471" y="1267942"/>
                    <a:pt x="1359546" y="1321057"/>
                    <a:pt x="1322053" y="1236698"/>
                  </a:cubicBezTo>
                  <a:cubicBezTo>
                    <a:pt x="1440780" y="1236698"/>
                    <a:pt x="1732912" y="1235137"/>
                    <a:pt x="1820396" y="1230449"/>
                  </a:cubicBezTo>
                  <a:cubicBezTo>
                    <a:pt x="1865700" y="1228888"/>
                    <a:pt x="1896945" y="1246071"/>
                    <a:pt x="1829769" y="1280440"/>
                  </a:cubicBezTo>
                  <a:cubicBezTo>
                    <a:pt x="1768844" y="1297625"/>
                    <a:pt x="1793839" y="1269505"/>
                    <a:pt x="1737600" y="1313247"/>
                  </a:cubicBezTo>
                  <a:cubicBezTo>
                    <a:pt x="1715729" y="1336679"/>
                    <a:pt x="1690733" y="1339803"/>
                    <a:pt x="1656365" y="1336679"/>
                  </a:cubicBezTo>
                  <a:cubicBezTo>
                    <a:pt x="1493895" y="1419477"/>
                    <a:pt x="1309555" y="1486651"/>
                    <a:pt x="1133025" y="1522582"/>
                  </a:cubicBezTo>
                  <a:cubicBezTo>
                    <a:pt x="1040856" y="1539766"/>
                    <a:pt x="1028358" y="1583508"/>
                    <a:pt x="1040856" y="1678803"/>
                  </a:cubicBezTo>
                  <a:cubicBezTo>
                    <a:pt x="1075224" y="1949064"/>
                    <a:pt x="1092408" y="2269317"/>
                    <a:pt x="1092408" y="2541140"/>
                  </a:cubicBezTo>
                  <a:cubicBezTo>
                    <a:pt x="1092408" y="2584882"/>
                    <a:pt x="1065851" y="2583319"/>
                    <a:pt x="1026795" y="2613002"/>
                  </a:cubicBezTo>
                  <a:cubicBezTo>
                    <a:pt x="1025234" y="2634873"/>
                    <a:pt x="1009612" y="2655181"/>
                    <a:pt x="1008049" y="2675490"/>
                  </a:cubicBezTo>
                  <a:cubicBezTo>
                    <a:pt x="1003363" y="2794218"/>
                    <a:pt x="998675" y="2911382"/>
                    <a:pt x="986178" y="3028548"/>
                  </a:cubicBezTo>
                  <a:cubicBezTo>
                    <a:pt x="965870" y="3211326"/>
                    <a:pt x="922128" y="3336302"/>
                    <a:pt x="1111154" y="3467527"/>
                  </a:cubicBezTo>
                  <a:cubicBezTo>
                    <a:pt x="1134588" y="3483150"/>
                    <a:pt x="1170518" y="3506583"/>
                    <a:pt x="1154896" y="3540952"/>
                  </a:cubicBezTo>
                  <a:cubicBezTo>
                    <a:pt x="1140837" y="3572196"/>
                    <a:pt x="1101781" y="3558137"/>
                    <a:pt x="1073661" y="3561260"/>
                  </a:cubicBezTo>
                  <a:cubicBezTo>
                    <a:pt x="978368" y="3569072"/>
                    <a:pt x="967431" y="3483150"/>
                    <a:pt x="875262" y="3484713"/>
                  </a:cubicBezTo>
                  <a:cubicBezTo>
                    <a:pt x="850267" y="3459717"/>
                    <a:pt x="792464" y="3486274"/>
                    <a:pt x="790903" y="3422224"/>
                  </a:cubicBezTo>
                  <a:cubicBezTo>
                    <a:pt x="790903" y="3408164"/>
                    <a:pt x="790903" y="3380044"/>
                    <a:pt x="790903" y="3365985"/>
                  </a:cubicBezTo>
                  <a:cubicBezTo>
                    <a:pt x="764345" y="3303497"/>
                    <a:pt x="811211" y="3223823"/>
                    <a:pt x="786215" y="3161335"/>
                  </a:cubicBezTo>
                  <a:cubicBezTo>
                    <a:pt x="747161" y="3122281"/>
                    <a:pt x="792464" y="3076976"/>
                    <a:pt x="776842" y="3036359"/>
                  </a:cubicBezTo>
                  <a:cubicBezTo>
                    <a:pt x="761220" y="2898885"/>
                    <a:pt x="806525" y="2775471"/>
                    <a:pt x="773718" y="2637997"/>
                  </a:cubicBezTo>
                  <a:lnTo>
                    <a:pt x="775281" y="2641122"/>
                  </a:lnTo>
                  <a:cubicBezTo>
                    <a:pt x="773718" y="2637997"/>
                    <a:pt x="773718" y="2633310"/>
                    <a:pt x="772156" y="2630185"/>
                  </a:cubicBezTo>
                  <a:lnTo>
                    <a:pt x="690922" y="2630185"/>
                  </a:lnTo>
                  <a:cubicBezTo>
                    <a:pt x="661239" y="2759849"/>
                    <a:pt x="640931" y="2844208"/>
                    <a:pt x="656553" y="2980119"/>
                  </a:cubicBezTo>
                  <a:cubicBezTo>
                    <a:pt x="651866" y="2986368"/>
                    <a:pt x="665926" y="3097286"/>
                    <a:pt x="661239" y="3151962"/>
                  </a:cubicBezTo>
                  <a:cubicBezTo>
                    <a:pt x="647180" y="3209764"/>
                    <a:pt x="637807" y="3376920"/>
                    <a:pt x="651866" y="3426910"/>
                  </a:cubicBezTo>
                  <a:cubicBezTo>
                    <a:pt x="661239" y="3481588"/>
                    <a:pt x="684673" y="3536264"/>
                    <a:pt x="694046" y="3590943"/>
                  </a:cubicBezTo>
                  <a:cubicBezTo>
                    <a:pt x="637807" y="3651869"/>
                    <a:pt x="594065" y="3615938"/>
                    <a:pt x="536262" y="3597191"/>
                  </a:cubicBezTo>
                  <a:cubicBezTo>
                    <a:pt x="483147" y="3555013"/>
                    <a:pt x="469088" y="3494086"/>
                    <a:pt x="475337" y="3434722"/>
                  </a:cubicBezTo>
                  <a:cubicBezTo>
                    <a:pt x="486272" y="3333178"/>
                    <a:pt x="506581" y="3236321"/>
                    <a:pt x="458152" y="3142589"/>
                  </a:cubicBezTo>
                  <a:cubicBezTo>
                    <a:pt x="445655" y="3117593"/>
                    <a:pt x="451903" y="3080100"/>
                    <a:pt x="451903" y="3048856"/>
                  </a:cubicBezTo>
                  <a:cubicBezTo>
                    <a:pt x="455028" y="2908258"/>
                    <a:pt x="442530" y="2769222"/>
                    <a:pt x="445655" y="2628624"/>
                  </a:cubicBezTo>
                  <a:lnTo>
                    <a:pt x="403476" y="2628624"/>
                  </a:lnTo>
                  <a:cubicBezTo>
                    <a:pt x="403476" y="2628624"/>
                    <a:pt x="408162" y="2583319"/>
                    <a:pt x="406600" y="2583319"/>
                  </a:cubicBezTo>
                  <a:cubicBezTo>
                    <a:pt x="434720" y="2341178"/>
                    <a:pt x="439406" y="2142777"/>
                    <a:pt x="459715" y="1899073"/>
                  </a:cubicBezTo>
                  <a:cubicBezTo>
                    <a:pt x="465964" y="1828775"/>
                    <a:pt x="481586" y="1763162"/>
                    <a:pt x="505018" y="1697549"/>
                  </a:cubicBezTo>
                  <a:cubicBezTo>
                    <a:pt x="551885" y="1566324"/>
                    <a:pt x="576880" y="1600693"/>
                    <a:pt x="451903" y="1541329"/>
                  </a:cubicBezTo>
                  <a:cubicBezTo>
                    <a:pt x="317554" y="1477278"/>
                    <a:pt x="189453" y="1453845"/>
                    <a:pt x="44168" y="1361674"/>
                  </a:cubicBezTo>
                  <a:cubicBezTo>
                    <a:pt x="-15196" y="1324181"/>
                    <a:pt x="-10510" y="1278878"/>
                    <a:pt x="33232" y="1230449"/>
                  </a:cubicBezTo>
                  <a:cubicBezTo>
                    <a:pt x="186328" y="1060169"/>
                    <a:pt x="292558" y="860207"/>
                    <a:pt x="525328" y="807092"/>
                  </a:cubicBezTo>
                  <a:cubicBezTo>
                    <a:pt x="679985" y="772724"/>
                    <a:pt x="650304" y="735231"/>
                    <a:pt x="658115" y="689926"/>
                  </a:cubicBezTo>
                  <a:cubicBezTo>
                    <a:pt x="650304" y="685240"/>
                    <a:pt x="626870" y="602442"/>
                    <a:pt x="609687" y="552452"/>
                  </a:cubicBezTo>
                  <a:cubicBezTo>
                    <a:pt x="576880" y="460282"/>
                    <a:pt x="653429" y="380609"/>
                    <a:pt x="664363" y="290001"/>
                  </a:cubicBezTo>
                  <a:cubicBezTo>
                    <a:pt x="672175" y="235325"/>
                    <a:pt x="700295" y="197832"/>
                    <a:pt x="711230" y="143154"/>
                  </a:cubicBezTo>
                  <a:cubicBezTo>
                    <a:pt x="732710" y="28918"/>
                    <a:pt x="757242" y="-4767"/>
                    <a:pt x="811141" y="52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46" name="Freeform: Shape 2445">
              <a:extLst>
                <a:ext uri="{FF2B5EF4-FFF2-40B4-BE49-F238E27FC236}">
                  <a16:creationId xmlns:a16="http://schemas.microsoft.com/office/drawing/2014/main" id="{8340ECAC-8396-43A0-AB92-E12B395986D9}"/>
                </a:ext>
              </a:extLst>
            </p:cNvPr>
            <p:cNvSpPr/>
            <p:nvPr/>
          </p:nvSpPr>
          <p:spPr>
            <a:xfrm>
              <a:off x="5895046" y="3132093"/>
              <a:ext cx="551393" cy="1537213"/>
            </a:xfrm>
            <a:custGeom>
              <a:avLst/>
              <a:gdLst>
                <a:gd name="connsiteX0" fmla="*/ 39756 w 536713"/>
                <a:gd name="connsiteY0" fmla="*/ 0 h 1530626"/>
                <a:gd name="connsiteX1" fmla="*/ 159026 w 536713"/>
                <a:gd name="connsiteY1" fmla="*/ 268357 h 1530626"/>
                <a:gd name="connsiteX2" fmla="*/ 387626 w 536713"/>
                <a:gd name="connsiteY2" fmla="*/ 268357 h 1530626"/>
                <a:gd name="connsiteX3" fmla="*/ 367747 w 536713"/>
                <a:gd name="connsiteY3" fmla="*/ 49696 h 1530626"/>
                <a:gd name="connsiteX4" fmla="*/ 417443 w 536713"/>
                <a:gd name="connsiteY4" fmla="*/ 99392 h 1530626"/>
                <a:gd name="connsiteX5" fmla="*/ 447260 w 536713"/>
                <a:gd name="connsiteY5" fmla="*/ 377687 h 1530626"/>
                <a:gd name="connsiteX6" fmla="*/ 536713 w 536713"/>
                <a:gd name="connsiteY6" fmla="*/ 1530626 h 1530626"/>
                <a:gd name="connsiteX7" fmla="*/ 79513 w 536713"/>
                <a:gd name="connsiteY7" fmla="*/ 1520687 h 1530626"/>
                <a:gd name="connsiteX8" fmla="*/ 139147 w 536713"/>
                <a:gd name="connsiteY8" fmla="*/ 695739 h 1530626"/>
                <a:gd name="connsiteX9" fmla="*/ 9939 w 536713"/>
                <a:gd name="connsiteY9" fmla="*/ 636105 h 1530626"/>
                <a:gd name="connsiteX10" fmla="*/ 0 w 536713"/>
                <a:gd name="connsiteY10" fmla="*/ 606287 h 1530626"/>
                <a:gd name="connsiteX11" fmla="*/ 109330 w 536713"/>
                <a:gd name="connsiteY11" fmla="*/ 636105 h 1530626"/>
                <a:gd name="connsiteX12" fmla="*/ 49695 w 536713"/>
                <a:gd name="connsiteY12" fmla="*/ 318052 h 1530626"/>
                <a:gd name="connsiteX13" fmla="*/ 39756 w 536713"/>
                <a:gd name="connsiteY13" fmla="*/ 0 h 1530626"/>
                <a:gd name="connsiteX0" fmla="*/ 39756 w 536713"/>
                <a:gd name="connsiteY0" fmla="*/ 0 h 1530626"/>
                <a:gd name="connsiteX1" fmla="*/ 159026 w 536713"/>
                <a:gd name="connsiteY1" fmla="*/ 268357 h 1530626"/>
                <a:gd name="connsiteX2" fmla="*/ 387626 w 536713"/>
                <a:gd name="connsiteY2" fmla="*/ 268357 h 1530626"/>
                <a:gd name="connsiteX3" fmla="*/ 367747 w 536713"/>
                <a:gd name="connsiteY3" fmla="*/ 49696 h 1530626"/>
                <a:gd name="connsiteX4" fmla="*/ 409180 w 536713"/>
                <a:gd name="connsiteY4" fmla="*/ 77358 h 1530626"/>
                <a:gd name="connsiteX5" fmla="*/ 447260 w 536713"/>
                <a:gd name="connsiteY5" fmla="*/ 377687 h 1530626"/>
                <a:gd name="connsiteX6" fmla="*/ 536713 w 536713"/>
                <a:gd name="connsiteY6" fmla="*/ 1530626 h 1530626"/>
                <a:gd name="connsiteX7" fmla="*/ 79513 w 536713"/>
                <a:gd name="connsiteY7" fmla="*/ 1520687 h 1530626"/>
                <a:gd name="connsiteX8" fmla="*/ 139147 w 536713"/>
                <a:gd name="connsiteY8" fmla="*/ 695739 h 1530626"/>
                <a:gd name="connsiteX9" fmla="*/ 9939 w 536713"/>
                <a:gd name="connsiteY9" fmla="*/ 636105 h 1530626"/>
                <a:gd name="connsiteX10" fmla="*/ 0 w 536713"/>
                <a:gd name="connsiteY10" fmla="*/ 606287 h 1530626"/>
                <a:gd name="connsiteX11" fmla="*/ 109330 w 536713"/>
                <a:gd name="connsiteY11" fmla="*/ 636105 h 1530626"/>
                <a:gd name="connsiteX12" fmla="*/ 49695 w 536713"/>
                <a:gd name="connsiteY12" fmla="*/ 318052 h 1530626"/>
                <a:gd name="connsiteX13" fmla="*/ 39756 w 536713"/>
                <a:gd name="connsiteY13" fmla="*/ 0 h 1530626"/>
                <a:gd name="connsiteX0" fmla="*/ 39756 w 536713"/>
                <a:gd name="connsiteY0" fmla="*/ 0 h 1530626"/>
                <a:gd name="connsiteX1" fmla="*/ 159026 w 536713"/>
                <a:gd name="connsiteY1" fmla="*/ 268357 h 1530626"/>
                <a:gd name="connsiteX2" fmla="*/ 387626 w 536713"/>
                <a:gd name="connsiteY2" fmla="*/ 268357 h 1530626"/>
                <a:gd name="connsiteX3" fmla="*/ 367747 w 536713"/>
                <a:gd name="connsiteY3" fmla="*/ 49696 h 1530626"/>
                <a:gd name="connsiteX4" fmla="*/ 409180 w 536713"/>
                <a:gd name="connsiteY4" fmla="*/ 77358 h 1530626"/>
                <a:gd name="connsiteX5" fmla="*/ 450015 w 536713"/>
                <a:gd name="connsiteY5" fmla="*/ 303323 h 1530626"/>
                <a:gd name="connsiteX6" fmla="*/ 536713 w 536713"/>
                <a:gd name="connsiteY6" fmla="*/ 1530626 h 1530626"/>
                <a:gd name="connsiteX7" fmla="*/ 79513 w 536713"/>
                <a:gd name="connsiteY7" fmla="*/ 1520687 h 1530626"/>
                <a:gd name="connsiteX8" fmla="*/ 139147 w 536713"/>
                <a:gd name="connsiteY8" fmla="*/ 695739 h 1530626"/>
                <a:gd name="connsiteX9" fmla="*/ 9939 w 536713"/>
                <a:gd name="connsiteY9" fmla="*/ 636105 h 1530626"/>
                <a:gd name="connsiteX10" fmla="*/ 0 w 536713"/>
                <a:gd name="connsiteY10" fmla="*/ 606287 h 1530626"/>
                <a:gd name="connsiteX11" fmla="*/ 109330 w 536713"/>
                <a:gd name="connsiteY11" fmla="*/ 636105 h 1530626"/>
                <a:gd name="connsiteX12" fmla="*/ 49695 w 536713"/>
                <a:gd name="connsiteY12" fmla="*/ 318052 h 1530626"/>
                <a:gd name="connsiteX13" fmla="*/ 39756 w 536713"/>
                <a:gd name="connsiteY13" fmla="*/ 0 h 1530626"/>
                <a:gd name="connsiteX0" fmla="*/ 39756 w 536713"/>
                <a:gd name="connsiteY0" fmla="*/ 0 h 1530626"/>
                <a:gd name="connsiteX1" fmla="*/ 159026 w 536713"/>
                <a:gd name="connsiteY1" fmla="*/ 268357 h 1530626"/>
                <a:gd name="connsiteX2" fmla="*/ 387626 w 536713"/>
                <a:gd name="connsiteY2" fmla="*/ 268357 h 1530626"/>
                <a:gd name="connsiteX3" fmla="*/ 367747 w 536713"/>
                <a:gd name="connsiteY3" fmla="*/ 49696 h 1530626"/>
                <a:gd name="connsiteX4" fmla="*/ 409180 w 536713"/>
                <a:gd name="connsiteY4" fmla="*/ 77358 h 1530626"/>
                <a:gd name="connsiteX5" fmla="*/ 450015 w 536713"/>
                <a:gd name="connsiteY5" fmla="*/ 303323 h 1530626"/>
                <a:gd name="connsiteX6" fmla="*/ 536713 w 536713"/>
                <a:gd name="connsiteY6" fmla="*/ 1530626 h 1530626"/>
                <a:gd name="connsiteX7" fmla="*/ 79513 w 536713"/>
                <a:gd name="connsiteY7" fmla="*/ 1520687 h 1530626"/>
                <a:gd name="connsiteX8" fmla="*/ 139147 w 536713"/>
                <a:gd name="connsiteY8" fmla="*/ 695739 h 1530626"/>
                <a:gd name="connsiteX9" fmla="*/ 9939 w 536713"/>
                <a:gd name="connsiteY9" fmla="*/ 636105 h 1530626"/>
                <a:gd name="connsiteX10" fmla="*/ 0 w 536713"/>
                <a:gd name="connsiteY10" fmla="*/ 606287 h 1530626"/>
                <a:gd name="connsiteX11" fmla="*/ 109330 w 536713"/>
                <a:gd name="connsiteY11" fmla="*/ 636105 h 1530626"/>
                <a:gd name="connsiteX12" fmla="*/ 49695 w 536713"/>
                <a:gd name="connsiteY12" fmla="*/ 318052 h 1530626"/>
                <a:gd name="connsiteX13" fmla="*/ 39756 w 536713"/>
                <a:gd name="connsiteY13" fmla="*/ 0 h 1530626"/>
                <a:gd name="connsiteX0" fmla="*/ 39756 w 556835"/>
                <a:gd name="connsiteY0" fmla="*/ 0 h 1530626"/>
                <a:gd name="connsiteX1" fmla="*/ 159026 w 556835"/>
                <a:gd name="connsiteY1" fmla="*/ 268357 h 1530626"/>
                <a:gd name="connsiteX2" fmla="*/ 387626 w 556835"/>
                <a:gd name="connsiteY2" fmla="*/ 268357 h 1530626"/>
                <a:gd name="connsiteX3" fmla="*/ 367747 w 556835"/>
                <a:gd name="connsiteY3" fmla="*/ 49696 h 1530626"/>
                <a:gd name="connsiteX4" fmla="*/ 409180 w 556835"/>
                <a:gd name="connsiteY4" fmla="*/ 77358 h 1530626"/>
                <a:gd name="connsiteX5" fmla="*/ 450015 w 556835"/>
                <a:gd name="connsiteY5" fmla="*/ 303323 h 1530626"/>
                <a:gd name="connsiteX6" fmla="*/ 473246 w 556835"/>
                <a:gd name="connsiteY6" fmla="*/ 473486 h 1530626"/>
                <a:gd name="connsiteX7" fmla="*/ 536713 w 556835"/>
                <a:gd name="connsiteY7" fmla="*/ 1530626 h 1530626"/>
                <a:gd name="connsiteX8" fmla="*/ 79513 w 556835"/>
                <a:gd name="connsiteY8" fmla="*/ 1520687 h 1530626"/>
                <a:gd name="connsiteX9" fmla="*/ 139147 w 556835"/>
                <a:gd name="connsiteY9" fmla="*/ 695739 h 1530626"/>
                <a:gd name="connsiteX10" fmla="*/ 9939 w 556835"/>
                <a:gd name="connsiteY10" fmla="*/ 636105 h 1530626"/>
                <a:gd name="connsiteX11" fmla="*/ 0 w 556835"/>
                <a:gd name="connsiteY11" fmla="*/ 606287 h 1530626"/>
                <a:gd name="connsiteX12" fmla="*/ 109330 w 556835"/>
                <a:gd name="connsiteY12" fmla="*/ 636105 h 1530626"/>
                <a:gd name="connsiteX13" fmla="*/ 49695 w 556835"/>
                <a:gd name="connsiteY13" fmla="*/ 318052 h 1530626"/>
                <a:gd name="connsiteX14" fmla="*/ 39756 w 556835"/>
                <a:gd name="connsiteY14" fmla="*/ 0 h 1530626"/>
                <a:gd name="connsiteX0" fmla="*/ 39756 w 554175"/>
                <a:gd name="connsiteY0" fmla="*/ 0 h 1530626"/>
                <a:gd name="connsiteX1" fmla="*/ 159026 w 554175"/>
                <a:gd name="connsiteY1" fmla="*/ 268357 h 1530626"/>
                <a:gd name="connsiteX2" fmla="*/ 387626 w 554175"/>
                <a:gd name="connsiteY2" fmla="*/ 268357 h 1530626"/>
                <a:gd name="connsiteX3" fmla="*/ 367747 w 554175"/>
                <a:gd name="connsiteY3" fmla="*/ 49696 h 1530626"/>
                <a:gd name="connsiteX4" fmla="*/ 409180 w 554175"/>
                <a:gd name="connsiteY4" fmla="*/ 77358 h 1530626"/>
                <a:gd name="connsiteX5" fmla="*/ 450015 w 554175"/>
                <a:gd name="connsiteY5" fmla="*/ 303323 h 1530626"/>
                <a:gd name="connsiteX6" fmla="*/ 448458 w 554175"/>
                <a:gd name="connsiteY6" fmla="*/ 506536 h 1530626"/>
                <a:gd name="connsiteX7" fmla="*/ 536713 w 554175"/>
                <a:gd name="connsiteY7" fmla="*/ 1530626 h 1530626"/>
                <a:gd name="connsiteX8" fmla="*/ 79513 w 554175"/>
                <a:gd name="connsiteY8" fmla="*/ 1520687 h 1530626"/>
                <a:gd name="connsiteX9" fmla="*/ 139147 w 554175"/>
                <a:gd name="connsiteY9" fmla="*/ 695739 h 1530626"/>
                <a:gd name="connsiteX10" fmla="*/ 9939 w 554175"/>
                <a:gd name="connsiteY10" fmla="*/ 636105 h 1530626"/>
                <a:gd name="connsiteX11" fmla="*/ 0 w 554175"/>
                <a:gd name="connsiteY11" fmla="*/ 606287 h 1530626"/>
                <a:gd name="connsiteX12" fmla="*/ 109330 w 554175"/>
                <a:gd name="connsiteY12" fmla="*/ 636105 h 1530626"/>
                <a:gd name="connsiteX13" fmla="*/ 49695 w 554175"/>
                <a:gd name="connsiteY13" fmla="*/ 318052 h 1530626"/>
                <a:gd name="connsiteX14" fmla="*/ 39756 w 554175"/>
                <a:gd name="connsiteY14" fmla="*/ 0 h 1530626"/>
                <a:gd name="connsiteX0" fmla="*/ 39756 w 554175"/>
                <a:gd name="connsiteY0" fmla="*/ 0 h 1530626"/>
                <a:gd name="connsiteX1" fmla="*/ 159026 w 554175"/>
                <a:gd name="connsiteY1" fmla="*/ 268357 h 1530626"/>
                <a:gd name="connsiteX2" fmla="*/ 387626 w 554175"/>
                <a:gd name="connsiteY2" fmla="*/ 268357 h 1530626"/>
                <a:gd name="connsiteX3" fmla="*/ 367747 w 554175"/>
                <a:gd name="connsiteY3" fmla="*/ 49696 h 1530626"/>
                <a:gd name="connsiteX4" fmla="*/ 409180 w 554175"/>
                <a:gd name="connsiteY4" fmla="*/ 77358 h 1530626"/>
                <a:gd name="connsiteX5" fmla="*/ 450015 w 554175"/>
                <a:gd name="connsiteY5" fmla="*/ 303323 h 1530626"/>
                <a:gd name="connsiteX6" fmla="*/ 448458 w 554175"/>
                <a:gd name="connsiteY6" fmla="*/ 506536 h 1530626"/>
                <a:gd name="connsiteX7" fmla="*/ 536713 w 554175"/>
                <a:gd name="connsiteY7" fmla="*/ 1530626 h 1530626"/>
                <a:gd name="connsiteX8" fmla="*/ 79513 w 554175"/>
                <a:gd name="connsiteY8" fmla="*/ 1520687 h 1530626"/>
                <a:gd name="connsiteX9" fmla="*/ 139147 w 554175"/>
                <a:gd name="connsiteY9" fmla="*/ 695739 h 1530626"/>
                <a:gd name="connsiteX10" fmla="*/ 9939 w 554175"/>
                <a:gd name="connsiteY10" fmla="*/ 636105 h 1530626"/>
                <a:gd name="connsiteX11" fmla="*/ 0 w 554175"/>
                <a:gd name="connsiteY11" fmla="*/ 606287 h 1530626"/>
                <a:gd name="connsiteX12" fmla="*/ 109330 w 554175"/>
                <a:gd name="connsiteY12" fmla="*/ 636105 h 1530626"/>
                <a:gd name="connsiteX13" fmla="*/ 49695 w 554175"/>
                <a:gd name="connsiteY13" fmla="*/ 318052 h 1530626"/>
                <a:gd name="connsiteX14" fmla="*/ 39756 w 554175"/>
                <a:gd name="connsiteY14" fmla="*/ 0 h 1530626"/>
                <a:gd name="connsiteX0" fmla="*/ 39756 w 553436"/>
                <a:gd name="connsiteY0" fmla="*/ 0 h 1530626"/>
                <a:gd name="connsiteX1" fmla="*/ 159026 w 553436"/>
                <a:gd name="connsiteY1" fmla="*/ 268357 h 1530626"/>
                <a:gd name="connsiteX2" fmla="*/ 387626 w 553436"/>
                <a:gd name="connsiteY2" fmla="*/ 268357 h 1530626"/>
                <a:gd name="connsiteX3" fmla="*/ 367747 w 553436"/>
                <a:gd name="connsiteY3" fmla="*/ 49696 h 1530626"/>
                <a:gd name="connsiteX4" fmla="*/ 409180 w 553436"/>
                <a:gd name="connsiteY4" fmla="*/ 77358 h 1530626"/>
                <a:gd name="connsiteX5" fmla="*/ 450015 w 553436"/>
                <a:gd name="connsiteY5" fmla="*/ 303323 h 1530626"/>
                <a:gd name="connsiteX6" fmla="*/ 440195 w 553436"/>
                <a:gd name="connsiteY6" fmla="*/ 517553 h 1530626"/>
                <a:gd name="connsiteX7" fmla="*/ 536713 w 553436"/>
                <a:gd name="connsiteY7" fmla="*/ 1530626 h 1530626"/>
                <a:gd name="connsiteX8" fmla="*/ 79513 w 553436"/>
                <a:gd name="connsiteY8" fmla="*/ 1520687 h 1530626"/>
                <a:gd name="connsiteX9" fmla="*/ 139147 w 553436"/>
                <a:gd name="connsiteY9" fmla="*/ 695739 h 1530626"/>
                <a:gd name="connsiteX10" fmla="*/ 9939 w 553436"/>
                <a:gd name="connsiteY10" fmla="*/ 636105 h 1530626"/>
                <a:gd name="connsiteX11" fmla="*/ 0 w 553436"/>
                <a:gd name="connsiteY11" fmla="*/ 606287 h 1530626"/>
                <a:gd name="connsiteX12" fmla="*/ 109330 w 553436"/>
                <a:gd name="connsiteY12" fmla="*/ 636105 h 1530626"/>
                <a:gd name="connsiteX13" fmla="*/ 49695 w 553436"/>
                <a:gd name="connsiteY13" fmla="*/ 318052 h 1530626"/>
                <a:gd name="connsiteX14" fmla="*/ 39756 w 553436"/>
                <a:gd name="connsiteY14" fmla="*/ 0 h 1530626"/>
                <a:gd name="connsiteX0" fmla="*/ 39756 w 551130"/>
                <a:gd name="connsiteY0" fmla="*/ 0 h 1530626"/>
                <a:gd name="connsiteX1" fmla="*/ 159026 w 551130"/>
                <a:gd name="connsiteY1" fmla="*/ 268357 h 1530626"/>
                <a:gd name="connsiteX2" fmla="*/ 387626 w 551130"/>
                <a:gd name="connsiteY2" fmla="*/ 268357 h 1530626"/>
                <a:gd name="connsiteX3" fmla="*/ 367747 w 551130"/>
                <a:gd name="connsiteY3" fmla="*/ 49696 h 1530626"/>
                <a:gd name="connsiteX4" fmla="*/ 409180 w 551130"/>
                <a:gd name="connsiteY4" fmla="*/ 77358 h 1530626"/>
                <a:gd name="connsiteX5" fmla="*/ 450015 w 551130"/>
                <a:gd name="connsiteY5" fmla="*/ 303323 h 1530626"/>
                <a:gd name="connsiteX6" fmla="*/ 440195 w 551130"/>
                <a:gd name="connsiteY6" fmla="*/ 517553 h 1530626"/>
                <a:gd name="connsiteX7" fmla="*/ 536713 w 551130"/>
                <a:gd name="connsiteY7" fmla="*/ 1530626 h 1530626"/>
                <a:gd name="connsiteX8" fmla="*/ 79513 w 551130"/>
                <a:gd name="connsiteY8" fmla="*/ 1520687 h 1530626"/>
                <a:gd name="connsiteX9" fmla="*/ 139147 w 551130"/>
                <a:gd name="connsiteY9" fmla="*/ 695739 h 1530626"/>
                <a:gd name="connsiteX10" fmla="*/ 9939 w 551130"/>
                <a:gd name="connsiteY10" fmla="*/ 636105 h 1530626"/>
                <a:gd name="connsiteX11" fmla="*/ 0 w 551130"/>
                <a:gd name="connsiteY11" fmla="*/ 606287 h 1530626"/>
                <a:gd name="connsiteX12" fmla="*/ 109330 w 551130"/>
                <a:gd name="connsiteY12" fmla="*/ 636105 h 1530626"/>
                <a:gd name="connsiteX13" fmla="*/ 49695 w 551130"/>
                <a:gd name="connsiteY13" fmla="*/ 318052 h 1530626"/>
                <a:gd name="connsiteX14" fmla="*/ 39756 w 551130"/>
                <a:gd name="connsiteY14" fmla="*/ 0 h 1530626"/>
                <a:gd name="connsiteX0" fmla="*/ 39756 w 552204"/>
                <a:gd name="connsiteY0" fmla="*/ 0 h 1530626"/>
                <a:gd name="connsiteX1" fmla="*/ 159026 w 552204"/>
                <a:gd name="connsiteY1" fmla="*/ 268357 h 1530626"/>
                <a:gd name="connsiteX2" fmla="*/ 387626 w 552204"/>
                <a:gd name="connsiteY2" fmla="*/ 268357 h 1530626"/>
                <a:gd name="connsiteX3" fmla="*/ 367747 w 552204"/>
                <a:gd name="connsiteY3" fmla="*/ 49696 h 1530626"/>
                <a:gd name="connsiteX4" fmla="*/ 409180 w 552204"/>
                <a:gd name="connsiteY4" fmla="*/ 77358 h 1530626"/>
                <a:gd name="connsiteX5" fmla="*/ 450015 w 552204"/>
                <a:gd name="connsiteY5" fmla="*/ 303323 h 1530626"/>
                <a:gd name="connsiteX6" fmla="*/ 440195 w 552204"/>
                <a:gd name="connsiteY6" fmla="*/ 517553 h 1530626"/>
                <a:gd name="connsiteX7" fmla="*/ 536713 w 552204"/>
                <a:gd name="connsiteY7" fmla="*/ 1530626 h 1530626"/>
                <a:gd name="connsiteX8" fmla="*/ 79513 w 552204"/>
                <a:gd name="connsiteY8" fmla="*/ 1520687 h 1530626"/>
                <a:gd name="connsiteX9" fmla="*/ 139147 w 552204"/>
                <a:gd name="connsiteY9" fmla="*/ 695739 h 1530626"/>
                <a:gd name="connsiteX10" fmla="*/ 9939 w 552204"/>
                <a:gd name="connsiteY10" fmla="*/ 636105 h 1530626"/>
                <a:gd name="connsiteX11" fmla="*/ 0 w 552204"/>
                <a:gd name="connsiteY11" fmla="*/ 606287 h 1530626"/>
                <a:gd name="connsiteX12" fmla="*/ 109330 w 552204"/>
                <a:gd name="connsiteY12" fmla="*/ 636105 h 1530626"/>
                <a:gd name="connsiteX13" fmla="*/ 49695 w 552204"/>
                <a:gd name="connsiteY13" fmla="*/ 318052 h 1530626"/>
                <a:gd name="connsiteX14" fmla="*/ 39756 w 552204"/>
                <a:gd name="connsiteY14" fmla="*/ 0 h 1530626"/>
                <a:gd name="connsiteX0" fmla="*/ 39756 w 538253"/>
                <a:gd name="connsiteY0" fmla="*/ 0 h 1530626"/>
                <a:gd name="connsiteX1" fmla="*/ 159026 w 538253"/>
                <a:gd name="connsiteY1" fmla="*/ 268357 h 1530626"/>
                <a:gd name="connsiteX2" fmla="*/ 387626 w 538253"/>
                <a:gd name="connsiteY2" fmla="*/ 268357 h 1530626"/>
                <a:gd name="connsiteX3" fmla="*/ 367747 w 538253"/>
                <a:gd name="connsiteY3" fmla="*/ 49696 h 1530626"/>
                <a:gd name="connsiteX4" fmla="*/ 409180 w 538253"/>
                <a:gd name="connsiteY4" fmla="*/ 77358 h 1530626"/>
                <a:gd name="connsiteX5" fmla="*/ 450015 w 538253"/>
                <a:gd name="connsiteY5" fmla="*/ 303323 h 1530626"/>
                <a:gd name="connsiteX6" fmla="*/ 440195 w 538253"/>
                <a:gd name="connsiteY6" fmla="*/ 517553 h 1530626"/>
                <a:gd name="connsiteX7" fmla="*/ 536713 w 538253"/>
                <a:gd name="connsiteY7" fmla="*/ 1530626 h 1530626"/>
                <a:gd name="connsiteX8" fmla="*/ 79513 w 538253"/>
                <a:gd name="connsiteY8" fmla="*/ 1520687 h 1530626"/>
                <a:gd name="connsiteX9" fmla="*/ 139147 w 538253"/>
                <a:gd name="connsiteY9" fmla="*/ 695739 h 1530626"/>
                <a:gd name="connsiteX10" fmla="*/ 9939 w 538253"/>
                <a:gd name="connsiteY10" fmla="*/ 636105 h 1530626"/>
                <a:gd name="connsiteX11" fmla="*/ 0 w 538253"/>
                <a:gd name="connsiteY11" fmla="*/ 606287 h 1530626"/>
                <a:gd name="connsiteX12" fmla="*/ 109330 w 538253"/>
                <a:gd name="connsiteY12" fmla="*/ 636105 h 1530626"/>
                <a:gd name="connsiteX13" fmla="*/ 49695 w 538253"/>
                <a:gd name="connsiteY13" fmla="*/ 318052 h 1530626"/>
                <a:gd name="connsiteX14" fmla="*/ 39756 w 538253"/>
                <a:gd name="connsiteY14" fmla="*/ 0 h 1530626"/>
                <a:gd name="connsiteX0" fmla="*/ 39756 w 538401"/>
                <a:gd name="connsiteY0" fmla="*/ 0 h 1530626"/>
                <a:gd name="connsiteX1" fmla="*/ 159026 w 538401"/>
                <a:gd name="connsiteY1" fmla="*/ 268357 h 1530626"/>
                <a:gd name="connsiteX2" fmla="*/ 387626 w 538401"/>
                <a:gd name="connsiteY2" fmla="*/ 268357 h 1530626"/>
                <a:gd name="connsiteX3" fmla="*/ 367747 w 538401"/>
                <a:gd name="connsiteY3" fmla="*/ 49696 h 1530626"/>
                <a:gd name="connsiteX4" fmla="*/ 409180 w 538401"/>
                <a:gd name="connsiteY4" fmla="*/ 77358 h 1530626"/>
                <a:gd name="connsiteX5" fmla="*/ 450015 w 538401"/>
                <a:gd name="connsiteY5" fmla="*/ 303323 h 1530626"/>
                <a:gd name="connsiteX6" fmla="*/ 451211 w 538401"/>
                <a:gd name="connsiteY6" fmla="*/ 611197 h 1530626"/>
                <a:gd name="connsiteX7" fmla="*/ 536713 w 538401"/>
                <a:gd name="connsiteY7" fmla="*/ 1530626 h 1530626"/>
                <a:gd name="connsiteX8" fmla="*/ 79513 w 538401"/>
                <a:gd name="connsiteY8" fmla="*/ 1520687 h 1530626"/>
                <a:gd name="connsiteX9" fmla="*/ 139147 w 538401"/>
                <a:gd name="connsiteY9" fmla="*/ 695739 h 1530626"/>
                <a:gd name="connsiteX10" fmla="*/ 9939 w 538401"/>
                <a:gd name="connsiteY10" fmla="*/ 636105 h 1530626"/>
                <a:gd name="connsiteX11" fmla="*/ 0 w 538401"/>
                <a:gd name="connsiteY11" fmla="*/ 606287 h 1530626"/>
                <a:gd name="connsiteX12" fmla="*/ 109330 w 538401"/>
                <a:gd name="connsiteY12" fmla="*/ 636105 h 1530626"/>
                <a:gd name="connsiteX13" fmla="*/ 49695 w 538401"/>
                <a:gd name="connsiteY13" fmla="*/ 318052 h 1530626"/>
                <a:gd name="connsiteX14" fmla="*/ 39756 w 538401"/>
                <a:gd name="connsiteY14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387626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49695 w 539298"/>
                <a:gd name="connsiteY13" fmla="*/ 318052 h 1530626"/>
                <a:gd name="connsiteX14" fmla="*/ 39756 w 539298"/>
                <a:gd name="connsiteY14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387626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49695 w 539298"/>
                <a:gd name="connsiteY13" fmla="*/ 318052 h 1530626"/>
                <a:gd name="connsiteX14" fmla="*/ 43588 w 539298"/>
                <a:gd name="connsiteY14" fmla="*/ 126455 h 1530626"/>
                <a:gd name="connsiteX15" fmla="*/ 39756 w 539298"/>
                <a:gd name="connsiteY15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387626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49695 w 539298"/>
                <a:gd name="connsiteY13" fmla="*/ 318052 h 1530626"/>
                <a:gd name="connsiteX14" fmla="*/ 21554 w 539298"/>
                <a:gd name="connsiteY14" fmla="*/ 13532 h 1530626"/>
                <a:gd name="connsiteX15" fmla="*/ 39756 w 539298"/>
                <a:gd name="connsiteY15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387626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135076 w 539298"/>
                <a:gd name="connsiteY13" fmla="*/ 268476 h 1530626"/>
                <a:gd name="connsiteX14" fmla="*/ 21554 w 539298"/>
                <a:gd name="connsiteY14" fmla="*/ 13532 h 1530626"/>
                <a:gd name="connsiteX15" fmla="*/ 39756 w 539298"/>
                <a:gd name="connsiteY15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406905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135076 w 539298"/>
                <a:gd name="connsiteY13" fmla="*/ 268476 h 1530626"/>
                <a:gd name="connsiteX14" fmla="*/ 21554 w 539298"/>
                <a:gd name="connsiteY14" fmla="*/ 13532 h 1530626"/>
                <a:gd name="connsiteX15" fmla="*/ 39756 w 539298"/>
                <a:gd name="connsiteY15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406905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124059 w 539298"/>
                <a:gd name="connsiteY13" fmla="*/ 279493 h 1530626"/>
                <a:gd name="connsiteX14" fmla="*/ 21554 w 539298"/>
                <a:gd name="connsiteY14" fmla="*/ 13532 h 1530626"/>
                <a:gd name="connsiteX15" fmla="*/ 39756 w 539298"/>
                <a:gd name="connsiteY15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406905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09330 w 539298"/>
                <a:gd name="connsiteY12" fmla="*/ 636105 h 1530626"/>
                <a:gd name="connsiteX13" fmla="*/ 124059 w 539298"/>
                <a:gd name="connsiteY13" fmla="*/ 279493 h 1530626"/>
                <a:gd name="connsiteX14" fmla="*/ 13292 w 539298"/>
                <a:gd name="connsiteY14" fmla="*/ 16286 h 1530626"/>
                <a:gd name="connsiteX15" fmla="*/ 39756 w 539298"/>
                <a:gd name="connsiteY15" fmla="*/ 0 h 1530626"/>
                <a:gd name="connsiteX0" fmla="*/ 39756 w 539298"/>
                <a:gd name="connsiteY0" fmla="*/ 0 h 1530626"/>
                <a:gd name="connsiteX1" fmla="*/ 159026 w 539298"/>
                <a:gd name="connsiteY1" fmla="*/ 268357 h 1530626"/>
                <a:gd name="connsiteX2" fmla="*/ 406905 w 539298"/>
                <a:gd name="connsiteY2" fmla="*/ 268357 h 1530626"/>
                <a:gd name="connsiteX3" fmla="*/ 367747 w 539298"/>
                <a:gd name="connsiteY3" fmla="*/ 49696 h 1530626"/>
                <a:gd name="connsiteX4" fmla="*/ 409180 w 539298"/>
                <a:gd name="connsiteY4" fmla="*/ 77358 h 1530626"/>
                <a:gd name="connsiteX5" fmla="*/ 450015 w 539298"/>
                <a:gd name="connsiteY5" fmla="*/ 303323 h 1530626"/>
                <a:gd name="connsiteX6" fmla="*/ 451211 w 539298"/>
                <a:gd name="connsiteY6" fmla="*/ 611197 h 1530626"/>
                <a:gd name="connsiteX7" fmla="*/ 536713 w 539298"/>
                <a:gd name="connsiteY7" fmla="*/ 1530626 h 1530626"/>
                <a:gd name="connsiteX8" fmla="*/ 79513 w 539298"/>
                <a:gd name="connsiteY8" fmla="*/ 1520687 h 1530626"/>
                <a:gd name="connsiteX9" fmla="*/ 139147 w 539298"/>
                <a:gd name="connsiteY9" fmla="*/ 695739 h 1530626"/>
                <a:gd name="connsiteX10" fmla="*/ 9939 w 539298"/>
                <a:gd name="connsiteY10" fmla="*/ 636105 h 1530626"/>
                <a:gd name="connsiteX11" fmla="*/ 0 w 539298"/>
                <a:gd name="connsiteY11" fmla="*/ 606287 h 1530626"/>
                <a:gd name="connsiteX12" fmla="*/ 123101 w 539298"/>
                <a:gd name="connsiteY12" fmla="*/ 649876 h 1530626"/>
                <a:gd name="connsiteX13" fmla="*/ 124059 w 539298"/>
                <a:gd name="connsiteY13" fmla="*/ 279493 h 1530626"/>
                <a:gd name="connsiteX14" fmla="*/ 13292 w 539298"/>
                <a:gd name="connsiteY14" fmla="*/ 16286 h 1530626"/>
                <a:gd name="connsiteX15" fmla="*/ 39756 w 539298"/>
                <a:gd name="connsiteY15" fmla="*/ 0 h 1530626"/>
                <a:gd name="connsiteX0" fmla="*/ 34248 w 533790"/>
                <a:gd name="connsiteY0" fmla="*/ 0 h 1530626"/>
                <a:gd name="connsiteX1" fmla="*/ 153518 w 533790"/>
                <a:gd name="connsiteY1" fmla="*/ 268357 h 1530626"/>
                <a:gd name="connsiteX2" fmla="*/ 401397 w 533790"/>
                <a:gd name="connsiteY2" fmla="*/ 268357 h 1530626"/>
                <a:gd name="connsiteX3" fmla="*/ 362239 w 533790"/>
                <a:gd name="connsiteY3" fmla="*/ 49696 h 1530626"/>
                <a:gd name="connsiteX4" fmla="*/ 403672 w 533790"/>
                <a:gd name="connsiteY4" fmla="*/ 77358 h 1530626"/>
                <a:gd name="connsiteX5" fmla="*/ 444507 w 533790"/>
                <a:gd name="connsiteY5" fmla="*/ 303323 h 1530626"/>
                <a:gd name="connsiteX6" fmla="*/ 445703 w 533790"/>
                <a:gd name="connsiteY6" fmla="*/ 611197 h 1530626"/>
                <a:gd name="connsiteX7" fmla="*/ 531205 w 533790"/>
                <a:gd name="connsiteY7" fmla="*/ 1530626 h 1530626"/>
                <a:gd name="connsiteX8" fmla="*/ 74005 w 533790"/>
                <a:gd name="connsiteY8" fmla="*/ 1520687 h 1530626"/>
                <a:gd name="connsiteX9" fmla="*/ 133639 w 533790"/>
                <a:gd name="connsiteY9" fmla="*/ 695739 h 1530626"/>
                <a:gd name="connsiteX10" fmla="*/ 4431 w 533790"/>
                <a:gd name="connsiteY10" fmla="*/ 636105 h 1530626"/>
                <a:gd name="connsiteX11" fmla="*/ 0 w 533790"/>
                <a:gd name="connsiteY11" fmla="*/ 683405 h 1530626"/>
                <a:gd name="connsiteX12" fmla="*/ 117593 w 533790"/>
                <a:gd name="connsiteY12" fmla="*/ 649876 h 1530626"/>
                <a:gd name="connsiteX13" fmla="*/ 118551 w 533790"/>
                <a:gd name="connsiteY13" fmla="*/ 279493 h 1530626"/>
                <a:gd name="connsiteX14" fmla="*/ 7784 w 533790"/>
                <a:gd name="connsiteY14" fmla="*/ 16286 h 1530626"/>
                <a:gd name="connsiteX15" fmla="*/ 34248 w 533790"/>
                <a:gd name="connsiteY15" fmla="*/ 0 h 1530626"/>
                <a:gd name="connsiteX0" fmla="*/ 43588 w 543130"/>
                <a:gd name="connsiteY0" fmla="*/ 0 h 1530626"/>
                <a:gd name="connsiteX1" fmla="*/ 162858 w 543130"/>
                <a:gd name="connsiteY1" fmla="*/ 268357 h 1530626"/>
                <a:gd name="connsiteX2" fmla="*/ 410737 w 543130"/>
                <a:gd name="connsiteY2" fmla="*/ 268357 h 1530626"/>
                <a:gd name="connsiteX3" fmla="*/ 371579 w 543130"/>
                <a:gd name="connsiteY3" fmla="*/ 49696 h 1530626"/>
                <a:gd name="connsiteX4" fmla="*/ 413012 w 543130"/>
                <a:gd name="connsiteY4" fmla="*/ 77358 h 1530626"/>
                <a:gd name="connsiteX5" fmla="*/ 453847 w 543130"/>
                <a:gd name="connsiteY5" fmla="*/ 303323 h 1530626"/>
                <a:gd name="connsiteX6" fmla="*/ 455043 w 543130"/>
                <a:gd name="connsiteY6" fmla="*/ 611197 h 1530626"/>
                <a:gd name="connsiteX7" fmla="*/ 540545 w 543130"/>
                <a:gd name="connsiteY7" fmla="*/ 1530626 h 1530626"/>
                <a:gd name="connsiteX8" fmla="*/ 83345 w 543130"/>
                <a:gd name="connsiteY8" fmla="*/ 1520687 h 1530626"/>
                <a:gd name="connsiteX9" fmla="*/ 142979 w 543130"/>
                <a:gd name="connsiteY9" fmla="*/ 695739 h 1530626"/>
                <a:gd name="connsiteX10" fmla="*/ 0 w 543130"/>
                <a:gd name="connsiteY10" fmla="*/ 721486 h 1530626"/>
                <a:gd name="connsiteX11" fmla="*/ 9340 w 543130"/>
                <a:gd name="connsiteY11" fmla="*/ 683405 h 1530626"/>
                <a:gd name="connsiteX12" fmla="*/ 126933 w 543130"/>
                <a:gd name="connsiteY12" fmla="*/ 649876 h 1530626"/>
                <a:gd name="connsiteX13" fmla="*/ 127891 w 543130"/>
                <a:gd name="connsiteY13" fmla="*/ 279493 h 1530626"/>
                <a:gd name="connsiteX14" fmla="*/ 17124 w 543130"/>
                <a:gd name="connsiteY14" fmla="*/ 16286 h 1530626"/>
                <a:gd name="connsiteX15" fmla="*/ 43588 w 543130"/>
                <a:gd name="connsiteY15" fmla="*/ 0 h 1530626"/>
                <a:gd name="connsiteX0" fmla="*/ 43588 w 543130"/>
                <a:gd name="connsiteY0" fmla="*/ 0 h 1530626"/>
                <a:gd name="connsiteX1" fmla="*/ 162858 w 543130"/>
                <a:gd name="connsiteY1" fmla="*/ 268357 h 1530626"/>
                <a:gd name="connsiteX2" fmla="*/ 410737 w 543130"/>
                <a:gd name="connsiteY2" fmla="*/ 268357 h 1530626"/>
                <a:gd name="connsiteX3" fmla="*/ 371579 w 543130"/>
                <a:gd name="connsiteY3" fmla="*/ 49696 h 1530626"/>
                <a:gd name="connsiteX4" fmla="*/ 413012 w 543130"/>
                <a:gd name="connsiteY4" fmla="*/ 77358 h 1530626"/>
                <a:gd name="connsiteX5" fmla="*/ 453847 w 543130"/>
                <a:gd name="connsiteY5" fmla="*/ 303323 h 1530626"/>
                <a:gd name="connsiteX6" fmla="*/ 455043 w 543130"/>
                <a:gd name="connsiteY6" fmla="*/ 611197 h 1530626"/>
                <a:gd name="connsiteX7" fmla="*/ 540545 w 543130"/>
                <a:gd name="connsiteY7" fmla="*/ 1530626 h 1530626"/>
                <a:gd name="connsiteX8" fmla="*/ 83345 w 543130"/>
                <a:gd name="connsiteY8" fmla="*/ 1520687 h 1530626"/>
                <a:gd name="connsiteX9" fmla="*/ 142979 w 543130"/>
                <a:gd name="connsiteY9" fmla="*/ 695739 h 1530626"/>
                <a:gd name="connsiteX10" fmla="*/ 0 w 543130"/>
                <a:gd name="connsiteY10" fmla="*/ 721486 h 1530626"/>
                <a:gd name="connsiteX11" fmla="*/ 6586 w 543130"/>
                <a:gd name="connsiteY11" fmla="*/ 661371 h 1530626"/>
                <a:gd name="connsiteX12" fmla="*/ 126933 w 543130"/>
                <a:gd name="connsiteY12" fmla="*/ 649876 h 1530626"/>
                <a:gd name="connsiteX13" fmla="*/ 127891 w 543130"/>
                <a:gd name="connsiteY13" fmla="*/ 279493 h 1530626"/>
                <a:gd name="connsiteX14" fmla="*/ 17124 w 543130"/>
                <a:gd name="connsiteY14" fmla="*/ 16286 h 1530626"/>
                <a:gd name="connsiteX15" fmla="*/ 43588 w 543130"/>
                <a:gd name="connsiteY15" fmla="*/ 0 h 1530626"/>
                <a:gd name="connsiteX0" fmla="*/ 51851 w 551393"/>
                <a:gd name="connsiteY0" fmla="*/ 0 h 1530626"/>
                <a:gd name="connsiteX1" fmla="*/ 171121 w 551393"/>
                <a:gd name="connsiteY1" fmla="*/ 268357 h 1530626"/>
                <a:gd name="connsiteX2" fmla="*/ 419000 w 551393"/>
                <a:gd name="connsiteY2" fmla="*/ 268357 h 1530626"/>
                <a:gd name="connsiteX3" fmla="*/ 379842 w 551393"/>
                <a:gd name="connsiteY3" fmla="*/ 49696 h 1530626"/>
                <a:gd name="connsiteX4" fmla="*/ 421275 w 551393"/>
                <a:gd name="connsiteY4" fmla="*/ 77358 h 1530626"/>
                <a:gd name="connsiteX5" fmla="*/ 462110 w 551393"/>
                <a:gd name="connsiteY5" fmla="*/ 303323 h 1530626"/>
                <a:gd name="connsiteX6" fmla="*/ 463306 w 551393"/>
                <a:gd name="connsiteY6" fmla="*/ 611197 h 1530626"/>
                <a:gd name="connsiteX7" fmla="*/ 548808 w 551393"/>
                <a:gd name="connsiteY7" fmla="*/ 1530626 h 1530626"/>
                <a:gd name="connsiteX8" fmla="*/ 91608 w 551393"/>
                <a:gd name="connsiteY8" fmla="*/ 1520687 h 1530626"/>
                <a:gd name="connsiteX9" fmla="*/ 151242 w 551393"/>
                <a:gd name="connsiteY9" fmla="*/ 695739 h 1530626"/>
                <a:gd name="connsiteX10" fmla="*/ 0 w 551393"/>
                <a:gd name="connsiteY10" fmla="*/ 696698 h 1530626"/>
                <a:gd name="connsiteX11" fmla="*/ 14849 w 551393"/>
                <a:gd name="connsiteY11" fmla="*/ 661371 h 1530626"/>
                <a:gd name="connsiteX12" fmla="*/ 135196 w 551393"/>
                <a:gd name="connsiteY12" fmla="*/ 649876 h 1530626"/>
                <a:gd name="connsiteX13" fmla="*/ 136154 w 551393"/>
                <a:gd name="connsiteY13" fmla="*/ 279493 h 1530626"/>
                <a:gd name="connsiteX14" fmla="*/ 25387 w 551393"/>
                <a:gd name="connsiteY14" fmla="*/ 16286 h 1530626"/>
                <a:gd name="connsiteX15" fmla="*/ 51851 w 551393"/>
                <a:gd name="connsiteY15" fmla="*/ 0 h 1530626"/>
                <a:gd name="connsiteX0" fmla="*/ 51851 w 551393"/>
                <a:gd name="connsiteY0" fmla="*/ 0 h 1530626"/>
                <a:gd name="connsiteX1" fmla="*/ 171121 w 551393"/>
                <a:gd name="connsiteY1" fmla="*/ 268357 h 1530626"/>
                <a:gd name="connsiteX2" fmla="*/ 419000 w 551393"/>
                <a:gd name="connsiteY2" fmla="*/ 268357 h 1530626"/>
                <a:gd name="connsiteX3" fmla="*/ 379842 w 551393"/>
                <a:gd name="connsiteY3" fmla="*/ 49696 h 1530626"/>
                <a:gd name="connsiteX4" fmla="*/ 421275 w 551393"/>
                <a:gd name="connsiteY4" fmla="*/ 77358 h 1530626"/>
                <a:gd name="connsiteX5" fmla="*/ 462110 w 551393"/>
                <a:gd name="connsiteY5" fmla="*/ 303323 h 1530626"/>
                <a:gd name="connsiteX6" fmla="*/ 463306 w 551393"/>
                <a:gd name="connsiteY6" fmla="*/ 611197 h 1530626"/>
                <a:gd name="connsiteX7" fmla="*/ 548808 w 551393"/>
                <a:gd name="connsiteY7" fmla="*/ 1530626 h 1530626"/>
                <a:gd name="connsiteX8" fmla="*/ 91608 w 551393"/>
                <a:gd name="connsiteY8" fmla="*/ 1520687 h 1530626"/>
                <a:gd name="connsiteX9" fmla="*/ 134717 w 551393"/>
                <a:gd name="connsiteY9" fmla="*/ 695739 h 1530626"/>
                <a:gd name="connsiteX10" fmla="*/ 0 w 551393"/>
                <a:gd name="connsiteY10" fmla="*/ 696698 h 1530626"/>
                <a:gd name="connsiteX11" fmla="*/ 14849 w 551393"/>
                <a:gd name="connsiteY11" fmla="*/ 661371 h 1530626"/>
                <a:gd name="connsiteX12" fmla="*/ 135196 w 551393"/>
                <a:gd name="connsiteY12" fmla="*/ 649876 h 1530626"/>
                <a:gd name="connsiteX13" fmla="*/ 136154 w 551393"/>
                <a:gd name="connsiteY13" fmla="*/ 279493 h 1530626"/>
                <a:gd name="connsiteX14" fmla="*/ 25387 w 551393"/>
                <a:gd name="connsiteY14" fmla="*/ 16286 h 1530626"/>
                <a:gd name="connsiteX15" fmla="*/ 51851 w 551393"/>
                <a:gd name="connsiteY15" fmla="*/ 0 h 1530626"/>
                <a:gd name="connsiteX0" fmla="*/ 51851 w 551393"/>
                <a:gd name="connsiteY0" fmla="*/ 0 h 1530626"/>
                <a:gd name="connsiteX1" fmla="*/ 171121 w 551393"/>
                <a:gd name="connsiteY1" fmla="*/ 268357 h 1530626"/>
                <a:gd name="connsiteX2" fmla="*/ 419000 w 551393"/>
                <a:gd name="connsiteY2" fmla="*/ 268357 h 1530626"/>
                <a:gd name="connsiteX3" fmla="*/ 379842 w 551393"/>
                <a:gd name="connsiteY3" fmla="*/ 49696 h 1530626"/>
                <a:gd name="connsiteX4" fmla="*/ 421275 w 551393"/>
                <a:gd name="connsiteY4" fmla="*/ 77358 h 1530626"/>
                <a:gd name="connsiteX5" fmla="*/ 462110 w 551393"/>
                <a:gd name="connsiteY5" fmla="*/ 303323 h 1530626"/>
                <a:gd name="connsiteX6" fmla="*/ 463306 w 551393"/>
                <a:gd name="connsiteY6" fmla="*/ 611197 h 1530626"/>
                <a:gd name="connsiteX7" fmla="*/ 548808 w 551393"/>
                <a:gd name="connsiteY7" fmla="*/ 1530626 h 1530626"/>
                <a:gd name="connsiteX8" fmla="*/ 64066 w 551393"/>
                <a:gd name="connsiteY8" fmla="*/ 1520687 h 1530626"/>
                <a:gd name="connsiteX9" fmla="*/ 134717 w 551393"/>
                <a:gd name="connsiteY9" fmla="*/ 695739 h 1530626"/>
                <a:gd name="connsiteX10" fmla="*/ 0 w 551393"/>
                <a:gd name="connsiteY10" fmla="*/ 696698 h 1530626"/>
                <a:gd name="connsiteX11" fmla="*/ 14849 w 551393"/>
                <a:gd name="connsiteY11" fmla="*/ 661371 h 1530626"/>
                <a:gd name="connsiteX12" fmla="*/ 135196 w 551393"/>
                <a:gd name="connsiteY12" fmla="*/ 649876 h 1530626"/>
                <a:gd name="connsiteX13" fmla="*/ 136154 w 551393"/>
                <a:gd name="connsiteY13" fmla="*/ 279493 h 1530626"/>
                <a:gd name="connsiteX14" fmla="*/ 25387 w 551393"/>
                <a:gd name="connsiteY14" fmla="*/ 16286 h 1530626"/>
                <a:gd name="connsiteX15" fmla="*/ 51851 w 551393"/>
                <a:gd name="connsiteY15" fmla="*/ 0 h 1530626"/>
                <a:gd name="connsiteX0" fmla="*/ 51851 w 551393"/>
                <a:gd name="connsiteY0" fmla="*/ 0 h 1530626"/>
                <a:gd name="connsiteX1" fmla="*/ 171121 w 551393"/>
                <a:gd name="connsiteY1" fmla="*/ 268357 h 1530626"/>
                <a:gd name="connsiteX2" fmla="*/ 419000 w 551393"/>
                <a:gd name="connsiteY2" fmla="*/ 268357 h 1530626"/>
                <a:gd name="connsiteX3" fmla="*/ 382596 w 551393"/>
                <a:gd name="connsiteY3" fmla="*/ 66221 h 1530626"/>
                <a:gd name="connsiteX4" fmla="*/ 421275 w 551393"/>
                <a:gd name="connsiteY4" fmla="*/ 77358 h 1530626"/>
                <a:gd name="connsiteX5" fmla="*/ 462110 w 551393"/>
                <a:gd name="connsiteY5" fmla="*/ 303323 h 1530626"/>
                <a:gd name="connsiteX6" fmla="*/ 463306 w 551393"/>
                <a:gd name="connsiteY6" fmla="*/ 611197 h 1530626"/>
                <a:gd name="connsiteX7" fmla="*/ 548808 w 551393"/>
                <a:gd name="connsiteY7" fmla="*/ 1530626 h 1530626"/>
                <a:gd name="connsiteX8" fmla="*/ 64066 w 551393"/>
                <a:gd name="connsiteY8" fmla="*/ 1520687 h 1530626"/>
                <a:gd name="connsiteX9" fmla="*/ 134717 w 551393"/>
                <a:gd name="connsiteY9" fmla="*/ 695739 h 1530626"/>
                <a:gd name="connsiteX10" fmla="*/ 0 w 551393"/>
                <a:gd name="connsiteY10" fmla="*/ 696698 h 1530626"/>
                <a:gd name="connsiteX11" fmla="*/ 14849 w 551393"/>
                <a:gd name="connsiteY11" fmla="*/ 661371 h 1530626"/>
                <a:gd name="connsiteX12" fmla="*/ 135196 w 551393"/>
                <a:gd name="connsiteY12" fmla="*/ 649876 h 1530626"/>
                <a:gd name="connsiteX13" fmla="*/ 136154 w 551393"/>
                <a:gd name="connsiteY13" fmla="*/ 279493 h 1530626"/>
                <a:gd name="connsiteX14" fmla="*/ 25387 w 551393"/>
                <a:gd name="connsiteY14" fmla="*/ 16286 h 1530626"/>
                <a:gd name="connsiteX15" fmla="*/ 51851 w 551393"/>
                <a:gd name="connsiteY15" fmla="*/ 0 h 1530626"/>
                <a:gd name="connsiteX0" fmla="*/ 51851 w 551393"/>
                <a:gd name="connsiteY0" fmla="*/ 0 h 1537213"/>
                <a:gd name="connsiteX1" fmla="*/ 171121 w 551393"/>
                <a:gd name="connsiteY1" fmla="*/ 268357 h 1537213"/>
                <a:gd name="connsiteX2" fmla="*/ 419000 w 551393"/>
                <a:gd name="connsiteY2" fmla="*/ 268357 h 1537213"/>
                <a:gd name="connsiteX3" fmla="*/ 382596 w 551393"/>
                <a:gd name="connsiteY3" fmla="*/ 66221 h 1537213"/>
                <a:gd name="connsiteX4" fmla="*/ 421275 w 551393"/>
                <a:gd name="connsiteY4" fmla="*/ 77358 h 1537213"/>
                <a:gd name="connsiteX5" fmla="*/ 462110 w 551393"/>
                <a:gd name="connsiteY5" fmla="*/ 303323 h 1537213"/>
                <a:gd name="connsiteX6" fmla="*/ 463306 w 551393"/>
                <a:gd name="connsiteY6" fmla="*/ 611197 h 1537213"/>
                <a:gd name="connsiteX7" fmla="*/ 548808 w 551393"/>
                <a:gd name="connsiteY7" fmla="*/ 1530626 h 1537213"/>
                <a:gd name="connsiteX8" fmla="*/ 64066 w 551393"/>
                <a:gd name="connsiteY8" fmla="*/ 1537213 h 1537213"/>
                <a:gd name="connsiteX9" fmla="*/ 134717 w 551393"/>
                <a:gd name="connsiteY9" fmla="*/ 695739 h 1537213"/>
                <a:gd name="connsiteX10" fmla="*/ 0 w 551393"/>
                <a:gd name="connsiteY10" fmla="*/ 696698 h 1537213"/>
                <a:gd name="connsiteX11" fmla="*/ 14849 w 551393"/>
                <a:gd name="connsiteY11" fmla="*/ 661371 h 1537213"/>
                <a:gd name="connsiteX12" fmla="*/ 135196 w 551393"/>
                <a:gd name="connsiteY12" fmla="*/ 649876 h 1537213"/>
                <a:gd name="connsiteX13" fmla="*/ 136154 w 551393"/>
                <a:gd name="connsiteY13" fmla="*/ 279493 h 1537213"/>
                <a:gd name="connsiteX14" fmla="*/ 25387 w 551393"/>
                <a:gd name="connsiteY14" fmla="*/ 16286 h 1537213"/>
                <a:gd name="connsiteX15" fmla="*/ 51851 w 551393"/>
                <a:gd name="connsiteY15" fmla="*/ 0 h 153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1393" h="1537213">
                  <a:moveTo>
                    <a:pt x="51851" y="0"/>
                  </a:moveTo>
                  <a:lnTo>
                    <a:pt x="171121" y="268357"/>
                  </a:lnTo>
                  <a:lnTo>
                    <a:pt x="419000" y="268357"/>
                  </a:lnTo>
                  <a:lnTo>
                    <a:pt x="382596" y="66221"/>
                  </a:lnTo>
                  <a:lnTo>
                    <a:pt x="421275" y="77358"/>
                  </a:lnTo>
                  <a:lnTo>
                    <a:pt x="462110" y="303323"/>
                  </a:lnTo>
                  <a:cubicBezTo>
                    <a:pt x="472788" y="369344"/>
                    <a:pt x="473644" y="522324"/>
                    <a:pt x="463306" y="611197"/>
                  </a:cubicBezTo>
                  <a:cubicBezTo>
                    <a:pt x="502543" y="961722"/>
                    <a:pt x="564854" y="1265204"/>
                    <a:pt x="548808" y="1530626"/>
                  </a:cubicBezTo>
                  <a:lnTo>
                    <a:pt x="64066" y="1537213"/>
                  </a:lnTo>
                  <a:lnTo>
                    <a:pt x="134717" y="695739"/>
                  </a:lnTo>
                  <a:lnTo>
                    <a:pt x="0" y="696698"/>
                  </a:lnTo>
                  <a:lnTo>
                    <a:pt x="14849" y="661371"/>
                  </a:lnTo>
                  <a:lnTo>
                    <a:pt x="135196" y="649876"/>
                  </a:lnTo>
                  <a:cubicBezTo>
                    <a:pt x="135515" y="526415"/>
                    <a:pt x="135835" y="402954"/>
                    <a:pt x="136154" y="279493"/>
                  </a:cubicBezTo>
                  <a:lnTo>
                    <a:pt x="25387" y="16286"/>
                  </a:lnTo>
                  <a:lnTo>
                    <a:pt x="518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102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69</cp:revision>
  <dcterms:created xsi:type="dcterms:W3CDTF">2018-02-18T19:39:47Z</dcterms:created>
  <dcterms:modified xsi:type="dcterms:W3CDTF">2019-04-24T07:49:04Z</dcterms:modified>
</cp:coreProperties>
</file>