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5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99" name="Freeform: Shape 2498">
            <a:extLst>
              <a:ext uri="{FF2B5EF4-FFF2-40B4-BE49-F238E27FC236}">
                <a16:creationId xmlns:a16="http://schemas.microsoft.com/office/drawing/2014/main" id="{75C08E8B-CE3F-423E-AFD5-61690CBC7200}"/>
              </a:ext>
            </a:extLst>
          </p:cNvPr>
          <p:cNvSpPr/>
          <p:nvPr/>
        </p:nvSpPr>
        <p:spPr>
          <a:xfrm>
            <a:off x="2114549" y="2370835"/>
            <a:ext cx="3133726" cy="3129174"/>
          </a:xfrm>
          <a:custGeom>
            <a:avLst/>
            <a:gdLst>
              <a:gd name="connsiteX0" fmla="*/ 1120398 w 3133726"/>
              <a:gd name="connsiteY0" fmla="*/ 1546146 h 3129174"/>
              <a:gd name="connsiteX1" fmla="*/ 1155395 w 3133726"/>
              <a:gd name="connsiteY1" fmla="*/ 1559481 h 3129174"/>
              <a:gd name="connsiteX2" fmla="*/ 1277275 w 3133726"/>
              <a:gd name="connsiteY2" fmla="*/ 1956110 h 3129174"/>
              <a:gd name="connsiteX3" fmla="*/ 849660 w 3133726"/>
              <a:gd name="connsiteY3" fmla="*/ 1759860 h 3129174"/>
              <a:gd name="connsiteX4" fmla="*/ 1120398 w 3133726"/>
              <a:gd name="connsiteY4" fmla="*/ 1546146 h 3129174"/>
              <a:gd name="connsiteX5" fmla="*/ 2649296 w 3133726"/>
              <a:gd name="connsiteY5" fmla="*/ 1243816 h 3129174"/>
              <a:gd name="connsiteX6" fmla="*/ 2625685 w 3133726"/>
              <a:gd name="connsiteY6" fmla="*/ 1267427 h 3129174"/>
              <a:gd name="connsiteX7" fmla="*/ 2625685 w 3133726"/>
              <a:gd name="connsiteY7" fmla="*/ 1301072 h 3129174"/>
              <a:gd name="connsiteX8" fmla="*/ 2591467 w 3133726"/>
              <a:gd name="connsiteY8" fmla="*/ 1304521 h 3129174"/>
              <a:gd name="connsiteX9" fmla="*/ 2316192 w 3133726"/>
              <a:gd name="connsiteY9" fmla="*/ 1642272 h 3129174"/>
              <a:gd name="connsiteX10" fmla="*/ 2318639 w 3133726"/>
              <a:gd name="connsiteY10" fmla="*/ 1666550 h 3129174"/>
              <a:gd name="connsiteX11" fmla="*/ 3003255 w 3133726"/>
              <a:gd name="connsiteY11" fmla="*/ 1666550 h 3129174"/>
              <a:gd name="connsiteX12" fmla="*/ 3005702 w 3133726"/>
              <a:gd name="connsiteY12" fmla="*/ 1642272 h 3129174"/>
              <a:gd name="connsiteX13" fmla="*/ 2730427 w 3133726"/>
              <a:gd name="connsiteY13" fmla="*/ 1304521 h 3129174"/>
              <a:gd name="connsiteX14" fmla="*/ 2696208 w 3133726"/>
              <a:gd name="connsiteY14" fmla="*/ 1301072 h 3129174"/>
              <a:gd name="connsiteX15" fmla="*/ 2696208 w 3133726"/>
              <a:gd name="connsiteY15" fmla="*/ 1267427 h 3129174"/>
              <a:gd name="connsiteX16" fmla="*/ 2672597 w 3133726"/>
              <a:gd name="connsiteY16" fmla="*/ 1243816 h 3129174"/>
              <a:gd name="connsiteX17" fmla="*/ 1824085 w 3133726"/>
              <a:gd name="connsiteY17" fmla="*/ 1202701 h 3129174"/>
              <a:gd name="connsiteX18" fmla="*/ 1877675 w 3133726"/>
              <a:gd name="connsiteY18" fmla="*/ 1499247 h 3129174"/>
              <a:gd name="connsiteX19" fmla="*/ 1879257 w 3133726"/>
              <a:gd name="connsiteY19" fmla="*/ 1906364 h 3129174"/>
              <a:gd name="connsiteX20" fmla="*/ 1921795 w 3133726"/>
              <a:gd name="connsiteY20" fmla="*/ 2242522 h 3129174"/>
              <a:gd name="connsiteX21" fmla="*/ 1929651 w 3133726"/>
              <a:gd name="connsiteY21" fmla="*/ 2302086 h 3129174"/>
              <a:gd name="connsiteX22" fmla="*/ 1927996 w 3133726"/>
              <a:gd name="connsiteY22" fmla="*/ 2286635 h 3129174"/>
              <a:gd name="connsiteX23" fmla="*/ 2049876 w 3133726"/>
              <a:gd name="connsiteY23" fmla="*/ 2080057 h 3129174"/>
              <a:gd name="connsiteX24" fmla="*/ 2741913 w 3133726"/>
              <a:gd name="connsiteY24" fmla="*/ 1834228 h 3129174"/>
              <a:gd name="connsiteX25" fmla="*/ 2849333 w 3133726"/>
              <a:gd name="connsiteY25" fmla="*/ 1803243 h 3129174"/>
              <a:gd name="connsiteX26" fmla="*/ 2971213 w 3133726"/>
              <a:gd name="connsiteY26" fmla="*/ 1759860 h 3129174"/>
              <a:gd name="connsiteX27" fmla="*/ 2958818 w 3133726"/>
              <a:gd name="connsiteY27" fmla="*/ 1693755 h 3129174"/>
              <a:gd name="connsiteX28" fmla="*/ 2299836 w 3133726"/>
              <a:gd name="connsiteY28" fmla="*/ 1702018 h 3129174"/>
              <a:gd name="connsiteX29" fmla="*/ 2465099 w 3133726"/>
              <a:gd name="connsiteY29" fmla="*/ 1801176 h 3129174"/>
              <a:gd name="connsiteX30" fmla="*/ 2246126 w 3133726"/>
              <a:gd name="connsiteY30" fmla="*/ 1871412 h 3129174"/>
              <a:gd name="connsiteX31" fmla="*/ 1946587 w 3133726"/>
              <a:gd name="connsiteY31" fmla="*/ 1656571 h 3129174"/>
              <a:gd name="connsiteX32" fmla="*/ 1888887 w 3133726"/>
              <a:gd name="connsiteY32" fmla="*/ 1229678 h 3129174"/>
              <a:gd name="connsiteX33" fmla="*/ 1624233 w 3133726"/>
              <a:gd name="connsiteY33" fmla="*/ 67371 h 3129174"/>
              <a:gd name="connsiteX34" fmla="*/ 1492116 w 3133726"/>
              <a:gd name="connsiteY34" fmla="*/ 255974 h 3129174"/>
              <a:gd name="connsiteX35" fmla="*/ 1430143 w 3133726"/>
              <a:gd name="connsiteY35" fmla="*/ 450157 h 3129174"/>
              <a:gd name="connsiteX36" fmla="*/ 1357842 w 3133726"/>
              <a:gd name="connsiteY36" fmla="*/ 797208 h 3129174"/>
              <a:gd name="connsiteX37" fmla="*/ 1421880 w 3133726"/>
              <a:gd name="connsiteY37" fmla="*/ 978996 h 3129174"/>
              <a:gd name="connsiteX38" fmla="*/ 1358551 w 3133726"/>
              <a:gd name="connsiteY38" fmla="*/ 1098974 h 3129174"/>
              <a:gd name="connsiteX39" fmla="*/ 1338873 w 3133726"/>
              <a:gd name="connsiteY39" fmla="*/ 1106481 h 3129174"/>
              <a:gd name="connsiteX40" fmla="*/ 1492887 w 3133726"/>
              <a:gd name="connsiteY40" fmla="*/ 1453010 h 3129174"/>
              <a:gd name="connsiteX41" fmla="*/ 1820669 w 3133726"/>
              <a:gd name="connsiteY41" fmla="*/ 1453010 h 3129174"/>
              <a:gd name="connsiteX42" fmla="*/ 1772530 w 3133726"/>
              <a:gd name="connsiteY42" fmla="*/ 1185716 h 3129174"/>
              <a:gd name="connsiteX43" fmla="*/ 1777468 w 3133726"/>
              <a:gd name="connsiteY43" fmla="*/ 1187138 h 3129174"/>
              <a:gd name="connsiteX44" fmla="*/ 1743496 w 3133726"/>
              <a:gd name="connsiteY44" fmla="*/ 1169726 h 3129174"/>
              <a:gd name="connsiteX45" fmla="*/ 1684235 w 3133726"/>
              <a:gd name="connsiteY45" fmla="*/ 1026510 h 3129174"/>
              <a:gd name="connsiteX46" fmla="*/ 1686299 w 3133726"/>
              <a:gd name="connsiteY46" fmla="*/ 1026510 h 3129174"/>
              <a:gd name="connsiteX47" fmla="*/ 1762734 w 3133726"/>
              <a:gd name="connsiteY47" fmla="*/ 925286 h 3129174"/>
              <a:gd name="connsiteX48" fmla="*/ 1781325 w 3133726"/>
              <a:gd name="connsiteY48" fmla="*/ 898432 h 3129174"/>
              <a:gd name="connsiteX49" fmla="*/ 1820576 w 3133726"/>
              <a:gd name="connsiteY49" fmla="*/ 757959 h 3129174"/>
              <a:gd name="connsiteX50" fmla="*/ 1845365 w 3133726"/>
              <a:gd name="connsiteY50" fmla="*/ 185738 h 3129174"/>
              <a:gd name="connsiteX51" fmla="*/ 1801983 w 3133726"/>
              <a:gd name="connsiteY51" fmla="*/ 123764 h 3129174"/>
              <a:gd name="connsiteX52" fmla="*/ 1624233 w 3133726"/>
              <a:gd name="connsiteY52" fmla="*/ 67371 h 3129174"/>
              <a:gd name="connsiteX53" fmla="*/ 1566863 w 3133726"/>
              <a:gd name="connsiteY53" fmla="*/ 0 h 3129174"/>
              <a:gd name="connsiteX54" fmla="*/ 3133726 w 3133726"/>
              <a:gd name="connsiteY54" fmla="*/ 1566863 h 3129174"/>
              <a:gd name="connsiteX55" fmla="*/ 1727066 w 3133726"/>
              <a:gd name="connsiteY55" fmla="*/ 3125637 h 3129174"/>
              <a:gd name="connsiteX56" fmla="*/ 1723380 w 3133726"/>
              <a:gd name="connsiteY56" fmla="*/ 3125823 h 3129174"/>
              <a:gd name="connsiteX57" fmla="*/ 1476719 w 3133726"/>
              <a:gd name="connsiteY57" fmla="*/ 3129174 h 3129174"/>
              <a:gd name="connsiteX58" fmla="*/ 1406660 w 3133726"/>
              <a:gd name="connsiteY58" fmla="*/ 3125637 h 3129174"/>
              <a:gd name="connsiteX59" fmla="*/ 1352458 w 3133726"/>
              <a:gd name="connsiteY59" fmla="*/ 3117364 h 3129174"/>
              <a:gd name="connsiteX60" fmla="*/ 1444748 w 3133726"/>
              <a:gd name="connsiteY60" fmla="*/ 2018158 h 3129174"/>
              <a:gd name="connsiteX61" fmla="*/ 1266605 w 3133726"/>
              <a:gd name="connsiteY61" fmla="*/ 2019426 h 3129174"/>
              <a:gd name="connsiteX62" fmla="*/ 1286241 w 3133726"/>
              <a:gd name="connsiteY62" fmla="*/ 1972711 h 3129174"/>
              <a:gd name="connsiteX63" fmla="*/ 1445381 w 3133726"/>
              <a:gd name="connsiteY63" fmla="*/ 1957511 h 3129174"/>
              <a:gd name="connsiteX64" fmla="*/ 1446648 w 3133726"/>
              <a:gd name="connsiteY64" fmla="*/ 1467736 h 3129174"/>
              <a:gd name="connsiteX65" fmla="*/ 1300225 w 3133726"/>
              <a:gd name="connsiteY65" fmla="*/ 1119801 h 3129174"/>
              <a:gd name="connsiteX66" fmla="*/ 1246290 w 3133726"/>
              <a:gd name="connsiteY66" fmla="*/ 1133931 h 3129174"/>
              <a:gd name="connsiteX67" fmla="*/ 595568 w 3133726"/>
              <a:gd name="connsiteY67" fmla="*/ 1693755 h 3129174"/>
              <a:gd name="connsiteX68" fmla="*/ 610030 w 3133726"/>
              <a:gd name="connsiteY68" fmla="*/ 1867281 h 3129174"/>
              <a:gd name="connsiteX69" fmla="*/ 1149197 w 3133726"/>
              <a:gd name="connsiteY69" fmla="*/ 2104846 h 3129174"/>
              <a:gd name="connsiteX70" fmla="*/ 1219433 w 3133726"/>
              <a:gd name="connsiteY70" fmla="*/ 2311424 h 3129174"/>
              <a:gd name="connsiteX71" fmla="*/ 1159527 w 3133726"/>
              <a:gd name="connsiteY71" fmla="*/ 2577908 h 3129174"/>
              <a:gd name="connsiteX72" fmla="*/ 1128282 w 3133726"/>
              <a:gd name="connsiteY72" fmla="*/ 3031088 h 3129174"/>
              <a:gd name="connsiteX73" fmla="*/ 1125469 w 3133726"/>
              <a:gd name="connsiteY73" fmla="*/ 3069594 h 3129174"/>
              <a:gd name="connsiteX74" fmla="*/ 1100926 w 3133726"/>
              <a:gd name="connsiteY74" fmla="*/ 3063283 h 3129174"/>
              <a:gd name="connsiteX75" fmla="*/ 0 w 3133726"/>
              <a:gd name="connsiteY75" fmla="*/ 1566863 h 3129174"/>
              <a:gd name="connsiteX76" fmla="*/ 1566863 w 3133726"/>
              <a:gd name="connsiteY76" fmla="*/ 0 h 312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3133726" h="3129174">
                <a:moveTo>
                  <a:pt x="1120398" y="1546146"/>
                </a:moveTo>
                <a:cubicBezTo>
                  <a:pt x="1132575" y="1547247"/>
                  <a:pt x="1144291" y="1551476"/>
                  <a:pt x="1155395" y="1559481"/>
                </a:cubicBezTo>
                <a:cubicBezTo>
                  <a:pt x="1219433" y="1606993"/>
                  <a:pt x="1341315" y="1877611"/>
                  <a:pt x="1277275" y="1956110"/>
                </a:cubicBezTo>
                <a:cubicBezTo>
                  <a:pt x="1231828" y="2011885"/>
                  <a:pt x="928160" y="1807374"/>
                  <a:pt x="849660" y="1759860"/>
                </a:cubicBezTo>
                <a:cubicBezTo>
                  <a:pt x="927384" y="1683943"/>
                  <a:pt x="1035159" y="1538435"/>
                  <a:pt x="1120398" y="1546146"/>
                </a:cubicBezTo>
                <a:close/>
                <a:moveTo>
                  <a:pt x="2649296" y="1243816"/>
                </a:moveTo>
                <a:cubicBezTo>
                  <a:pt x="2636256" y="1243816"/>
                  <a:pt x="2625685" y="1254386"/>
                  <a:pt x="2625685" y="1267427"/>
                </a:cubicBezTo>
                <a:lnTo>
                  <a:pt x="2625685" y="1301072"/>
                </a:lnTo>
                <a:lnTo>
                  <a:pt x="2591467" y="1304521"/>
                </a:lnTo>
                <a:cubicBezTo>
                  <a:pt x="2434368" y="1336668"/>
                  <a:pt x="2316192" y="1475669"/>
                  <a:pt x="2316192" y="1642272"/>
                </a:cubicBezTo>
                <a:lnTo>
                  <a:pt x="2318639" y="1666550"/>
                </a:lnTo>
                <a:lnTo>
                  <a:pt x="3003255" y="1666550"/>
                </a:lnTo>
                <a:lnTo>
                  <a:pt x="3005702" y="1642272"/>
                </a:lnTo>
                <a:cubicBezTo>
                  <a:pt x="3005702" y="1475669"/>
                  <a:pt x="2887526" y="1336668"/>
                  <a:pt x="2730427" y="1304521"/>
                </a:cubicBezTo>
                <a:lnTo>
                  <a:pt x="2696208" y="1301072"/>
                </a:lnTo>
                <a:lnTo>
                  <a:pt x="2696208" y="1267427"/>
                </a:lnTo>
                <a:cubicBezTo>
                  <a:pt x="2696208" y="1254386"/>
                  <a:pt x="2685637" y="1243816"/>
                  <a:pt x="2672597" y="1243816"/>
                </a:cubicBezTo>
                <a:close/>
                <a:moveTo>
                  <a:pt x="1824085" y="1202701"/>
                </a:moveTo>
                <a:lnTo>
                  <a:pt x="1877675" y="1499247"/>
                </a:lnTo>
                <a:cubicBezTo>
                  <a:pt x="1891795" y="1586550"/>
                  <a:pt x="1892927" y="1788843"/>
                  <a:pt x="1879257" y="1906364"/>
                </a:cubicBezTo>
                <a:cubicBezTo>
                  <a:pt x="1892228" y="2022243"/>
                  <a:pt x="1907106" y="2134234"/>
                  <a:pt x="1921795" y="2242522"/>
                </a:cubicBezTo>
                <a:lnTo>
                  <a:pt x="1929651" y="2302086"/>
                </a:lnTo>
                <a:lnTo>
                  <a:pt x="1927996" y="2286635"/>
                </a:lnTo>
                <a:cubicBezTo>
                  <a:pt x="1911470" y="2160621"/>
                  <a:pt x="1927996" y="2102779"/>
                  <a:pt x="2049876" y="2080057"/>
                </a:cubicBezTo>
                <a:cubicBezTo>
                  <a:pt x="2283310" y="2032543"/>
                  <a:pt x="2527072" y="1943716"/>
                  <a:pt x="2741913" y="1834228"/>
                </a:cubicBezTo>
                <a:cubicBezTo>
                  <a:pt x="2787360" y="1838360"/>
                  <a:pt x="2820412" y="1834228"/>
                  <a:pt x="2849333" y="1803243"/>
                </a:cubicBezTo>
                <a:cubicBezTo>
                  <a:pt x="2923701" y="1745401"/>
                  <a:pt x="2890649" y="1782585"/>
                  <a:pt x="2971213" y="1759860"/>
                </a:cubicBezTo>
                <a:cubicBezTo>
                  <a:pt x="3060043" y="1714413"/>
                  <a:pt x="3018727" y="1691691"/>
                  <a:pt x="2958818" y="1693755"/>
                </a:cubicBezTo>
                <a:cubicBezTo>
                  <a:pt x="2843135" y="1699954"/>
                  <a:pt x="2456836" y="1702018"/>
                  <a:pt x="2299836" y="1702018"/>
                </a:cubicBezTo>
                <a:cubicBezTo>
                  <a:pt x="2349415" y="1813570"/>
                  <a:pt x="2429979" y="1743334"/>
                  <a:pt x="2465099" y="1801176"/>
                </a:cubicBezTo>
                <a:cubicBezTo>
                  <a:pt x="2398994" y="1885874"/>
                  <a:pt x="2326690" y="1859018"/>
                  <a:pt x="2246126" y="1871412"/>
                </a:cubicBezTo>
                <a:cubicBezTo>
                  <a:pt x="1958982" y="1914795"/>
                  <a:pt x="1927996" y="1945780"/>
                  <a:pt x="1946587" y="1656571"/>
                </a:cubicBezTo>
                <a:cubicBezTo>
                  <a:pt x="1955626" y="1499315"/>
                  <a:pt x="2015275" y="1310425"/>
                  <a:pt x="1888887" y="1229678"/>
                </a:cubicBezTo>
                <a:close/>
                <a:moveTo>
                  <a:pt x="1624233" y="67371"/>
                </a:moveTo>
                <a:cubicBezTo>
                  <a:pt x="1552960" y="60371"/>
                  <a:pt x="1520521" y="104915"/>
                  <a:pt x="1492116" y="255974"/>
                </a:cubicBezTo>
                <a:cubicBezTo>
                  <a:pt x="1477657" y="328277"/>
                  <a:pt x="1440473" y="377856"/>
                  <a:pt x="1430143" y="450157"/>
                </a:cubicBezTo>
                <a:cubicBezTo>
                  <a:pt x="1415683" y="569972"/>
                  <a:pt x="1314459" y="675328"/>
                  <a:pt x="1357842" y="797208"/>
                </a:cubicBezTo>
                <a:cubicBezTo>
                  <a:pt x="1380564" y="863313"/>
                  <a:pt x="1411552" y="972800"/>
                  <a:pt x="1421880" y="978996"/>
                </a:cubicBezTo>
                <a:cubicBezTo>
                  <a:pt x="1414134" y="1023928"/>
                  <a:pt x="1434275" y="1063049"/>
                  <a:pt x="1358551" y="1098974"/>
                </a:cubicBezTo>
                <a:lnTo>
                  <a:pt x="1338873" y="1106481"/>
                </a:lnTo>
                <a:lnTo>
                  <a:pt x="1492887" y="1453010"/>
                </a:lnTo>
                <a:lnTo>
                  <a:pt x="1820669" y="1453010"/>
                </a:lnTo>
                <a:lnTo>
                  <a:pt x="1772530" y="1185716"/>
                </a:lnTo>
                <a:lnTo>
                  <a:pt x="1777468" y="1187138"/>
                </a:lnTo>
                <a:lnTo>
                  <a:pt x="1743496" y="1169726"/>
                </a:lnTo>
                <a:cubicBezTo>
                  <a:pt x="1684234" y="1131865"/>
                  <a:pt x="1679586" y="1079188"/>
                  <a:pt x="1684235" y="1026510"/>
                </a:cubicBezTo>
                <a:cubicBezTo>
                  <a:pt x="1684235" y="1026510"/>
                  <a:pt x="1686299" y="1026510"/>
                  <a:pt x="1686299" y="1026510"/>
                </a:cubicBezTo>
                <a:cubicBezTo>
                  <a:pt x="1690431" y="997589"/>
                  <a:pt x="1742076" y="964537"/>
                  <a:pt x="1762734" y="925286"/>
                </a:cubicBezTo>
                <a:cubicBezTo>
                  <a:pt x="1768930" y="917023"/>
                  <a:pt x="1775129" y="906695"/>
                  <a:pt x="1781325" y="898432"/>
                </a:cubicBezTo>
                <a:cubicBezTo>
                  <a:pt x="1816444" y="852985"/>
                  <a:pt x="1814377" y="805471"/>
                  <a:pt x="1820576" y="757959"/>
                </a:cubicBezTo>
                <a:cubicBezTo>
                  <a:pt x="1878418" y="532788"/>
                  <a:pt x="1822641" y="379921"/>
                  <a:pt x="1845365" y="185738"/>
                </a:cubicBezTo>
                <a:cubicBezTo>
                  <a:pt x="1849497" y="154752"/>
                  <a:pt x="1832971" y="136159"/>
                  <a:pt x="1801983" y="123764"/>
                </a:cubicBezTo>
                <a:cubicBezTo>
                  <a:pt x="1723742" y="94327"/>
                  <a:pt x="1666997" y="71571"/>
                  <a:pt x="1624233" y="67371"/>
                </a:cubicBezTo>
                <a:close/>
                <a:moveTo>
                  <a:pt x="1566863" y="0"/>
                </a:moveTo>
                <a:cubicBezTo>
                  <a:pt x="2432218" y="0"/>
                  <a:pt x="3133726" y="701508"/>
                  <a:pt x="3133726" y="1566863"/>
                </a:cubicBezTo>
                <a:cubicBezTo>
                  <a:pt x="3133726" y="2378134"/>
                  <a:pt x="2517166" y="3045398"/>
                  <a:pt x="1727066" y="3125637"/>
                </a:cubicBezTo>
                <a:lnTo>
                  <a:pt x="1723380" y="3125823"/>
                </a:lnTo>
                <a:lnTo>
                  <a:pt x="1476719" y="3129174"/>
                </a:lnTo>
                <a:lnTo>
                  <a:pt x="1406660" y="3125637"/>
                </a:lnTo>
                <a:lnTo>
                  <a:pt x="1352458" y="3117364"/>
                </a:lnTo>
                <a:lnTo>
                  <a:pt x="1444748" y="2018158"/>
                </a:lnTo>
                <a:lnTo>
                  <a:pt x="1266605" y="2019426"/>
                </a:lnTo>
                <a:lnTo>
                  <a:pt x="1286241" y="1972711"/>
                </a:lnTo>
                <a:lnTo>
                  <a:pt x="1445381" y="1957511"/>
                </a:lnTo>
                <a:cubicBezTo>
                  <a:pt x="1445803" y="1794252"/>
                  <a:pt x="1446226" y="1630994"/>
                  <a:pt x="1446648" y="1467736"/>
                </a:cubicBezTo>
                <a:lnTo>
                  <a:pt x="1300225" y="1119801"/>
                </a:lnTo>
                <a:lnTo>
                  <a:pt x="1246290" y="1133931"/>
                </a:lnTo>
                <a:cubicBezTo>
                  <a:pt x="938487" y="1204167"/>
                  <a:pt x="798015" y="1468587"/>
                  <a:pt x="595568" y="1693755"/>
                </a:cubicBezTo>
                <a:cubicBezTo>
                  <a:pt x="537726" y="1757796"/>
                  <a:pt x="531530" y="1817702"/>
                  <a:pt x="610030" y="1867281"/>
                </a:cubicBezTo>
                <a:cubicBezTo>
                  <a:pt x="802146" y="1989163"/>
                  <a:pt x="971540" y="2020148"/>
                  <a:pt x="1149197" y="2104846"/>
                </a:cubicBezTo>
                <a:cubicBezTo>
                  <a:pt x="1314459" y="2183346"/>
                  <a:pt x="1281407" y="2137899"/>
                  <a:pt x="1219433" y="2311424"/>
                </a:cubicBezTo>
                <a:cubicBezTo>
                  <a:pt x="1188448" y="2398187"/>
                  <a:pt x="1167790" y="2484949"/>
                  <a:pt x="1159527" y="2577908"/>
                </a:cubicBezTo>
                <a:cubicBezTo>
                  <a:pt x="1146099" y="2739039"/>
                  <a:pt x="1137836" y="2885193"/>
                  <a:pt x="1128282" y="3031088"/>
                </a:cubicBezTo>
                <a:lnTo>
                  <a:pt x="1125469" y="3069594"/>
                </a:lnTo>
                <a:lnTo>
                  <a:pt x="1100926" y="3063283"/>
                </a:lnTo>
                <a:cubicBezTo>
                  <a:pt x="463105" y="2864901"/>
                  <a:pt x="0" y="2269964"/>
                  <a:pt x="0" y="1566863"/>
                </a:cubicBezTo>
                <a:cubicBezTo>
                  <a:pt x="0" y="701508"/>
                  <a:pt x="701508" y="0"/>
                  <a:pt x="15668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0" name="TextBox 2499">
            <a:extLst>
              <a:ext uri="{FF2B5EF4-FFF2-40B4-BE49-F238E27FC236}">
                <a16:creationId xmlns:a16="http://schemas.microsoft.com/office/drawing/2014/main" id="{660543C8-A487-40D8-95C8-9F974D1A3E3B}"/>
              </a:ext>
            </a:extLst>
          </p:cNvPr>
          <p:cNvSpPr txBox="1"/>
          <p:nvPr/>
        </p:nvSpPr>
        <p:spPr>
          <a:xfrm>
            <a:off x="674308" y="2052635"/>
            <a:ext cx="3602418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6"/>
                </a:solidFill>
                <a:cs typeface="Arial" pitchFamily="34" charset="0"/>
              </a:rPr>
              <a:t>Awesome</a:t>
            </a:r>
          </a:p>
          <a:p>
            <a:r>
              <a:rPr lang="en-GB" altLang="ko-KR" sz="3200" b="1" dirty="0">
                <a:solidFill>
                  <a:schemeClr val="accent6"/>
                </a:solidFill>
                <a:cs typeface="Arial" pitchFamily="34" charset="0"/>
              </a:rPr>
              <a:t>P</a:t>
            </a:r>
            <a:r>
              <a:rPr lang="en-US" altLang="ko-KR" sz="3200" b="1" dirty="0" err="1">
                <a:solidFill>
                  <a:schemeClr val="accent6"/>
                </a:solidFill>
                <a:cs typeface="Arial" pitchFamily="34" charset="0"/>
              </a:rPr>
              <a:t>resentation</a:t>
            </a:r>
            <a:endParaRPr lang="en-US" altLang="ko-KR" sz="32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501" name="Freeform 63">
            <a:extLst>
              <a:ext uri="{FF2B5EF4-FFF2-40B4-BE49-F238E27FC236}">
                <a16:creationId xmlns:a16="http://schemas.microsoft.com/office/drawing/2014/main" id="{670DA477-73ED-4E68-9704-FB6B101BD42F}"/>
              </a:ext>
            </a:extLst>
          </p:cNvPr>
          <p:cNvSpPr/>
          <p:nvPr/>
        </p:nvSpPr>
        <p:spPr>
          <a:xfrm>
            <a:off x="5197938" y="2329964"/>
            <a:ext cx="1033576" cy="624655"/>
          </a:xfrm>
          <a:custGeom>
            <a:avLst/>
            <a:gdLst>
              <a:gd name="connsiteX0" fmla="*/ 0 w 660400"/>
              <a:gd name="connsiteY0" fmla="*/ 330200 h 330200"/>
              <a:gd name="connsiteX1" fmla="*/ 313266 w 660400"/>
              <a:gd name="connsiteY1" fmla="*/ 8466 h 330200"/>
              <a:gd name="connsiteX2" fmla="*/ 660400 w 660400"/>
              <a:gd name="connsiteY2" fmla="*/ 0 h 330200"/>
              <a:gd name="connsiteX0" fmla="*/ 0 w 783081"/>
              <a:gd name="connsiteY0" fmla="*/ 228955 h 228955"/>
              <a:gd name="connsiteX1" fmla="*/ 435947 w 783081"/>
              <a:gd name="connsiteY1" fmla="*/ 8466 h 228955"/>
              <a:gd name="connsiteX2" fmla="*/ 783081 w 783081"/>
              <a:gd name="connsiteY2" fmla="*/ 0 h 228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3081" h="228955">
                <a:moveTo>
                  <a:pt x="0" y="228955"/>
                </a:moveTo>
                <a:lnTo>
                  <a:pt x="435947" y="8466"/>
                </a:lnTo>
                <a:lnTo>
                  <a:pt x="783081" y="0"/>
                </a:lnTo>
              </a:path>
            </a:pathLst>
          </a:custGeom>
          <a:ln w="158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02" name="Freeform 79">
            <a:extLst>
              <a:ext uri="{FF2B5EF4-FFF2-40B4-BE49-F238E27FC236}">
                <a16:creationId xmlns:a16="http://schemas.microsoft.com/office/drawing/2014/main" id="{A9B67278-6610-45E8-9ACA-2EC5D4188FD1}"/>
              </a:ext>
            </a:extLst>
          </p:cNvPr>
          <p:cNvSpPr/>
          <p:nvPr/>
        </p:nvSpPr>
        <p:spPr>
          <a:xfrm>
            <a:off x="5367226" y="3935422"/>
            <a:ext cx="890699" cy="256684"/>
          </a:xfrm>
          <a:custGeom>
            <a:avLst/>
            <a:gdLst>
              <a:gd name="connsiteX0" fmla="*/ 0 w 304800"/>
              <a:gd name="connsiteY0" fmla="*/ 321734 h 321734"/>
              <a:gd name="connsiteX1" fmla="*/ 135467 w 304800"/>
              <a:gd name="connsiteY1" fmla="*/ 0 h 321734"/>
              <a:gd name="connsiteX2" fmla="*/ 304800 w 304800"/>
              <a:gd name="connsiteY2" fmla="*/ 0 h 321734"/>
              <a:gd name="connsiteX0" fmla="*/ 0 w 311461"/>
              <a:gd name="connsiteY0" fmla="*/ 97475 h 97475"/>
              <a:gd name="connsiteX1" fmla="*/ 142128 w 311461"/>
              <a:gd name="connsiteY1" fmla="*/ 0 h 97475"/>
              <a:gd name="connsiteX2" fmla="*/ 311461 w 311461"/>
              <a:gd name="connsiteY2" fmla="*/ 0 h 9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1461" h="97475">
                <a:moveTo>
                  <a:pt x="0" y="97475"/>
                </a:moveTo>
                <a:lnTo>
                  <a:pt x="142128" y="0"/>
                </a:lnTo>
                <a:lnTo>
                  <a:pt x="311461" y="0"/>
                </a:lnTo>
              </a:path>
            </a:pathLst>
          </a:custGeom>
          <a:ln w="158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503" name="Group 2502">
            <a:extLst>
              <a:ext uri="{FF2B5EF4-FFF2-40B4-BE49-F238E27FC236}">
                <a16:creationId xmlns:a16="http://schemas.microsoft.com/office/drawing/2014/main" id="{211CA875-EC21-4D26-9D06-987BE79B2F1B}"/>
              </a:ext>
            </a:extLst>
          </p:cNvPr>
          <p:cNvGrpSpPr/>
          <p:nvPr/>
        </p:nvGrpSpPr>
        <p:grpSpPr>
          <a:xfrm>
            <a:off x="7600950" y="1944182"/>
            <a:ext cx="3096303" cy="853305"/>
            <a:chOff x="910640" y="3014284"/>
            <a:chExt cx="1527408" cy="2134259"/>
          </a:xfrm>
        </p:grpSpPr>
        <p:sp>
          <p:nvSpPr>
            <p:cNvPr id="2504" name="TextBox 2503">
              <a:extLst>
                <a:ext uri="{FF2B5EF4-FFF2-40B4-BE49-F238E27FC236}">
                  <a16:creationId xmlns:a16="http://schemas.microsoft.com/office/drawing/2014/main" id="{B9980B3A-9669-49E1-AD30-A033D3B27AE1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05" name="TextBox 2504">
              <a:extLst>
                <a:ext uri="{FF2B5EF4-FFF2-40B4-BE49-F238E27FC236}">
                  <a16:creationId xmlns:a16="http://schemas.microsoft.com/office/drawing/2014/main" id="{933C85A9-F96D-4668-9879-E91692D9703F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506" name="Group 2505">
            <a:extLst>
              <a:ext uri="{FF2B5EF4-FFF2-40B4-BE49-F238E27FC236}">
                <a16:creationId xmlns:a16="http://schemas.microsoft.com/office/drawing/2014/main" id="{26F5F46E-A607-4612-B5A7-6D06AD23E6C9}"/>
              </a:ext>
            </a:extLst>
          </p:cNvPr>
          <p:cNvGrpSpPr/>
          <p:nvPr/>
        </p:nvGrpSpPr>
        <p:grpSpPr>
          <a:xfrm>
            <a:off x="7600950" y="3570051"/>
            <a:ext cx="3096303" cy="853305"/>
            <a:chOff x="910640" y="3014284"/>
            <a:chExt cx="1527408" cy="2134259"/>
          </a:xfrm>
        </p:grpSpPr>
        <p:sp>
          <p:nvSpPr>
            <p:cNvPr id="2507" name="TextBox 2506">
              <a:extLst>
                <a:ext uri="{FF2B5EF4-FFF2-40B4-BE49-F238E27FC236}">
                  <a16:creationId xmlns:a16="http://schemas.microsoft.com/office/drawing/2014/main" id="{F0995E35-CF8D-481B-8031-9EDBE1519E5C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08" name="TextBox 2507">
              <a:extLst>
                <a:ext uri="{FF2B5EF4-FFF2-40B4-BE49-F238E27FC236}">
                  <a16:creationId xmlns:a16="http://schemas.microsoft.com/office/drawing/2014/main" id="{54244EC7-D05D-4C93-9FA6-48F88004112A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2509" name="Group 2508">
            <a:extLst>
              <a:ext uri="{FF2B5EF4-FFF2-40B4-BE49-F238E27FC236}">
                <a16:creationId xmlns:a16="http://schemas.microsoft.com/office/drawing/2014/main" id="{96E725EF-4F8F-46AA-8F9D-FA7832E89B6C}"/>
              </a:ext>
            </a:extLst>
          </p:cNvPr>
          <p:cNvGrpSpPr/>
          <p:nvPr/>
        </p:nvGrpSpPr>
        <p:grpSpPr>
          <a:xfrm>
            <a:off x="7600951" y="5195921"/>
            <a:ext cx="3096303" cy="853305"/>
            <a:chOff x="910640" y="3014284"/>
            <a:chExt cx="1527408" cy="2134259"/>
          </a:xfrm>
        </p:grpSpPr>
        <p:sp>
          <p:nvSpPr>
            <p:cNvPr id="2510" name="TextBox 2509">
              <a:extLst>
                <a:ext uri="{FF2B5EF4-FFF2-40B4-BE49-F238E27FC236}">
                  <a16:creationId xmlns:a16="http://schemas.microsoft.com/office/drawing/2014/main" id="{0ACC8B7A-37A0-4C50-B299-BCC654F2673A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11" name="TextBox 2510">
              <a:extLst>
                <a:ext uri="{FF2B5EF4-FFF2-40B4-BE49-F238E27FC236}">
                  <a16:creationId xmlns:a16="http://schemas.microsoft.com/office/drawing/2014/main" id="{D60BEF13-8A64-4CF9-9887-56A2D2AF3535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sp>
        <p:nvSpPr>
          <p:cNvPr id="2512" name="Freeform 63">
            <a:extLst>
              <a:ext uri="{FF2B5EF4-FFF2-40B4-BE49-F238E27FC236}">
                <a16:creationId xmlns:a16="http://schemas.microsoft.com/office/drawing/2014/main" id="{1A43EED7-BC81-4D51-B517-6372D88CD969}"/>
              </a:ext>
            </a:extLst>
          </p:cNvPr>
          <p:cNvSpPr/>
          <p:nvPr/>
        </p:nvSpPr>
        <p:spPr>
          <a:xfrm flipV="1">
            <a:off x="5086350" y="5225202"/>
            <a:ext cx="1125389" cy="397372"/>
          </a:xfrm>
          <a:custGeom>
            <a:avLst/>
            <a:gdLst>
              <a:gd name="connsiteX0" fmla="*/ 0 w 660400"/>
              <a:gd name="connsiteY0" fmla="*/ 330200 h 330200"/>
              <a:gd name="connsiteX1" fmla="*/ 313266 w 660400"/>
              <a:gd name="connsiteY1" fmla="*/ 8466 h 330200"/>
              <a:gd name="connsiteX2" fmla="*/ 660400 w 660400"/>
              <a:gd name="connsiteY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0400" h="330200">
                <a:moveTo>
                  <a:pt x="0" y="330200"/>
                </a:moveTo>
                <a:lnTo>
                  <a:pt x="313266" y="8466"/>
                </a:lnTo>
                <a:lnTo>
                  <a:pt x="660400" y="0"/>
                </a:lnTo>
              </a:path>
            </a:pathLst>
          </a:custGeom>
          <a:ln w="158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13" name="Oval 2512">
            <a:extLst>
              <a:ext uri="{FF2B5EF4-FFF2-40B4-BE49-F238E27FC236}">
                <a16:creationId xmlns:a16="http://schemas.microsoft.com/office/drawing/2014/main" id="{43921F6D-7944-48CD-9364-B89EC74939F6}"/>
              </a:ext>
            </a:extLst>
          </p:cNvPr>
          <p:cNvSpPr/>
          <p:nvPr/>
        </p:nvSpPr>
        <p:spPr>
          <a:xfrm>
            <a:off x="6688516" y="2008711"/>
            <a:ext cx="724247" cy="72424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4" name="Oval 2513">
            <a:extLst>
              <a:ext uri="{FF2B5EF4-FFF2-40B4-BE49-F238E27FC236}">
                <a16:creationId xmlns:a16="http://schemas.microsoft.com/office/drawing/2014/main" id="{9E171A6B-6CFB-4099-A86C-93BED6BB93CC}"/>
              </a:ext>
            </a:extLst>
          </p:cNvPr>
          <p:cNvSpPr/>
          <p:nvPr/>
        </p:nvSpPr>
        <p:spPr>
          <a:xfrm>
            <a:off x="6688515" y="3634580"/>
            <a:ext cx="724247" cy="72424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5" name="Oval 2514">
            <a:extLst>
              <a:ext uri="{FF2B5EF4-FFF2-40B4-BE49-F238E27FC236}">
                <a16:creationId xmlns:a16="http://schemas.microsoft.com/office/drawing/2014/main" id="{7C93AD39-9373-4A46-B549-FAA329576ED0}"/>
              </a:ext>
            </a:extLst>
          </p:cNvPr>
          <p:cNvSpPr/>
          <p:nvPr/>
        </p:nvSpPr>
        <p:spPr>
          <a:xfrm>
            <a:off x="6688515" y="5260450"/>
            <a:ext cx="724247" cy="72424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6" name="Freeform: Shape 2515">
            <a:extLst>
              <a:ext uri="{FF2B5EF4-FFF2-40B4-BE49-F238E27FC236}">
                <a16:creationId xmlns:a16="http://schemas.microsoft.com/office/drawing/2014/main" id="{5A13194A-695A-40AF-9AF5-23932FF9454B}"/>
              </a:ext>
            </a:extLst>
          </p:cNvPr>
          <p:cNvSpPr/>
          <p:nvPr/>
        </p:nvSpPr>
        <p:spPr>
          <a:xfrm>
            <a:off x="6912525" y="3824030"/>
            <a:ext cx="276225" cy="400050"/>
          </a:xfrm>
          <a:custGeom>
            <a:avLst/>
            <a:gdLst>
              <a:gd name="connsiteX0" fmla="*/ 137834 w 276225"/>
              <a:gd name="connsiteY0" fmla="*/ 156 h 400050"/>
              <a:gd name="connsiteX1" fmla="*/ 214987 w 276225"/>
              <a:gd name="connsiteY1" fmla="*/ 156 h 400050"/>
              <a:gd name="connsiteX2" fmla="*/ 232132 w 276225"/>
              <a:gd name="connsiteY2" fmla="*/ 7776 h 400050"/>
              <a:gd name="connsiteX3" fmla="*/ 275947 w 276225"/>
              <a:gd name="connsiteY3" fmla="*/ 139221 h 400050"/>
              <a:gd name="connsiteX4" fmla="*/ 223559 w 276225"/>
              <a:gd name="connsiteY4" fmla="*/ 235423 h 400050"/>
              <a:gd name="connsiteX5" fmla="*/ 190222 w 276225"/>
              <a:gd name="connsiteY5" fmla="*/ 253521 h 400050"/>
              <a:gd name="connsiteX6" fmla="*/ 153074 w 276225"/>
              <a:gd name="connsiteY6" fmla="*/ 321148 h 400050"/>
              <a:gd name="connsiteX7" fmla="*/ 189269 w 276225"/>
              <a:gd name="connsiteY7" fmla="*/ 373536 h 400050"/>
              <a:gd name="connsiteX8" fmla="*/ 225464 w 276225"/>
              <a:gd name="connsiteY8" fmla="*/ 387823 h 400050"/>
              <a:gd name="connsiteX9" fmla="*/ 231179 w 276225"/>
              <a:gd name="connsiteY9" fmla="*/ 395443 h 400050"/>
              <a:gd name="connsiteX10" fmla="*/ 222607 w 276225"/>
              <a:gd name="connsiteY10" fmla="*/ 400206 h 400050"/>
              <a:gd name="connsiteX11" fmla="*/ 54014 w 276225"/>
              <a:gd name="connsiteY11" fmla="*/ 400206 h 400050"/>
              <a:gd name="connsiteX12" fmla="*/ 45442 w 276225"/>
              <a:gd name="connsiteY12" fmla="*/ 396396 h 400050"/>
              <a:gd name="connsiteX13" fmla="*/ 53062 w 276225"/>
              <a:gd name="connsiteY13" fmla="*/ 387823 h 400050"/>
              <a:gd name="connsiteX14" fmla="*/ 91162 w 276225"/>
              <a:gd name="connsiteY14" fmla="*/ 372583 h 400050"/>
              <a:gd name="connsiteX15" fmla="*/ 124499 w 276225"/>
              <a:gd name="connsiteY15" fmla="*/ 322101 h 400050"/>
              <a:gd name="connsiteX16" fmla="*/ 91162 w 276225"/>
              <a:gd name="connsiteY16" fmla="*/ 255426 h 400050"/>
              <a:gd name="connsiteX17" fmla="*/ 55919 w 276225"/>
              <a:gd name="connsiteY17" fmla="*/ 237328 h 400050"/>
              <a:gd name="connsiteX18" fmla="*/ 4484 w 276225"/>
              <a:gd name="connsiteY18" fmla="*/ 117313 h 400050"/>
              <a:gd name="connsiteX19" fmla="*/ 40679 w 276225"/>
              <a:gd name="connsiteY19" fmla="*/ 12538 h 400050"/>
              <a:gd name="connsiteX20" fmla="*/ 59729 w 276225"/>
              <a:gd name="connsiteY20" fmla="*/ 156 h 400050"/>
              <a:gd name="connsiteX21" fmla="*/ 137834 w 276225"/>
              <a:gd name="connsiteY21" fmla="*/ 156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225" h="400050">
                <a:moveTo>
                  <a:pt x="137834" y="156"/>
                </a:moveTo>
                <a:cubicBezTo>
                  <a:pt x="165457" y="156"/>
                  <a:pt x="187364" y="156"/>
                  <a:pt x="214987" y="156"/>
                </a:cubicBezTo>
                <a:cubicBezTo>
                  <a:pt x="221654" y="156"/>
                  <a:pt x="228322" y="-1749"/>
                  <a:pt x="232132" y="7776"/>
                </a:cubicBezTo>
                <a:cubicBezTo>
                  <a:pt x="250229" y="48733"/>
                  <a:pt x="272137" y="93501"/>
                  <a:pt x="275947" y="139221"/>
                </a:cubicBezTo>
                <a:cubicBezTo>
                  <a:pt x="279757" y="183988"/>
                  <a:pt x="261659" y="212563"/>
                  <a:pt x="223559" y="235423"/>
                </a:cubicBezTo>
                <a:cubicBezTo>
                  <a:pt x="212129" y="242091"/>
                  <a:pt x="202604" y="247806"/>
                  <a:pt x="190222" y="253521"/>
                </a:cubicBezTo>
                <a:cubicBezTo>
                  <a:pt x="154979" y="270666"/>
                  <a:pt x="153074" y="291621"/>
                  <a:pt x="153074" y="321148"/>
                </a:cubicBezTo>
                <a:cubicBezTo>
                  <a:pt x="152122" y="349723"/>
                  <a:pt x="163552" y="364963"/>
                  <a:pt x="189269" y="373536"/>
                </a:cubicBezTo>
                <a:cubicBezTo>
                  <a:pt x="200699" y="377346"/>
                  <a:pt x="214034" y="384013"/>
                  <a:pt x="225464" y="387823"/>
                </a:cubicBezTo>
                <a:cubicBezTo>
                  <a:pt x="229274" y="388776"/>
                  <a:pt x="232132" y="391633"/>
                  <a:pt x="231179" y="395443"/>
                </a:cubicBezTo>
                <a:cubicBezTo>
                  <a:pt x="230227" y="399253"/>
                  <a:pt x="226417" y="400206"/>
                  <a:pt x="222607" y="400206"/>
                </a:cubicBezTo>
                <a:cubicBezTo>
                  <a:pt x="168314" y="400206"/>
                  <a:pt x="109259" y="400206"/>
                  <a:pt x="54014" y="400206"/>
                </a:cubicBezTo>
                <a:cubicBezTo>
                  <a:pt x="50204" y="400206"/>
                  <a:pt x="46394" y="400206"/>
                  <a:pt x="45442" y="396396"/>
                </a:cubicBezTo>
                <a:cubicBezTo>
                  <a:pt x="44489" y="391633"/>
                  <a:pt x="49252" y="388776"/>
                  <a:pt x="53062" y="387823"/>
                </a:cubicBezTo>
                <a:cubicBezTo>
                  <a:pt x="64492" y="383061"/>
                  <a:pt x="78779" y="376393"/>
                  <a:pt x="91162" y="372583"/>
                </a:cubicBezTo>
                <a:cubicBezTo>
                  <a:pt x="115927" y="364011"/>
                  <a:pt x="125452" y="348771"/>
                  <a:pt x="124499" y="322101"/>
                </a:cubicBezTo>
                <a:cubicBezTo>
                  <a:pt x="124499" y="295431"/>
                  <a:pt x="129262" y="270666"/>
                  <a:pt x="91162" y="255426"/>
                </a:cubicBezTo>
                <a:cubicBezTo>
                  <a:pt x="78779" y="249711"/>
                  <a:pt x="68302" y="244948"/>
                  <a:pt x="55919" y="237328"/>
                </a:cubicBezTo>
                <a:cubicBezTo>
                  <a:pt x="7342" y="207801"/>
                  <a:pt x="-8851" y="172558"/>
                  <a:pt x="4484" y="117313"/>
                </a:cubicBezTo>
                <a:cubicBezTo>
                  <a:pt x="13057" y="83023"/>
                  <a:pt x="26392" y="44923"/>
                  <a:pt x="40679" y="12538"/>
                </a:cubicBezTo>
                <a:cubicBezTo>
                  <a:pt x="44489" y="3013"/>
                  <a:pt x="49252" y="156"/>
                  <a:pt x="59729" y="156"/>
                </a:cubicBezTo>
                <a:cubicBezTo>
                  <a:pt x="85447" y="1108"/>
                  <a:pt x="110212" y="156"/>
                  <a:pt x="137834" y="15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517" name="Group 2516">
            <a:extLst>
              <a:ext uri="{FF2B5EF4-FFF2-40B4-BE49-F238E27FC236}">
                <a16:creationId xmlns:a16="http://schemas.microsoft.com/office/drawing/2014/main" id="{6745DEAC-66E9-459C-AD20-D0AE13C62A91}"/>
              </a:ext>
            </a:extLst>
          </p:cNvPr>
          <p:cNvGrpSpPr/>
          <p:nvPr/>
        </p:nvGrpSpPr>
        <p:grpSpPr>
          <a:xfrm>
            <a:off x="6780600" y="5500009"/>
            <a:ext cx="540074" cy="299230"/>
            <a:chOff x="3293429" y="2401985"/>
            <a:chExt cx="704850" cy="390525"/>
          </a:xfrm>
          <a:solidFill>
            <a:schemeClr val="bg1"/>
          </a:solidFill>
        </p:grpSpPr>
        <p:sp>
          <p:nvSpPr>
            <p:cNvPr id="2518" name="Freeform: Shape 2517">
              <a:extLst>
                <a:ext uri="{FF2B5EF4-FFF2-40B4-BE49-F238E27FC236}">
                  <a16:creationId xmlns:a16="http://schemas.microsoft.com/office/drawing/2014/main" id="{19E21A14-66E1-471A-A977-00B95CFB99F1}"/>
                </a:ext>
              </a:extLst>
            </p:cNvPr>
            <p:cNvSpPr/>
            <p:nvPr/>
          </p:nvSpPr>
          <p:spPr>
            <a:xfrm>
              <a:off x="3483843" y="2401985"/>
              <a:ext cx="419100" cy="314325"/>
            </a:xfrm>
            <a:custGeom>
              <a:avLst/>
              <a:gdLst>
                <a:gd name="connsiteX0" fmla="*/ 392516 w 419100"/>
                <a:gd name="connsiteY0" fmla="*/ 78105 h 314325"/>
                <a:gd name="connsiteX1" fmla="*/ 323936 w 419100"/>
                <a:gd name="connsiteY1" fmla="*/ 51435 h 314325"/>
                <a:gd name="connsiteX2" fmla="*/ 316316 w 419100"/>
                <a:gd name="connsiteY2" fmla="*/ 48577 h 314325"/>
                <a:gd name="connsiteX3" fmla="*/ 311553 w 419100"/>
                <a:gd name="connsiteY3" fmla="*/ 0 h 314325"/>
                <a:gd name="connsiteX4" fmla="*/ 9611 w 419100"/>
                <a:gd name="connsiteY4" fmla="*/ 0 h 314325"/>
                <a:gd name="connsiteX5" fmla="*/ 1038 w 419100"/>
                <a:gd name="connsiteY5" fmla="*/ 21908 h 314325"/>
                <a:gd name="connsiteX6" fmla="*/ 1991 w 419100"/>
                <a:gd name="connsiteY6" fmla="*/ 134302 h 314325"/>
                <a:gd name="connsiteX7" fmla="*/ 61046 w 419100"/>
                <a:gd name="connsiteY7" fmla="*/ 306705 h 314325"/>
                <a:gd name="connsiteX8" fmla="*/ 67713 w 419100"/>
                <a:gd name="connsiteY8" fmla="*/ 315278 h 314325"/>
                <a:gd name="connsiteX9" fmla="*/ 238211 w 419100"/>
                <a:gd name="connsiteY9" fmla="*/ 316230 h 314325"/>
                <a:gd name="connsiteX10" fmla="*/ 253451 w 419100"/>
                <a:gd name="connsiteY10" fmla="*/ 306705 h 314325"/>
                <a:gd name="connsiteX11" fmla="*/ 292503 w 419100"/>
                <a:gd name="connsiteY11" fmla="*/ 241935 h 314325"/>
                <a:gd name="connsiteX12" fmla="*/ 311553 w 419100"/>
                <a:gd name="connsiteY12" fmla="*/ 223838 h 314325"/>
                <a:gd name="connsiteX13" fmla="*/ 402041 w 419100"/>
                <a:gd name="connsiteY13" fmla="*/ 178118 h 314325"/>
                <a:gd name="connsiteX14" fmla="*/ 392516 w 419100"/>
                <a:gd name="connsiteY14" fmla="*/ 78105 h 314325"/>
                <a:gd name="connsiteX15" fmla="*/ 382038 w 419100"/>
                <a:gd name="connsiteY15" fmla="*/ 154305 h 314325"/>
                <a:gd name="connsiteX16" fmla="*/ 315363 w 419100"/>
                <a:gd name="connsiteY16" fmla="*/ 192405 h 314325"/>
                <a:gd name="connsiteX17" fmla="*/ 308696 w 419100"/>
                <a:gd name="connsiteY17" fmla="*/ 181927 h 314325"/>
                <a:gd name="connsiteX18" fmla="*/ 316316 w 419100"/>
                <a:gd name="connsiteY18" fmla="*/ 93345 h 314325"/>
                <a:gd name="connsiteX19" fmla="*/ 324888 w 419100"/>
                <a:gd name="connsiteY19" fmla="*/ 85725 h 314325"/>
                <a:gd name="connsiteX20" fmla="*/ 376323 w 419100"/>
                <a:gd name="connsiteY20" fmla="*/ 105727 h 314325"/>
                <a:gd name="connsiteX21" fmla="*/ 382038 w 419100"/>
                <a:gd name="connsiteY21" fmla="*/ 15430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19100" h="314325">
                  <a:moveTo>
                    <a:pt x="392516" y="78105"/>
                  </a:moveTo>
                  <a:cubicBezTo>
                    <a:pt x="377276" y="66675"/>
                    <a:pt x="353463" y="51435"/>
                    <a:pt x="323936" y="51435"/>
                  </a:cubicBezTo>
                  <a:cubicBezTo>
                    <a:pt x="321078" y="51435"/>
                    <a:pt x="317268" y="53340"/>
                    <a:pt x="316316" y="48577"/>
                  </a:cubicBezTo>
                  <a:cubicBezTo>
                    <a:pt x="311553" y="42863"/>
                    <a:pt x="318221" y="5715"/>
                    <a:pt x="311553" y="0"/>
                  </a:cubicBezTo>
                  <a:cubicBezTo>
                    <a:pt x="214398" y="0"/>
                    <a:pt x="106766" y="0"/>
                    <a:pt x="9611" y="0"/>
                  </a:cubicBezTo>
                  <a:cubicBezTo>
                    <a:pt x="86" y="0"/>
                    <a:pt x="86" y="19050"/>
                    <a:pt x="1038" y="21908"/>
                  </a:cubicBezTo>
                  <a:cubicBezTo>
                    <a:pt x="-867" y="37148"/>
                    <a:pt x="86" y="103823"/>
                    <a:pt x="1991" y="134302"/>
                  </a:cubicBezTo>
                  <a:cubicBezTo>
                    <a:pt x="8658" y="211455"/>
                    <a:pt x="31518" y="236220"/>
                    <a:pt x="61046" y="306705"/>
                  </a:cubicBezTo>
                  <a:cubicBezTo>
                    <a:pt x="61998" y="310515"/>
                    <a:pt x="63903" y="313373"/>
                    <a:pt x="67713" y="315278"/>
                  </a:cubicBezTo>
                  <a:cubicBezTo>
                    <a:pt x="124863" y="319088"/>
                    <a:pt x="181061" y="316230"/>
                    <a:pt x="238211" y="316230"/>
                  </a:cubicBezTo>
                  <a:cubicBezTo>
                    <a:pt x="244878" y="316230"/>
                    <a:pt x="251546" y="314325"/>
                    <a:pt x="253451" y="306705"/>
                  </a:cubicBezTo>
                  <a:cubicBezTo>
                    <a:pt x="275359" y="269557"/>
                    <a:pt x="280121" y="264795"/>
                    <a:pt x="292503" y="241935"/>
                  </a:cubicBezTo>
                  <a:cubicBezTo>
                    <a:pt x="297266" y="232410"/>
                    <a:pt x="302028" y="224790"/>
                    <a:pt x="311553" y="223838"/>
                  </a:cubicBezTo>
                  <a:cubicBezTo>
                    <a:pt x="347748" y="220980"/>
                    <a:pt x="378228" y="205740"/>
                    <a:pt x="402041" y="178118"/>
                  </a:cubicBezTo>
                  <a:cubicBezTo>
                    <a:pt x="430616" y="148590"/>
                    <a:pt x="424901" y="103823"/>
                    <a:pt x="392516" y="78105"/>
                  </a:cubicBezTo>
                  <a:close/>
                  <a:moveTo>
                    <a:pt x="382038" y="154305"/>
                  </a:moveTo>
                  <a:cubicBezTo>
                    <a:pt x="366798" y="178118"/>
                    <a:pt x="342034" y="187643"/>
                    <a:pt x="315363" y="192405"/>
                  </a:cubicBezTo>
                  <a:cubicBezTo>
                    <a:pt x="303934" y="194310"/>
                    <a:pt x="308696" y="186690"/>
                    <a:pt x="308696" y="181927"/>
                  </a:cubicBezTo>
                  <a:cubicBezTo>
                    <a:pt x="312506" y="152400"/>
                    <a:pt x="316316" y="122873"/>
                    <a:pt x="316316" y="93345"/>
                  </a:cubicBezTo>
                  <a:cubicBezTo>
                    <a:pt x="316316" y="86677"/>
                    <a:pt x="318221" y="84773"/>
                    <a:pt x="324888" y="85725"/>
                  </a:cubicBezTo>
                  <a:cubicBezTo>
                    <a:pt x="343938" y="87630"/>
                    <a:pt x="361084" y="92393"/>
                    <a:pt x="376323" y="105727"/>
                  </a:cubicBezTo>
                  <a:cubicBezTo>
                    <a:pt x="390611" y="118110"/>
                    <a:pt x="392516" y="138113"/>
                    <a:pt x="382038" y="154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19" name="Freeform: Shape 2518">
              <a:extLst>
                <a:ext uri="{FF2B5EF4-FFF2-40B4-BE49-F238E27FC236}">
                  <a16:creationId xmlns:a16="http://schemas.microsoft.com/office/drawing/2014/main" id="{806A37B0-22A9-48A0-A384-AC07142639F0}"/>
                </a:ext>
              </a:extLst>
            </p:cNvPr>
            <p:cNvSpPr/>
            <p:nvPr/>
          </p:nvSpPr>
          <p:spPr>
            <a:xfrm>
              <a:off x="3293429" y="2725835"/>
              <a:ext cx="704850" cy="66675"/>
            </a:xfrm>
            <a:custGeom>
              <a:avLst/>
              <a:gdLst>
                <a:gd name="connsiteX0" fmla="*/ 0 w 704850"/>
                <a:gd name="connsiteY0" fmla="*/ 0 h 66675"/>
                <a:gd name="connsiteX1" fmla="*/ 352425 w 704850"/>
                <a:gd name="connsiteY1" fmla="*/ 73342 h 66675"/>
                <a:gd name="connsiteX2" fmla="*/ 704850 w 704850"/>
                <a:gd name="connsiteY2" fmla="*/ 0 h 66675"/>
                <a:gd name="connsiteX3" fmla="*/ 0 w 704850"/>
                <a:gd name="connsiteY3" fmla="*/ 0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4850" h="66675">
                  <a:moveTo>
                    <a:pt x="0" y="0"/>
                  </a:moveTo>
                  <a:cubicBezTo>
                    <a:pt x="107633" y="46672"/>
                    <a:pt x="226695" y="73342"/>
                    <a:pt x="352425" y="73342"/>
                  </a:cubicBezTo>
                  <a:cubicBezTo>
                    <a:pt x="478155" y="73342"/>
                    <a:pt x="597218" y="47625"/>
                    <a:pt x="704850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520" name="Freeform: Shape 2519">
            <a:extLst>
              <a:ext uri="{FF2B5EF4-FFF2-40B4-BE49-F238E27FC236}">
                <a16:creationId xmlns:a16="http://schemas.microsoft.com/office/drawing/2014/main" id="{BD6D2F54-FAE0-4130-AB39-56E2E8A6D41B}"/>
              </a:ext>
            </a:extLst>
          </p:cNvPr>
          <p:cNvSpPr/>
          <p:nvPr/>
        </p:nvSpPr>
        <p:spPr>
          <a:xfrm>
            <a:off x="7200378" y="5608441"/>
            <a:ext cx="21910" cy="21910"/>
          </a:xfrm>
          <a:custGeom>
            <a:avLst/>
            <a:gdLst>
              <a:gd name="connsiteX0" fmla="*/ 0 w 0"/>
              <a:gd name="connsiteY0" fmla="*/ 953 h 0"/>
              <a:gd name="connsiteX1" fmla="*/ 5715 w 0"/>
              <a:gd name="connsiteY1" fmla="*/ 0 h 0"/>
              <a:gd name="connsiteX2" fmla="*/ 4763 w 0"/>
              <a:gd name="connsiteY2" fmla="*/ 3810 h 0"/>
              <a:gd name="connsiteX3" fmla="*/ 0 w 0"/>
              <a:gd name="connsiteY3" fmla="*/ 953 h 0"/>
              <a:gd name="connsiteX4" fmla="*/ 0 w 0"/>
              <a:gd name="connsiteY4" fmla="*/ 953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>
                <a:moveTo>
                  <a:pt x="0" y="953"/>
                </a:moveTo>
                <a:cubicBezTo>
                  <a:pt x="1905" y="953"/>
                  <a:pt x="3810" y="0"/>
                  <a:pt x="5715" y="0"/>
                </a:cubicBezTo>
                <a:cubicBezTo>
                  <a:pt x="5715" y="953"/>
                  <a:pt x="5715" y="2858"/>
                  <a:pt x="4763" y="3810"/>
                </a:cubicBezTo>
                <a:cubicBezTo>
                  <a:pt x="3810" y="2858"/>
                  <a:pt x="2857" y="953"/>
                  <a:pt x="0" y="953"/>
                </a:cubicBezTo>
                <a:cubicBezTo>
                  <a:pt x="952" y="0"/>
                  <a:pt x="0" y="953"/>
                  <a:pt x="0" y="953"/>
                </a:cubicBezTo>
                <a:close/>
              </a:path>
            </a:pathLst>
          </a:custGeom>
          <a:solidFill>
            <a:srgbClr val="F2EAD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521" name="Group 2520">
            <a:extLst>
              <a:ext uri="{FF2B5EF4-FFF2-40B4-BE49-F238E27FC236}">
                <a16:creationId xmlns:a16="http://schemas.microsoft.com/office/drawing/2014/main" id="{92BE2108-A336-460E-9857-4DC874B629B1}"/>
              </a:ext>
            </a:extLst>
          </p:cNvPr>
          <p:cNvGrpSpPr/>
          <p:nvPr/>
        </p:nvGrpSpPr>
        <p:grpSpPr>
          <a:xfrm>
            <a:off x="6912525" y="2128788"/>
            <a:ext cx="301654" cy="484094"/>
            <a:chOff x="6899592" y="1993712"/>
            <a:chExt cx="3149063" cy="5053610"/>
          </a:xfrm>
        </p:grpSpPr>
        <p:sp>
          <p:nvSpPr>
            <p:cNvPr id="2522" name="Freeform: Shape 2521">
              <a:extLst>
                <a:ext uri="{FF2B5EF4-FFF2-40B4-BE49-F238E27FC236}">
                  <a16:creationId xmlns:a16="http://schemas.microsoft.com/office/drawing/2014/main" id="{71E942A8-0E4A-4E6E-AE32-41921A3BFA7B}"/>
                </a:ext>
              </a:extLst>
            </p:cNvPr>
            <p:cNvSpPr/>
            <p:nvPr/>
          </p:nvSpPr>
          <p:spPr>
            <a:xfrm>
              <a:off x="6899592" y="1993712"/>
              <a:ext cx="3149063" cy="5053610"/>
            </a:xfrm>
            <a:custGeom>
              <a:avLst/>
              <a:gdLst>
                <a:gd name="connsiteX0" fmla="*/ 789030 w 3149063"/>
                <a:gd name="connsiteY0" fmla="*/ 5048021 h 5053610"/>
                <a:gd name="connsiteX1" fmla="*/ 791566 w 3149063"/>
                <a:gd name="connsiteY1" fmla="*/ 5048022 h 5053610"/>
                <a:gd name="connsiteX2" fmla="*/ 793454 w 3149063"/>
                <a:gd name="connsiteY2" fmla="*/ 5048831 h 5053610"/>
                <a:gd name="connsiteX3" fmla="*/ 787934 w 3149063"/>
                <a:gd name="connsiteY3" fmla="*/ 5047820 h 5053610"/>
                <a:gd name="connsiteX4" fmla="*/ 789030 w 3149063"/>
                <a:gd name="connsiteY4" fmla="*/ 5048021 h 5053610"/>
                <a:gd name="connsiteX5" fmla="*/ 769942 w 3149063"/>
                <a:gd name="connsiteY5" fmla="*/ 5048015 h 5053610"/>
                <a:gd name="connsiteX6" fmla="*/ 781958 w 3149063"/>
                <a:gd name="connsiteY6" fmla="*/ 5047834 h 5053610"/>
                <a:gd name="connsiteX7" fmla="*/ 2485194 w 3149063"/>
                <a:gd name="connsiteY7" fmla="*/ 0 h 5053610"/>
                <a:gd name="connsiteX8" fmla="*/ 3149063 w 3149063"/>
                <a:gd name="connsiteY8" fmla="*/ 0 h 5053610"/>
                <a:gd name="connsiteX9" fmla="*/ 3142489 w 3149063"/>
                <a:gd name="connsiteY9" fmla="*/ 144605 h 5053610"/>
                <a:gd name="connsiteX10" fmla="*/ 2594743 w 3149063"/>
                <a:gd name="connsiteY10" fmla="*/ 144605 h 5053610"/>
                <a:gd name="connsiteX11" fmla="*/ 2415083 w 3149063"/>
                <a:gd name="connsiteY11" fmla="*/ 322075 h 5053610"/>
                <a:gd name="connsiteX12" fmla="*/ 2309403 w 3149063"/>
                <a:gd name="connsiteY12" fmla="*/ 730351 h 5053610"/>
                <a:gd name="connsiteX13" fmla="*/ 2293947 w 3149063"/>
                <a:gd name="connsiteY13" fmla="*/ 790658 h 5053610"/>
                <a:gd name="connsiteX14" fmla="*/ 2330933 w 3149063"/>
                <a:gd name="connsiteY14" fmla="*/ 798189 h 5053610"/>
                <a:gd name="connsiteX15" fmla="*/ 2686767 w 3149063"/>
                <a:gd name="connsiteY15" fmla="*/ 900493 h 5053610"/>
                <a:gd name="connsiteX16" fmla="*/ 2903673 w 3149063"/>
                <a:gd name="connsiteY16" fmla="*/ 1152457 h 5053610"/>
                <a:gd name="connsiteX17" fmla="*/ 2555308 w 3149063"/>
                <a:gd name="connsiteY17" fmla="*/ 4616400 h 5053610"/>
                <a:gd name="connsiteX18" fmla="*/ 2106156 w 3149063"/>
                <a:gd name="connsiteY18" fmla="*/ 5048022 h 5053610"/>
                <a:gd name="connsiteX19" fmla="*/ 834291 w 3149063"/>
                <a:gd name="connsiteY19" fmla="*/ 5047714 h 5053610"/>
                <a:gd name="connsiteX20" fmla="*/ 787934 w 3149063"/>
                <a:gd name="connsiteY20" fmla="*/ 5047820 h 5053610"/>
                <a:gd name="connsiteX21" fmla="*/ 751379 w 3149063"/>
                <a:gd name="connsiteY21" fmla="*/ 5041129 h 5053610"/>
                <a:gd name="connsiteX22" fmla="*/ 359944 w 3149063"/>
                <a:gd name="connsiteY22" fmla="*/ 4636117 h 5053610"/>
                <a:gd name="connsiteX23" fmla="*/ 623 w 3149063"/>
                <a:gd name="connsiteY23" fmla="*/ 1292680 h 5053610"/>
                <a:gd name="connsiteX24" fmla="*/ 263541 w 3149063"/>
                <a:gd name="connsiteY24" fmla="*/ 880775 h 5053610"/>
                <a:gd name="connsiteX25" fmla="*/ 1993560 w 3149063"/>
                <a:gd name="connsiteY25" fmla="*/ 729495 h 5053610"/>
                <a:gd name="connsiteX26" fmla="*/ 2155090 w 3149063"/>
                <a:gd name="connsiteY26" fmla="*/ 762385 h 5053610"/>
                <a:gd name="connsiteX27" fmla="*/ 2316490 w 3149063"/>
                <a:gd name="connsiteY27" fmla="*/ 131459 h 5053610"/>
                <a:gd name="connsiteX28" fmla="*/ 2485194 w 3149063"/>
                <a:gd name="connsiteY28" fmla="*/ 0 h 5053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149063" h="5053610">
                  <a:moveTo>
                    <a:pt x="789030" y="5048021"/>
                  </a:moveTo>
                  <a:lnTo>
                    <a:pt x="791566" y="5048022"/>
                  </a:lnTo>
                  <a:cubicBezTo>
                    <a:pt x="895912" y="5048022"/>
                    <a:pt x="869929" y="5060038"/>
                    <a:pt x="793454" y="5048831"/>
                  </a:cubicBezTo>
                  <a:close/>
                  <a:moveTo>
                    <a:pt x="787934" y="5047820"/>
                  </a:moveTo>
                  <a:lnTo>
                    <a:pt x="789030" y="5048021"/>
                  </a:lnTo>
                  <a:lnTo>
                    <a:pt x="769942" y="5048015"/>
                  </a:lnTo>
                  <a:cubicBezTo>
                    <a:pt x="741211" y="5047995"/>
                    <a:pt x="748392" y="5047926"/>
                    <a:pt x="781958" y="5047834"/>
                  </a:cubicBezTo>
                  <a:close/>
                  <a:moveTo>
                    <a:pt x="2485194" y="0"/>
                  </a:moveTo>
                  <a:lnTo>
                    <a:pt x="3149063" y="0"/>
                  </a:lnTo>
                  <a:lnTo>
                    <a:pt x="3142489" y="144605"/>
                  </a:lnTo>
                  <a:cubicBezTo>
                    <a:pt x="3142489" y="144605"/>
                    <a:pt x="2724012" y="144605"/>
                    <a:pt x="2594743" y="144605"/>
                  </a:cubicBezTo>
                  <a:cubicBezTo>
                    <a:pt x="2434803" y="144605"/>
                    <a:pt x="2443567" y="223480"/>
                    <a:pt x="2415083" y="322075"/>
                  </a:cubicBezTo>
                  <a:cubicBezTo>
                    <a:pt x="2409058" y="342890"/>
                    <a:pt x="2367840" y="502557"/>
                    <a:pt x="2309403" y="730351"/>
                  </a:cubicBezTo>
                  <a:lnTo>
                    <a:pt x="2293947" y="790658"/>
                  </a:lnTo>
                  <a:lnTo>
                    <a:pt x="2330933" y="798189"/>
                  </a:lnTo>
                  <a:cubicBezTo>
                    <a:pt x="2446375" y="826548"/>
                    <a:pt x="2564894" y="860508"/>
                    <a:pt x="2686767" y="900493"/>
                  </a:cubicBezTo>
                  <a:cubicBezTo>
                    <a:pt x="2862046" y="957461"/>
                    <a:pt x="2903673" y="1058246"/>
                    <a:pt x="2903673" y="1152457"/>
                  </a:cubicBezTo>
                  <a:cubicBezTo>
                    <a:pt x="2903673" y="1246670"/>
                    <a:pt x="2583790" y="4528760"/>
                    <a:pt x="2555308" y="4616400"/>
                  </a:cubicBezTo>
                  <a:cubicBezTo>
                    <a:pt x="2526824" y="4704039"/>
                    <a:pt x="2428231" y="5048022"/>
                    <a:pt x="2106156" y="5048022"/>
                  </a:cubicBezTo>
                  <a:cubicBezTo>
                    <a:pt x="1864601" y="5046380"/>
                    <a:pt x="1089404" y="5047201"/>
                    <a:pt x="834291" y="5047714"/>
                  </a:cubicBezTo>
                  <a:lnTo>
                    <a:pt x="787934" y="5047820"/>
                  </a:lnTo>
                  <a:lnTo>
                    <a:pt x="751379" y="5041129"/>
                  </a:lnTo>
                  <a:cubicBezTo>
                    <a:pt x="614748" y="5011238"/>
                    <a:pt x="394452" y="4915879"/>
                    <a:pt x="359944" y="4636117"/>
                  </a:cubicBezTo>
                  <a:cubicBezTo>
                    <a:pt x="298596" y="4138766"/>
                    <a:pt x="623" y="1292680"/>
                    <a:pt x="623" y="1292680"/>
                  </a:cubicBezTo>
                  <a:cubicBezTo>
                    <a:pt x="623" y="1292680"/>
                    <a:pt x="-25670" y="979371"/>
                    <a:pt x="263541" y="880775"/>
                  </a:cubicBezTo>
                  <a:cubicBezTo>
                    <a:pt x="779517" y="704950"/>
                    <a:pt x="1336163" y="624020"/>
                    <a:pt x="1993560" y="729495"/>
                  </a:cubicBezTo>
                  <a:lnTo>
                    <a:pt x="2155090" y="762385"/>
                  </a:lnTo>
                  <a:lnTo>
                    <a:pt x="2316490" y="131459"/>
                  </a:lnTo>
                  <a:cubicBezTo>
                    <a:pt x="2336208" y="54776"/>
                    <a:pt x="2406319" y="0"/>
                    <a:pt x="2485194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523" name="Freeform: Shape 2522">
              <a:extLst>
                <a:ext uri="{FF2B5EF4-FFF2-40B4-BE49-F238E27FC236}">
                  <a16:creationId xmlns:a16="http://schemas.microsoft.com/office/drawing/2014/main" id="{050EC049-6D4E-4B0B-9672-877242C89493}"/>
                </a:ext>
              </a:extLst>
            </p:cNvPr>
            <p:cNvSpPr/>
            <p:nvPr/>
          </p:nvSpPr>
          <p:spPr>
            <a:xfrm>
              <a:off x="7098972" y="2874136"/>
              <a:ext cx="2507105" cy="4021600"/>
            </a:xfrm>
            <a:custGeom>
              <a:avLst/>
              <a:gdLst>
                <a:gd name="connsiteX0" fmla="*/ 679591 w 2507105"/>
                <a:gd name="connsiteY0" fmla="*/ 4016421 h 4021600"/>
                <a:gd name="connsiteX1" fmla="*/ 682018 w 2507105"/>
                <a:gd name="connsiteY1" fmla="*/ 4016422 h 4021600"/>
                <a:gd name="connsiteX2" fmla="*/ 682980 w 2507105"/>
                <a:gd name="connsiteY2" fmla="*/ 4017231 h 4021600"/>
                <a:gd name="connsiteX3" fmla="*/ 678758 w 2507105"/>
                <a:gd name="connsiteY3" fmla="*/ 4016222 h 4021600"/>
                <a:gd name="connsiteX4" fmla="*/ 679591 w 2507105"/>
                <a:gd name="connsiteY4" fmla="*/ 4016421 h 4021600"/>
                <a:gd name="connsiteX5" fmla="*/ 663472 w 2507105"/>
                <a:gd name="connsiteY5" fmla="*/ 4016416 h 4021600"/>
                <a:gd name="connsiteX6" fmla="*/ 674228 w 2507105"/>
                <a:gd name="connsiteY6" fmla="*/ 4016234 h 4021600"/>
                <a:gd name="connsiteX7" fmla="*/ 809092 w 2507105"/>
                <a:gd name="connsiteY7" fmla="*/ 1886788 h 4021600"/>
                <a:gd name="connsiteX8" fmla="*/ 951507 w 2507105"/>
                <a:gd name="connsiteY8" fmla="*/ 2029203 h 4021600"/>
                <a:gd name="connsiteX9" fmla="*/ 809092 w 2507105"/>
                <a:gd name="connsiteY9" fmla="*/ 2171616 h 4021600"/>
                <a:gd name="connsiteX10" fmla="*/ 666679 w 2507105"/>
                <a:gd name="connsiteY10" fmla="*/ 2029203 h 4021600"/>
                <a:gd name="connsiteX11" fmla="*/ 809092 w 2507105"/>
                <a:gd name="connsiteY11" fmla="*/ 1886788 h 4021600"/>
                <a:gd name="connsiteX12" fmla="*/ 548366 w 2507105"/>
                <a:gd name="connsiteY12" fmla="*/ 1647970 h 4021600"/>
                <a:gd name="connsiteX13" fmla="*/ 649151 w 2507105"/>
                <a:gd name="connsiteY13" fmla="*/ 1748755 h 4021600"/>
                <a:gd name="connsiteX14" fmla="*/ 548366 w 2507105"/>
                <a:gd name="connsiteY14" fmla="*/ 1849540 h 4021600"/>
                <a:gd name="connsiteX15" fmla="*/ 447581 w 2507105"/>
                <a:gd name="connsiteY15" fmla="*/ 1748755 h 4021600"/>
                <a:gd name="connsiteX16" fmla="*/ 548366 w 2507105"/>
                <a:gd name="connsiteY16" fmla="*/ 1647970 h 4021600"/>
                <a:gd name="connsiteX17" fmla="*/ 1180739 w 2507105"/>
                <a:gd name="connsiteY17" fmla="*/ 353 h 4021600"/>
                <a:gd name="connsiteX18" fmla="*/ 1720645 w 2507105"/>
                <a:gd name="connsiteY18" fmla="*/ 42941 h 4021600"/>
                <a:gd name="connsiteX19" fmla="*/ 1904365 w 2507105"/>
                <a:gd name="connsiteY19" fmla="*/ 82674 h 4021600"/>
                <a:gd name="connsiteX20" fmla="*/ 1598760 w 2507105"/>
                <a:gd name="connsiteY20" fmla="*/ 1277311 h 4021600"/>
                <a:gd name="connsiteX21" fmla="*/ 1410646 w 2507105"/>
                <a:gd name="connsiteY21" fmla="*/ 1258656 h 4021600"/>
                <a:gd name="connsiteX22" fmla="*/ 419099 w 2507105"/>
                <a:gd name="connsiteY22" fmla="*/ 1371907 h 4021600"/>
                <a:gd name="connsiteX23" fmla="*/ 232865 w 2507105"/>
                <a:gd name="connsiteY23" fmla="*/ 1617297 h 4021600"/>
                <a:gd name="connsiteX24" fmla="*/ 487019 w 2507105"/>
                <a:gd name="connsiteY24" fmla="*/ 3624238 h 4021600"/>
                <a:gd name="connsiteX25" fmla="*/ 728849 w 2507105"/>
                <a:gd name="connsiteY25" fmla="*/ 3859767 h 4021600"/>
                <a:gd name="connsiteX26" fmla="*/ 791256 w 2507105"/>
                <a:gd name="connsiteY26" fmla="*/ 3871818 h 4021600"/>
                <a:gd name="connsiteX27" fmla="*/ 792451 w 2507105"/>
                <a:gd name="connsiteY27" fmla="*/ 3872049 h 4021600"/>
                <a:gd name="connsiteX28" fmla="*/ 791566 w 2507105"/>
                <a:gd name="connsiteY28" fmla="*/ 3871818 h 4021600"/>
                <a:gd name="connsiteX29" fmla="*/ 822034 w 2507105"/>
                <a:gd name="connsiteY29" fmla="*/ 3871818 h 4021600"/>
                <a:gd name="connsiteX30" fmla="*/ 1716161 w 2507105"/>
                <a:gd name="connsiteY30" fmla="*/ 3871818 h 4021600"/>
                <a:gd name="connsiteX31" fmla="*/ 2031662 w 2507105"/>
                <a:gd name="connsiteY31" fmla="*/ 3613282 h 4021600"/>
                <a:gd name="connsiteX32" fmla="*/ 2277052 w 2507105"/>
                <a:gd name="connsiteY32" fmla="*/ 1534039 h 4021600"/>
                <a:gd name="connsiteX33" fmla="*/ 2123684 w 2507105"/>
                <a:gd name="connsiteY33" fmla="*/ 1382863 h 4021600"/>
                <a:gd name="connsiteX34" fmla="*/ 1873407 w 2507105"/>
                <a:gd name="connsiteY34" fmla="*/ 1321913 h 4021600"/>
                <a:gd name="connsiteX35" fmla="*/ 1739766 w 2507105"/>
                <a:gd name="connsiteY35" fmla="*/ 1298879 h 4021600"/>
                <a:gd name="connsiteX36" fmla="*/ 1741343 w 2507105"/>
                <a:gd name="connsiteY36" fmla="*/ 1292695 h 4021600"/>
                <a:gd name="connsiteX37" fmla="*/ 2011698 w 2507105"/>
                <a:gd name="connsiteY37" fmla="*/ 233872 h 4021600"/>
                <a:gd name="connsiteX38" fmla="*/ 2042074 w 2507105"/>
                <a:gd name="connsiteY38" fmla="*/ 115176 h 4021600"/>
                <a:gd name="connsiteX39" fmla="*/ 2318680 w 2507105"/>
                <a:gd name="connsiteY39" fmla="*/ 199733 h 4021600"/>
                <a:gd name="connsiteX40" fmla="*/ 2507105 w 2507105"/>
                <a:gd name="connsiteY40" fmla="*/ 431977 h 4021600"/>
                <a:gd name="connsiteX41" fmla="*/ 2204750 w 2507105"/>
                <a:gd name="connsiteY41" fmla="*/ 3619853 h 4021600"/>
                <a:gd name="connsiteX42" fmla="*/ 1816947 w 2507105"/>
                <a:gd name="connsiteY42" fmla="*/ 4016422 h 4021600"/>
                <a:gd name="connsiteX43" fmla="*/ 719470 w 2507105"/>
                <a:gd name="connsiteY43" fmla="*/ 4016114 h 4021600"/>
                <a:gd name="connsiteX44" fmla="*/ 678758 w 2507105"/>
                <a:gd name="connsiteY44" fmla="*/ 4016222 h 4021600"/>
                <a:gd name="connsiteX45" fmla="*/ 605059 w 2507105"/>
                <a:gd name="connsiteY45" fmla="*/ 3998620 h 4021600"/>
                <a:gd name="connsiteX46" fmla="*/ 309551 w 2507105"/>
                <a:gd name="connsiteY46" fmla="*/ 3637381 h 4021600"/>
                <a:gd name="connsiteX47" fmla="*/ 621 w 2507105"/>
                <a:gd name="connsiteY47" fmla="*/ 561243 h 4021600"/>
                <a:gd name="connsiteX48" fmla="*/ 228483 w 2507105"/>
                <a:gd name="connsiteY48" fmla="*/ 182205 h 4021600"/>
                <a:gd name="connsiteX49" fmla="*/ 1180739 w 2507105"/>
                <a:gd name="connsiteY49" fmla="*/ 353 h 40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507105" h="4021600">
                  <a:moveTo>
                    <a:pt x="679591" y="4016421"/>
                  </a:moveTo>
                  <a:lnTo>
                    <a:pt x="682018" y="4016422"/>
                  </a:lnTo>
                  <a:cubicBezTo>
                    <a:pt x="771574" y="4016422"/>
                    <a:pt x="748979" y="4027514"/>
                    <a:pt x="682980" y="4017231"/>
                  </a:cubicBezTo>
                  <a:close/>
                  <a:moveTo>
                    <a:pt x="678758" y="4016222"/>
                  </a:moveTo>
                  <a:lnTo>
                    <a:pt x="679591" y="4016421"/>
                  </a:lnTo>
                  <a:lnTo>
                    <a:pt x="663472" y="4016416"/>
                  </a:lnTo>
                  <a:cubicBezTo>
                    <a:pt x="638859" y="4016396"/>
                    <a:pt x="645180" y="4016327"/>
                    <a:pt x="674228" y="4016234"/>
                  </a:cubicBezTo>
                  <a:close/>
                  <a:moveTo>
                    <a:pt x="809092" y="1886788"/>
                  </a:moveTo>
                  <a:cubicBezTo>
                    <a:pt x="887747" y="1886788"/>
                    <a:pt x="951507" y="1950549"/>
                    <a:pt x="951507" y="2029203"/>
                  </a:cubicBezTo>
                  <a:cubicBezTo>
                    <a:pt x="951507" y="2107856"/>
                    <a:pt x="887747" y="2171616"/>
                    <a:pt x="809092" y="2171616"/>
                  </a:cubicBezTo>
                  <a:cubicBezTo>
                    <a:pt x="730440" y="2171616"/>
                    <a:pt x="666679" y="2107856"/>
                    <a:pt x="666679" y="2029203"/>
                  </a:cubicBezTo>
                  <a:cubicBezTo>
                    <a:pt x="666679" y="1950549"/>
                    <a:pt x="730440" y="1886788"/>
                    <a:pt x="809092" y="1886788"/>
                  </a:cubicBezTo>
                  <a:close/>
                  <a:moveTo>
                    <a:pt x="548366" y="1647970"/>
                  </a:moveTo>
                  <a:cubicBezTo>
                    <a:pt x="604027" y="1647970"/>
                    <a:pt x="649151" y="1693094"/>
                    <a:pt x="649151" y="1748755"/>
                  </a:cubicBezTo>
                  <a:cubicBezTo>
                    <a:pt x="649151" y="1804416"/>
                    <a:pt x="604027" y="1849540"/>
                    <a:pt x="548366" y="1849540"/>
                  </a:cubicBezTo>
                  <a:cubicBezTo>
                    <a:pt x="492705" y="1849540"/>
                    <a:pt x="447581" y="1804416"/>
                    <a:pt x="447581" y="1748755"/>
                  </a:cubicBezTo>
                  <a:cubicBezTo>
                    <a:pt x="447581" y="1693094"/>
                    <a:pt x="492705" y="1647970"/>
                    <a:pt x="548366" y="1647970"/>
                  </a:cubicBezTo>
                  <a:close/>
                  <a:moveTo>
                    <a:pt x="1180739" y="353"/>
                  </a:moveTo>
                  <a:cubicBezTo>
                    <a:pt x="1352320" y="-2386"/>
                    <a:pt x="1531639" y="10761"/>
                    <a:pt x="1720645" y="42941"/>
                  </a:cubicBezTo>
                  <a:lnTo>
                    <a:pt x="1904365" y="82674"/>
                  </a:lnTo>
                  <a:lnTo>
                    <a:pt x="1598760" y="1277311"/>
                  </a:lnTo>
                  <a:lnTo>
                    <a:pt x="1410646" y="1258656"/>
                  </a:lnTo>
                  <a:cubicBezTo>
                    <a:pt x="1044042" y="1235997"/>
                    <a:pt x="721728" y="1284267"/>
                    <a:pt x="419099" y="1371907"/>
                  </a:cubicBezTo>
                  <a:cubicBezTo>
                    <a:pt x="213147" y="1428872"/>
                    <a:pt x="232865" y="1617297"/>
                    <a:pt x="232865" y="1617297"/>
                  </a:cubicBezTo>
                  <a:cubicBezTo>
                    <a:pt x="232865" y="1617297"/>
                    <a:pt x="443199" y="3326262"/>
                    <a:pt x="487019" y="3624238"/>
                  </a:cubicBezTo>
                  <a:cubicBezTo>
                    <a:pt x="508929" y="3773224"/>
                    <a:pt x="633815" y="3835119"/>
                    <a:pt x="728849" y="3859767"/>
                  </a:cubicBezTo>
                  <a:lnTo>
                    <a:pt x="791256" y="3871818"/>
                  </a:lnTo>
                  <a:lnTo>
                    <a:pt x="792451" y="3872049"/>
                  </a:lnTo>
                  <a:cubicBezTo>
                    <a:pt x="846306" y="3878904"/>
                    <a:pt x="864690" y="3871818"/>
                    <a:pt x="791566" y="3871818"/>
                  </a:cubicBezTo>
                  <a:lnTo>
                    <a:pt x="822034" y="3871818"/>
                  </a:lnTo>
                  <a:cubicBezTo>
                    <a:pt x="1001763" y="3871818"/>
                    <a:pt x="1546906" y="3871818"/>
                    <a:pt x="1716161" y="3871818"/>
                  </a:cubicBezTo>
                  <a:cubicBezTo>
                    <a:pt x="1941831" y="3871818"/>
                    <a:pt x="2011942" y="3665865"/>
                    <a:pt x="2031662" y="3613282"/>
                  </a:cubicBezTo>
                  <a:cubicBezTo>
                    <a:pt x="2051380" y="3560698"/>
                    <a:pt x="2277052" y="1591005"/>
                    <a:pt x="2277052" y="1534039"/>
                  </a:cubicBezTo>
                  <a:cubicBezTo>
                    <a:pt x="2277052" y="1477074"/>
                    <a:pt x="2246379" y="1417918"/>
                    <a:pt x="2123684" y="1382863"/>
                  </a:cubicBezTo>
                  <a:cubicBezTo>
                    <a:pt x="2037962" y="1359036"/>
                    <a:pt x="1954601" y="1338803"/>
                    <a:pt x="1873407" y="1321913"/>
                  </a:cubicBezTo>
                  <a:lnTo>
                    <a:pt x="1739766" y="1298879"/>
                  </a:lnTo>
                  <a:lnTo>
                    <a:pt x="1741343" y="1292695"/>
                  </a:lnTo>
                  <a:cubicBezTo>
                    <a:pt x="1820923" y="980657"/>
                    <a:pt x="1922743" y="581669"/>
                    <a:pt x="2011698" y="233872"/>
                  </a:cubicBezTo>
                  <a:lnTo>
                    <a:pt x="2042074" y="115176"/>
                  </a:lnTo>
                  <a:lnTo>
                    <a:pt x="2318680" y="199733"/>
                  </a:lnTo>
                  <a:cubicBezTo>
                    <a:pt x="2469860" y="252316"/>
                    <a:pt x="2507105" y="344337"/>
                    <a:pt x="2507105" y="431977"/>
                  </a:cubicBezTo>
                  <a:cubicBezTo>
                    <a:pt x="2507105" y="519616"/>
                    <a:pt x="2231041" y="3538788"/>
                    <a:pt x="2204750" y="3619853"/>
                  </a:cubicBezTo>
                  <a:cubicBezTo>
                    <a:pt x="2180650" y="3700921"/>
                    <a:pt x="2095200" y="4018612"/>
                    <a:pt x="1816947" y="4016422"/>
                  </a:cubicBezTo>
                  <a:cubicBezTo>
                    <a:pt x="1608255" y="4014778"/>
                    <a:pt x="939868" y="4015600"/>
                    <a:pt x="719470" y="4016114"/>
                  </a:cubicBezTo>
                  <a:lnTo>
                    <a:pt x="678758" y="4016222"/>
                  </a:lnTo>
                  <a:lnTo>
                    <a:pt x="605059" y="3998620"/>
                  </a:lnTo>
                  <a:cubicBezTo>
                    <a:pt x="488664" y="3961099"/>
                    <a:pt x="335843" y="3866339"/>
                    <a:pt x="309551" y="3637381"/>
                  </a:cubicBezTo>
                  <a:cubicBezTo>
                    <a:pt x="256967" y="3179467"/>
                    <a:pt x="621" y="561243"/>
                    <a:pt x="621" y="561243"/>
                  </a:cubicBezTo>
                  <a:cubicBezTo>
                    <a:pt x="621" y="561243"/>
                    <a:pt x="-23479" y="274226"/>
                    <a:pt x="228483" y="182205"/>
                  </a:cubicBezTo>
                  <a:cubicBezTo>
                    <a:pt x="525362" y="74847"/>
                    <a:pt x="837577" y="5831"/>
                    <a:pt x="1180739" y="353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11273</TotalTime>
  <Words>80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71</cp:revision>
  <dcterms:created xsi:type="dcterms:W3CDTF">2018-02-18T19:39:47Z</dcterms:created>
  <dcterms:modified xsi:type="dcterms:W3CDTF">2019-04-24T07:52:06Z</dcterms:modified>
</cp:coreProperties>
</file>