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16" name="Group 1015">
            <a:extLst>
              <a:ext uri="{FF2B5EF4-FFF2-40B4-BE49-F238E27FC236}">
                <a16:creationId xmlns:a16="http://schemas.microsoft.com/office/drawing/2014/main" id="{14788E64-07BD-42A8-90CC-451E5FF2E2CE}"/>
              </a:ext>
            </a:extLst>
          </p:cNvPr>
          <p:cNvGrpSpPr/>
          <p:nvPr/>
        </p:nvGrpSpPr>
        <p:grpSpPr>
          <a:xfrm>
            <a:off x="942417" y="1741939"/>
            <a:ext cx="2155752" cy="1100913"/>
            <a:chOff x="474140" y="1335958"/>
            <a:chExt cx="2421972" cy="1236868"/>
          </a:xfrm>
        </p:grpSpPr>
        <p:sp>
          <p:nvSpPr>
            <p:cNvPr id="1017" name="Rectangle 1016">
              <a:extLst>
                <a:ext uri="{FF2B5EF4-FFF2-40B4-BE49-F238E27FC236}">
                  <a16:creationId xmlns:a16="http://schemas.microsoft.com/office/drawing/2014/main" id="{F55C6409-34BA-4E27-AA27-869D5CE3085A}"/>
                </a:ext>
              </a:extLst>
            </p:cNvPr>
            <p:cNvSpPr/>
            <p:nvPr/>
          </p:nvSpPr>
          <p:spPr>
            <a:xfrm rot="16200000">
              <a:off x="1744048" y="1378393"/>
              <a:ext cx="1152128" cy="1152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018" name="Isosceles Triangle 1">
              <a:extLst>
                <a:ext uri="{FF2B5EF4-FFF2-40B4-BE49-F238E27FC236}">
                  <a16:creationId xmlns:a16="http://schemas.microsoft.com/office/drawing/2014/main" id="{7922D150-05C1-44C7-9492-8DE4AD00EC6C}"/>
                </a:ext>
              </a:extLst>
            </p:cNvPr>
            <p:cNvSpPr/>
            <p:nvPr/>
          </p:nvSpPr>
          <p:spPr>
            <a:xfrm rot="5400000">
              <a:off x="639556" y="1170542"/>
              <a:ext cx="1236868" cy="1567700"/>
            </a:xfrm>
            <a:custGeom>
              <a:avLst/>
              <a:gdLst/>
              <a:ahLst/>
              <a:cxnLst/>
              <a:rect l="l" t="t" r="r" b="b"/>
              <a:pathLst>
                <a:path w="1080000" h="1368874">
                  <a:moveTo>
                    <a:pt x="1080000" y="1368874"/>
                  </a:moveTo>
                  <a:lnTo>
                    <a:pt x="0" y="1368874"/>
                  </a:lnTo>
                  <a:lnTo>
                    <a:pt x="0" y="288874"/>
                  </a:lnTo>
                  <a:lnTo>
                    <a:pt x="372453" y="288874"/>
                  </a:lnTo>
                  <a:lnTo>
                    <a:pt x="540000" y="0"/>
                  </a:lnTo>
                  <a:lnTo>
                    <a:pt x="707547" y="288874"/>
                  </a:lnTo>
                  <a:lnTo>
                    <a:pt x="1080000" y="288874"/>
                  </a:lnTo>
                  <a:close/>
                </a:path>
              </a:pathLst>
            </a:custGeom>
            <a:solidFill>
              <a:schemeClr val="accent4"/>
            </a:solidFill>
            <a:ln w="889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1019" name="Rectangle 1018">
            <a:extLst>
              <a:ext uri="{FF2B5EF4-FFF2-40B4-BE49-F238E27FC236}">
                <a16:creationId xmlns:a16="http://schemas.microsoft.com/office/drawing/2014/main" id="{ED21DC14-77A4-4E71-9C70-699059C9DFE7}"/>
              </a:ext>
            </a:extLst>
          </p:cNvPr>
          <p:cNvSpPr/>
          <p:nvPr/>
        </p:nvSpPr>
        <p:spPr>
          <a:xfrm>
            <a:off x="1316148" y="2061563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1</a:t>
            </a:r>
            <a:endParaRPr lang="ko-KR" altLang="en-US" sz="2400" dirty="0">
              <a:cs typeface="Arial" pitchFamily="34" charset="0"/>
            </a:endParaRPr>
          </a:p>
        </p:txBody>
      </p:sp>
      <p:sp>
        <p:nvSpPr>
          <p:cNvPr id="1020" name="Oval 1019">
            <a:extLst>
              <a:ext uri="{FF2B5EF4-FFF2-40B4-BE49-F238E27FC236}">
                <a16:creationId xmlns:a16="http://schemas.microsoft.com/office/drawing/2014/main" id="{4E129035-F98C-494B-AB9A-4CACEB0D2A94}"/>
              </a:ext>
            </a:extLst>
          </p:cNvPr>
          <p:cNvSpPr/>
          <p:nvPr/>
        </p:nvSpPr>
        <p:spPr>
          <a:xfrm>
            <a:off x="1200792" y="1998944"/>
            <a:ext cx="586900" cy="586900"/>
          </a:xfrm>
          <a:prstGeom prst="ellipse">
            <a:avLst/>
          </a:prstGeom>
          <a:noFill/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021" name="Rectangle 1020">
            <a:extLst>
              <a:ext uri="{FF2B5EF4-FFF2-40B4-BE49-F238E27FC236}">
                <a16:creationId xmlns:a16="http://schemas.microsoft.com/office/drawing/2014/main" id="{215591E9-466C-4CD7-9E88-44056E0CC05D}"/>
              </a:ext>
            </a:extLst>
          </p:cNvPr>
          <p:cNvSpPr/>
          <p:nvPr/>
        </p:nvSpPr>
        <p:spPr>
          <a:xfrm>
            <a:off x="1316148" y="2061563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1</a:t>
            </a:r>
            <a:endParaRPr lang="ko-KR" altLang="en-US" sz="2400" dirty="0">
              <a:cs typeface="Arial" pitchFamily="34" charset="0"/>
            </a:endParaRPr>
          </a:p>
        </p:txBody>
      </p:sp>
      <p:grpSp>
        <p:nvGrpSpPr>
          <p:cNvPr id="1022" name="Group 1021">
            <a:extLst>
              <a:ext uri="{FF2B5EF4-FFF2-40B4-BE49-F238E27FC236}">
                <a16:creationId xmlns:a16="http://schemas.microsoft.com/office/drawing/2014/main" id="{FAAB8430-426A-4092-8DFA-1E81FD6C5A78}"/>
              </a:ext>
            </a:extLst>
          </p:cNvPr>
          <p:cNvGrpSpPr/>
          <p:nvPr/>
        </p:nvGrpSpPr>
        <p:grpSpPr>
          <a:xfrm>
            <a:off x="3301789" y="1859495"/>
            <a:ext cx="4718380" cy="867914"/>
            <a:chOff x="3017860" y="4283314"/>
            <a:chExt cx="2531875" cy="867914"/>
          </a:xfrm>
        </p:grpSpPr>
        <p:sp>
          <p:nvSpPr>
            <p:cNvPr id="1023" name="TextBox 1022">
              <a:extLst>
                <a:ext uri="{FF2B5EF4-FFF2-40B4-BE49-F238E27FC236}">
                  <a16:creationId xmlns:a16="http://schemas.microsoft.com/office/drawing/2014/main" id="{5A7027A9-40A5-42A2-935F-8F7FFF514D10}"/>
                </a:ext>
              </a:extLst>
            </p:cNvPr>
            <p:cNvSpPr txBox="1"/>
            <p:nvPr/>
          </p:nvSpPr>
          <p:spPr>
            <a:xfrm>
              <a:off x="3021855" y="4504897"/>
              <a:ext cx="25265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24" name="TextBox 1023">
              <a:extLst>
                <a:ext uri="{FF2B5EF4-FFF2-40B4-BE49-F238E27FC236}">
                  <a16:creationId xmlns:a16="http://schemas.microsoft.com/office/drawing/2014/main" id="{21020B42-A0B8-4E09-A9C8-5227C09DC5A9}"/>
                </a:ext>
              </a:extLst>
            </p:cNvPr>
            <p:cNvSpPr txBox="1"/>
            <p:nvPr/>
          </p:nvSpPr>
          <p:spPr>
            <a:xfrm>
              <a:off x="3017860" y="4283314"/>
              <a:ext cx="25318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25" name="Group 1024">
            <a:extLst>
              <a:ext uri="{FF2B5EF4-FFF2-40B4-BE49-F238E27FC236}">
                <a16:creationId xmlns:a16="http://schemas.microsoft.com/office/drawing/2014/main" id="{E3EE6DE5-E426-413C-AD6D-DF4CCAAF567F}"/>
              </a:ext>
            </a:extLst>
          </p:cNvPr>
          <p:cNvGrpSpPr/>
          <p:nvPr/>
        </p:nvGrpSpPr>
        <p:grpSpPr>
          <a:xfrm>
            <a:off x="3157872" y="3924094"/>
            <a:ext cx="2155753" cy="1100913"/>
            <a:chOff x="474139" y="1335959"/>
            <a:chExt cx="2421974" cy="1236868"/>
          </a:xfrm>
        </p:grpSpPr>
        <p:sp>
          <p:nvSpPr>
            <p:cNvPr id="1026" name="Rectangle 1025">
              <a:extLst>
                <a:ext uri="{FF2B5EF4-FFF2-40B4-BE49-F238E27FC236}">
                  <a16:creationId xmlns:a16="http://schemas.microsoft.com/office/drawing/2014/main" id="{00D5B697-E6F2-4D40-9EC3-31F0B2A58882}"/>
                </a:ext>
              </a:extLst>
            </p:cNvPr>
            <p:cNvSpPr/>
            <p:nvPr/>
          </p:nvSpPr>
          <p:spPr>
            <a:xfrm rot="16200000">
              <a:off x="1744049" y="1378392"/>
              <a:ext cx="1152128" cy="1152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027" name="Isosceles Triangle 1">
              <a:extLst>
                <a:ext uri="{FF2B5EF4-FFF2-40B4-BE49-F238E27FC236}">
                  <a16:creationId xmlns:a16="http://schemas.microsoft.com/office/drawing/2014/main" id="{4041D317-481B-41BD-8BD9-D91367F72802}"/>
                </a:ext>
              </a:extLst>
            </p:cNvPr>
            <p:cNvSpPr/>
            <p:nvPr/>
          </p:nvSpPr>
          <p:spPr>
            <a:xfrm rot="5400000">
              <a:off x="639556" y="1170542"/>
              <a:ext cx="1236868" cy="1567701"/>
            </a:xfrm>
            <a:custGeom>
              <a:avLst/>
              <a:gdLst/>
              <a:ahLst/>
              <a:cxnLst/>
              <a:rect l="l" t="t" r="r" b="b"/>
              <a:pathLst>
                <a:path w="1080000" h="1368874">
                  <a:moveTo>
                    <a:pt x="1080000" y="1368874"/>
                  </a:moveTo>
                  <a:lnTo>
                    <a:pt x="0" y="1368874"/>
                  </a:lnTo>
                  <a:lnTo>
                    <a:pt x="0" y="288874"/>
                  </a:lnTo>
                  <a:lnTo>
                    <a:pt x="372453" y="288874"/>
                  </a:lnTo>
                  <a:lnTo>
                    <a:pt x="540000" y="0"/>
                  </a:lnTo>
                  <a:lnTo>
                    <a:pt x="707547" y="288874"/>
                  </a:lnTo>
                  <a:lnTo>
                    <a:pt x="1080000" y="288874"/>
                  </a:lnTo>
                  <a:close/>
                </a:path>
              </a:pathLst>
            </a:custGeom>
            <a:solidFill>
              <a:schemeClr val="accent2"/>
            </a:solidFill>
            <a:ln w="889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1028" name="Oval 1027">
            <a:extLst>
              <a:ext uri="{FF2B5EF4-FFF2-40B4-BE49-F238E27FC236}">
                <a16:creationId xmlns:a16="http://schemas.microsoft.com/office/drawing/2014/main" id="{3F10BF36-C6CB-4F92-8F90-C1B98AFFEE15}"/>
              </a:ext>
            </a:extLst>
          </p:cNvPr>
          <p:cNvSpPr/>
          <p:nvPr/>
        </p:nvSpPr>
        <p:spPr>
          <a:xfrm>
            <a:off x="3415960" y="4181099"/>
            <a:ext cx="586900" cy="586900"/>
          </a:xfrm>
          <a:prstGeom prst="ellipse">
            <a:avLst/>
          </a:prstGeom>
          <a:noFill/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029" name="Rectangle 1028">
            <a:extLst>
              <a:ext uri="{FF2B5EF4-FFF2-40B4-BE49-F238E27FC236}">
                <a16:creationId xmlns:a16="http://schemas.microsoft.com/office/drawing/2014/main" id="{1CDA7FD7-7C79-40D1-A215-97918DAFE075}"/>
              </a:ext>
            </a:extLst>
          </p:cNvPr>
          <p:cNvSpPr/>
          <p:nvPr/>
        </p:nvSpPr>
        <p:spPr>
          <a:xfrm>
            <a:off x="3536777" y="4243718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3</a:t>
            </a:r>
            <a:endParaRPr lang="ko-KR" altLang="en-US" sz="2400" dirty="0">
              <a:cs typeface="Arial" pitchFamily="34" charset="0"/>
            </a:endParaRPr>
          </a:p>
        </p:txBody>
      </p:sp>
      <p:grpSp>
        <p:nvGrpSpPr>
          <p:cNvPr id="1030" name="Group 1029">
            <a:extLst>
              <a:ext uri="{FF2B5EF4-FFF2-40B4-BE49-F238E27FC236}">
                <a16:creationId xmlns:a16="http://schemas.microsoft.com/office/drawing/2014/main" id="{45C69735-8B34-4D10-A884-BE8DB1B5C17B}"/>
              </a:ext>
            </a:extLst>
          </p:cNvPr>
          <p:cNvGrpSpPr/>
          <p:nvPr/>
        </p:nvGrpSpPr>
        <p:grpSpPr>
          <a:xfrm>
            <a:off x="5509407" y="4035295"/>
            <a:ext cx="4718380" cy="867914"/>
            <a:chOff x="3017860" y="4283314"/>
            <a:chExt cx="2531875" cy="867914"/>
          </a:xfrm>
        </p:grpSpPr>
        <p:sp>
          <p:nvSpPr>
            <p:cNvPr id="1031" name="TextBox 1030">
              <a:extLst>
                <a:ext uri="{FF2B5EF4-FFF2-40B4-BE49-F238E27FC236}">
                  <a16:creationId xmlns:a16="http://schemas.microsoft.com/office/drawing/2014/main" id="{BFCC940B-B9C2-48E1-A1E7-837230A34DCA}"/>
                </a:ext>
              </a:extLst>
            </p:cNvPr>
            <p:cNvSpPr txBox="1"/>
            <p:nvPr/>
          </p:nvSpPr>
          <p:spPr>
            <a:xfrm>
              <a:off x="3021855" y="4504897"/>
              <a:ext cx="25265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32" name="TextBox 1031">
              <a:extLst>
                <a:ext uri="{FF2B5EF4-FFF2-40B4-BE49-F238E27FC236}">
                  <a16:creationId xmlns:a16="http://schemas.microsoft.com/office/drawing/2014/main" id="{481C9353-DE4F-4354-B0CA-31D010ABE5E9}"/>
                </a:ext>
              </a:extLst>
            </p:cNvPr>
            <p:cNvSpPr txBox="1"/>
            <p:nvPr/>
          </p:nvSpPr>
          <p:spPr>
            <a:xfrm>
              <a:off x="3017860" y="4283314"/>
              <a:ext cx="25318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33" name="Group 1032">
            <a:extLst>
              <a:ext uri="{FF2B5EF4-FFF2-40B4-BE49-F238E27FC236}">
                <a16:creationId xmlns:a16="http://schemas.microsoft.com/office/drawing/2014/main" id="{AB3FB976-15F1-468C-B5F4-6561644D1FD1}"/>
              </a:ext>
            </a:extLst>
          </p:cNvPr>
          <p:cNvGrpSpPr/>
          <p:nvPr/>
        </p:nvGrpSpPr>
        <p:grpSpPr>
          <a:xfrm>
            <a:off x="2050144" y="2841491"/>
            <a:ext cx="2155752" cy="1100913"/>
            <a:chOff x="1744111" y="2572826"/>
            <a:chExt cx="2421972" cy="1236868"/>
          </a:xfrm>
        </p:grpSpPr>
        <p:sp>
          <p:nvSpPr>
            <p:cNvPr id="1034" name="Rectangle 1033">
              <a:extLst>
                <a:ext uri="{FF2B5EF4-FFF2-40B4-BE49-F238E27FC236}">
                  <a16:creationId xmlns:a16="http://schemas.microsoft.com/office/drawing/2014/main" id="{1002F678-E25B-4B29-A654-04A9F7FFB68B}"/>
                </a:ext>
              </a:extLst>
            </p:cNvPr>
            <p:cNvSpPr/>
            <p:nvPr/>
          </p:nvSpPr>
          <p:spPr>
            <a:xfrm rot="16200000">
              <a:off x="3014019" y="2615261"/>
              <a:ext cx="1152128" cy="115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35" name="Isosceles Triangle 1">
              <a:extLst>
                <a:ext uri="{FF2B5EF4-FFF2-40B4-BE49-F238E27FC236}">
                  <a16:creationId xmlns:a16="http://schemas.microsoft.com/office/drawing/2014/main" id="{0333F193-C19E-47AB-8D11-FC466D2CBB9C}"/>
                </a:ext>
              </a:extLst>
            </p:cNvPr>
            <p:cNvSpPr/>
            <p:nvPr/>
          </p:nvSpPr>
          <p:spPr>
            <a:xfrm rot="5400000">
              <a:off x="1909527" y="2407410"/>
              <a:ext cx="1236868" cy="1567700"/>
            </a:xfrm>
            <a:custGeom>
              <a:avLst/>
              <a:gdLst/>
              <a:ahLst/>
              <a:cxnLst/>
              <a:rect l="l" t="t" r="r" b="b"/>
              <a:pathLst>
                <a:path w="1080000" h="1368874">
                  <a:moveTo>
                    <a:pt x="1080000" y="1368874"/>
                  </a:moveTo>
                  <a:lnTo>
                    <a:pt x="0" y="1368874"/>
                  </a:lnTo>
                  <a:lnTo>
                    <a:pt x="0" y="288874"/>
                  </a:lnTo>
                  <a:lnTo>
                    <a:pt x="372453" y="288874"/>
                  </a:lnTo>
                  <a:lnTo>
                    <a:pt x="540000" y="0"/>
                  </a:lnTo>
                  <a:lnTo>
                    <a:pt x="707547" y="288874"/>
                  </a:lnTo>
                  <a:lnTo>
                    <a:pt x="1080000" y="288874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889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1036" name="Oval 1035">
            <a:extLst>
              <a:ext uri="{FF2B5EF4-FFF2-40B4-BE49-F238E27FC236}">
                <a16:creationId xmlns:a16="http://schemas.microsoft.com/office/drawing/2014/main" id="{3D9B426C-91E9-43A7-894E-24A4669FD879}"/>
              </a:ext>
            </a:extLst>
          </p:cNvPr>
          <p:cNvSpPr/>
          <p:nvPr/>
        </p:nvSpPr>
        <p:spPr>
          <a:xfrm>
            <a:off x="2320547" y="3098496"/>
            <a:ext cx="586900" cy="586900"/>
          </a:xfrm>
          <a:prstGeom prst="ellipse">
            <a:avLst/>
          </a:prstGeom>
          <a:noFill/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3C779AFA-486B-497A-A204-E133B0C6B149}"/>
              </a:ext>
            </a:extLst>
          </p:cNvPr>
          <p:cNvSpPr/>
          <p:nvPr/>
        </p:nvSpPr>
        <p:spPr>
          <a:xfrm>
            <a:off x="2435903" y="3161115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</a:t>
            </a:r>
            <a:endParaRPr lang="ko-KR" altLang="en-US" sz="2400" dirty="0">
              <a:cs typeface="Arial" pitchFamily="34" charset="0"/>
            </a:endParaRPr>
          </a:p>
        </p:txBody>
      </p:sp>
      <p:grpSp>
        <p:nvGrpSpPr>
          <p:cNvPr id="1038" name="Group 1037">
            <a:extLst>
              <a:ext uri="{FF2B5EF4-FFF2-40B4-BE49-F238E27FC236}">
                <a16:creationId xmlns:a16="http://schemas.microsoft.com/office/drawing/2014/main" id="{FCFCCA1B-E93C-46B0-B9EF-00F9AA75952D}"/>
              </a:ext>
            </a:extLst>
          </p:cNvPr>
          <p:cNvGrpSpPr/>
          <p:nvPr/>
        </p:nvGrpSpPr>
        <p:grpSpPr>
          <a:xfrm>
            <a:off x="4405598" y="2947395"/>
            <a:ext cx="4718380" cy="867914"/>
            <a:chOff x="3017860" y="4283314"/>
            <a:chExt cx="2531875" cy="867914"/>
          </a:xfrm>
        </p:grpSpPr>
        <p:sp>
          <p:nvSpPr>
            <p:cNvPr id="1039" name="TextBox 1038">
              <a:extLst>
                <a:ext uri="{FF2B5EF4-FFF2-40B4-BE49-F238E27FC236}">
                  <a16:creationId xmlns:a16="http://schemas.microsoft.com/office/drawing/2014/main" id="{308A6079-E67C-45B0-B57E-8086A37D41DC}"/>
                </a:ext>
              </a:extLst>
            </p:cNvPr>
            <p:cNvSpPr txBox="1"/>
            <p:nvPr/>
          </p:nvSpPr>
          <p:spPr>
            <a:xfrm>
              <a:off x="3021855" y="4504897"/>
              <a:ext cx="25265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40" name="TextBox 1039">
              <a:extLst>
                <a:ext uri="{FF2B5EF4-FFF2-40B4-BE49-F238E27FC236}">
                  <a16:creationId xmlns:a16="http://schemas.microsoft.com/office/drawing/2014/main" id="{6C48FD95-7C0A-4C2B-852C-7EFE3DD8434E}"/>
                </a:ext>
              </a:extLst>
            </p:cNvPr>
            <p:cNvSpPr txBox="1"/>
            <p:nvPr/>
          </p:nvSpPr>
          <p:spPr>
            <a:xfrm>
              <a:off x="3017860" y="4283314"/>
              <a:ext cx="25318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41" name="Group 1040">
            <a:extLst>
              <a:ext uri="{FF2B5EF4-FFF2-40B4-BE49-F238E27FC236}">
                <a16:creationId xmlns:a16="http://schemas.microsoft.com/office/drawing/2014/main" id="{1626F084-F821-4091-BBBD-590B8E442C48}"/>
              </a:ext>
            </a:extLst>
          </p:cNvPr>
          <p:cNvGrpSpPr/>
          <p:nvPr/>
        </p:nvGrpSpPr>
        <p:grpSpPr>
          <a:xfrm>
            <a:off x="4265598" y="5006696"/>
            <a:ext cx="2155752" cy="1100913"/>
            <a:chOff x="1744111" y="2572826"/>
            <a:chExt cx="2421972" cy="1236868"/>
          </a:xfrm>
        </p:grpSpPr>
        <p:sp>
          <p:nvSpPr>
            <p:cNvPr id="1042" name="Rectangle 1041">
              <a:extLst>
                <a:ext uri="{FF2B5EF4-FFF2-40B4-BE49-F238E27FC236}">
                  <a16:creationId xmlns:a16="http://schemas.microsoft.com/office/drawing/2014/main" id="{086F13FF-626E-431B-87C5-4270BF2B098A}"/>
                </a:ext>
              </a:extLst>
            </p:cNvPr>
            <p:cNvSpPr/>
            <p:nvPr/>
          </p:nvSpPr>
          <p:spPr>
            <a:xfrm rot="16200000">
              <a:off x="3014019" y="2615261"/>
              <a:ext cx="1152128" cy="115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43" name="Isosceles Triangle 1">
              <a:extLst>
                <a:ext uri="{FF2B5EF4-FFF2-40B4-BE49-F238E27FC236}">
                  <a16:creationId xmlns:a16="http://schemas.microsoft.com/office/drawing/2014/main" id="{D87D29B0-2462-46DB-931F-40A1EB6993D1}"/>
                </a:ext>
              </a:extLst>
            </p:cNvPr>
            <p:cNvSpPr/>
            <p:nvPr/>
          </p:nvSpPr>
          <p:spPr>
            <a:xfrm rot="5400000">
              <a:off x="1909527" y="2407410"/>
              <a:ext cx="1236868" cy="1567700"/>
            </a:xfrm>
            <a:custGeom>
              <a:avLst/>
              <a:gdLst/>
              <a:ahLst/>
              <a:cxnLst/>
              <a:rect l="l" t="t" r="r" b="b"/>
              <a:pathLst>
                <a:path w="1080000" h="1368874">
                  <a:moveTo>
                    <a:pt x="1080000" y="1368874"/>
                  </a:moveTo>
                  <a:lnTo>
                    <a:pt x="0" y="1368874"/>
                  </a:lnTo>
                  <a:lnTo>
                    <a:pt x="0" y="288874"/>
                  </a:lnTo>
                  <a:lnTo>
                    <a:pt x="372453" y="288874"/>
                  </a:lnTo>
                  <a:lnTo>
                    <a:pt x="540000" y="0"/>
                  </a:lnTo>
                  <a:lnTo>
                    <a:pt x="707547" y="288874"/>
                  </a:lnTo>
                  <a:lnTo>
                    <a:pt x="1080000" y="288874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889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1044" name="Oval 1043">
            <a:extLst>
              <a:ext uri="{FF2B5EF4-FFF2-40B4-BE49-F238E27FC236}">
                <a16:creationId xmlns:a16="http://schemas.microsoft.com/office/drawing/2014/main" id="{B5C28BB8-9E90-46EE-B5FF-B1A8BB5ACDC8}"/>
              </a:ext>
            </a:extLst>
          </p:cNvPr>
          <p:cNvSpPr/>
          <p:nvPr/>
        </p:nvSpPr>
        <p:spPr>
          <a:xfrm>
            <a:off x="4544727" y="5263701"/>
            <a:ext cx="586900" cy="586900"/>
          </a:xfrm>
          <a:prstGeom prst="ellipse">
            <a:avLst/>
          </a:prstGeom>
          <a:noFill/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045" name="Rectangle 1044">
            <a:extLst>
              <a:ext uri="{FF2B5EF4-FFF2-40B4-BE49-F238E27FC236}">
                <a16:creationId xmlns:a16="http://schemas.microsoft.com/office/drawing/2014/main" id="{EB2A3133-B3CF-4624-9366-912EE2760236}"/>
              </a:ext>
            </a:extLst>
          </p:cNvPr>
          <p:cNvSpPr/>
          <p:nvPr/>
        </p:nvSpPr>
        <p:spPr>
          <a:xfrm>
            <a:off x="4668304" y="5326320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4</a:t>
            </a:r>
            <a:endParaRPr lang="ko-KR" altLang="en-US" sz="2400" dirty="0">
              <a:cs typeface="Arial" pitchFamily="34" charset="0"/>
            </a:endParaRPr>
          </a:p>
        </p:txBody>
      </p:sp>
      <p:grpSp>
        <p:nvGrpSpPr>
          <p:cNvPr id="1046" name="Group 1045">
            <a:extLst>
              <a:ext uri="{FF2B5EF4-FFF2-40B4-BE49-F238E27FC236}">
                <a16:creationId xmlns:a16="http://schemas.microsoft.com/office/drawing/2014/main" id="{ECDBAE3F-64F5-4D86-84DF-A298E22B4A23}"/>
              </a:ext>
            </a:extLst>
          </p:cNvPr>
          <p:cNvGrpSpPr/>
          <p:nvPr/>
        </p:nvGrpSpPr>
        <p:grpSpPr>
          <a:xfrm>
            <a:off x="6613216" y="5123194"/>
            <a:ext cx="4826278" cy="867914"/>
            <a:chOff x="3017860" y="4283314"/>
            <a:chExt cx="2295676" cy="867914"/>
          </a:xfrm>
        </p:grpSpPr>
        <p:sp>
          <p:nvSpPr>
            <p:cNvPr id="1047" name="TextBox 1046">
              <a:extLst>
                <a:ext uri="{FF2B5EF4-FFF2-40B4-BE49-F238E27FC236}">
                  <a16:creationId xmlns:a16="http://schemas.microsoft.com/office/drawing/2014/main" id="{0C0C93D0-8BBA-44CE-B520-A7117D8E2808}"/>
                </a:ext>
              </a:extLst>
            </p:cNvPr>
            <p:cNvSpPr txBox="1"/>
            <p:nvPr/>
          </p:nvSpPr>
          <p:spPr>
            <a:xfrm>
              <a:off x="3021855" y="4504897"/>
              <a:ext cx="22908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48" name="TextBox 1047">
              <a:extLst>
                <a:ext uri="{FF2B5EF4-FFF2-40B4-BE49-F238E27FC236}">
                  <a16:creationId xmlns:a16="http://schemas.microsoft.com/office/drawing/2014/main" id="{10AB07AE-457F-4722-AC0F-782CC1377228}"/>
                </a:ext>
              </a:extLst>
            </p:cNvPr>
            <p:cNvSpPr txBox="1"/>
            <p:nvPr/>
          </p:nvSpPr>
          <p:spPr>
            <a:xfrm>
              <a:off x="3017860" y="4283314"/>
              <a:ext cx="229567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49" name="Parallelogram 30">
            <a:extLst>
              <a:ext uri="{FF2B5EF4-FFF2-40B4-BE49-F238E27FC236}">
                <a16:creationId xmlns:a16="http://schemas.microsoft.com/office/drawing/2014/main" id="{B14010A0-903C-4D63-B4E6-3ACE0E90DCCC}"/>
              </a:ext>
            </a:extLst>
          </p:cNvPr>
          <p:cNvSpPr/>
          <p:nvPr/>
        </p:nvSpPr>
        <p:spPr>
          <a:xfrm flipH="1">
            <a:off x="5906641" y="5435430"/>
            <a:ext cx="351685" cy="352555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50" name="Rectangle 130">
            <a:extLst>
              <a:ext uri="{FF2B5EF4-FFF2-40B4-BE49-F238E27FC236}">
                <a16:creationId xmlns:a16="http://schemas.microsoft.com/office/drawing/2014/main" id="{988BC9C3-5DDF-4E35-88E5-9595CF82EF55}"/>
              </a:ext>
            </a:extLst>
          </p:cNvPr>
          <p:cNvSpPr/>
          <p:nvPr/>
        </p:nvSpPr>
        <p:spPr>
          <a:xfrm>
            <a:off x="3672328" y="3250313"/>
            <a:ext cx="351990" cy="353588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51" name="Freeform 18">
            <a:extLst>
              <a:ext uri="{FF2B5EF4-FFF2-40B4-BE49-F238E27FC236}">
                <a16:creationId xmlns:a16="http://schemas.microsoft.com/office/drawing/2014/main" id="{5A3DFAAD-7E77-4132-87F2-31C9B083D177}"/>
              </a:ext>
            </a:extLst>
          </p:cNvPr>
          <p:cNvSpPr/>
          <p:nvPr/>
        </p:nvSpPr>
        <p:spPr>
          <a:xfrm>
            <a:off x="4729682" y="4252332"/>
            <a:ext cx="427438" cy="34497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52" name="Round Same Side Corner Rectangle 11">
            <a:extLst>
              <a:ext uri="{FF2B5EF4-FFF2-40B4-BE49-F238E27FC236}">
                <a16:creationId xmlns:a16="http://schemas.microsoft.com/office/drawing/2014/main" id="{F9949ACE-2F84-4A29-875D-BB8AFE9191C6}"/>
              </a:ext>
            </a:extLst>
          </p:cNvPr>
          <p:cNvSpPr>
            <a:spLocks noChangeAspect="1"/>
          </p:cNvSpPr>
          <p:nvPr/>
        </p:nvSpPr>
        <p:spPr>
          <a:xfrm rot="9900000">
            <a:off x="2548779" y="2155190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11190</TotalTime>
  <Words>145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36</cp:revision>
  <dcterms:created xsi:type="dcterms:W3CDTF">2018-02-18T19:39:47Z</dcterms:created>
  <dcterms:modified xsi:type="dcterms:W3CDTF">2019-04-25T06:49:11Z</dcterms:modified>
</cp:coreProperties>
</file>