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Rounded Rectangle 11">
            <a:extLst>
              <a:ext uri="{FF2B5EF4-FFF2-40B4-BE49-F238E27FC236}">
                <a16:creationId xmlns:a16="http://schemas.microsoft.com/office/drawing/2014/main" id="{25F94CF8-8225-4D51-80CB-B839AD5527FE}"/>
              </a:ext>
            </a:extLst>
          </p:cNvPr>
          <p:cNvSpPr/>
          <p:nvPr/>
        </p:nvSpPr>
        <p:spPr>
          <a:xfrm>
            <a:off x="4402424" y="1850791"/>
            <a:ext cx="3387155" cy="1980000"/>
          </a:xfrm>
          <a:prstGeom prst="roundRect">
            <a:avLst>
              <a:gd name="adj" fmla="val 7297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14000"/>
              </a:prstClr>
            </a:outerShdw>
          </a:effectLst>
          <a:scene3d>
            <a:camera prst="orthographicFront"/>
            <a:lightRig rig="threePt" dir="t"/>
          </a:scene3d>
          <a:sp3d extrusionH="19050">
            <a:bevelT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337" name="Group 336">
            <a:extLst>
              <a:ext uri="{FF2B5EF4-FFF2-40B4-BE49-F238E27FC236}">
                <a16:creationId xmlns:a16="http://schemas.microsoft.com/office/drawing/2014/main" id="{43E21CD0-361B-416C-8A2A-9855E7C7E0EC}"/>
              </a:ext>
            </a:extLst>
          </p:cNvPr>
          <p:cNvGrpSpPr/>
          <p:nvPr/>
        </p:nvGrpSpPr>
        <p:grpSpPr>
          <a:xfrm>
            <a:off x="7204576" y="2039415"/>
            <a:ext cx="2374790" cy="1620000"/>
            <a:chOff x="1822736" y="2564904"/>
            <a:chExt cx="1970137" cy="1415809"/>
          </a:xfrm>
        </p:grpSpPr>
        <p:sp>
          <p:nvSpPr>
            <p:cNvPr id="338" name="Rounded Rectangle 57">
              <a:extLst>
                <a:ext uri="{FF2B5EF4-FFF2-40B4-BE49-F238E27FC236}">
                  <a16:creationId xmlns:a16="http://schemas.microsoft.com/office/drawing/2014/main" id="{40D77B99-FC61-4BF0-89A0-4ED0860DF685}"/>
                </a:ext>
              </a:extLst>
            </p:cNvPr>
            <p:cNvSpPr/>
            <p:nvPr/>
          </p:nvSpPr>
          <p:spPr>
            <a:xfrm>
              <a:off x="1822736" y="2564904"/>
              <a:ext cx="1970137" cy="1415808"/>
            </a:xfrm>
            <a:prstGeom prst="roundRect">
              <a:avLst>
                <a:gd name="adj" fmla="val 10788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339" name="Rounded Rectangle 9">
              <a:extLst>
                <a:ext uri="{FF2B5EF4-FFF2-40B4-BE49-F238E27FC236}">
                  <a16:creationId xmlns:a16="http://schemas.microsoft.com/office/drawing/2014/main" id="{7DC85D12-6CC8-4F30-AC4D-4CC33DADD8F9}"/>
                </a:ext>
              </a:extLst>
            </p:cNvPr>
            <p:cNvSpPr/>
            <p:nvPr/>
          </p:nvSpPr>
          <p:spPr>
            <a:xfrm flipH="1">
              <a:off x="1822737" y="2575648"/>
              <a:ext cx="1538088" cy="1405065"/>
            </a:xfrm>
            <a:custGeom>
              <a:avLst/>
              <a:gdLst/>
              <a:ahLst/>
              <a:cxnLst/>
              <a:rect l="l" t="t" r="r" b="b"/>
              <a:pathLst>
                <a:path w="1572775" h="1405065">
                  <a:moveTo>
                    <a:pt x="1473249" y="0"/>
                  </a:moveTo>
                  <a:cubicBezTo>
                    <a:pt x="1531558" y="20642"/>
                    <a:pt x="1572775" y="76505"/>
                    <a:pt x="1572775" y="141994"/>
                  </a:cubicBezTo>
                  <a:lnTo>
                    <a:pt x="1572775" y="1252328"/>
                  </a:lnTo>
                  <a:cubicBezTo>
                    <a:pt x="1572775" y="1336682"/>
                    <a:pt x="1504392" y="1405065"/>
                    <a:pt x="1420038" y="1405065"/>
                  </a:cubicBezTo>
                  <a:lnTo>
                    <a:pt x="0" y="1405065"/>
                  </a:lnTo>
                  <a:cubicBezTo>
                    <a:pt x="768941" y="1317621"/>
                    <a:pt x="1379064" y="735374"/>
                    <a:pt x="1473249" y="0"/>
                  </a:cubicBezTo>
                  <a:close/>
                </a:path>
              </a:pathLst>
            </a:custGeom>
            <a:gradFill>
              <a:gsLst>
                <a:gs pos="0">
                  <a:schemeClr val="accent4">
                    <a:lumMod val="85000"/>
                    <a:lumOff val="15000"/>
                  </a:schemeClr>
                </a:gs>
                <a:gs pos="94000">
                  <a:schemeClr val="accent4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sp>
        <p:nvSpPr>
          <p:cNvPr id="303" name="Rounded Rectangle 42">
            <a:extLst>
              <a:ext uri="{FF2B5EF4-FFF2-40B4-BE49-F238E27FC236}">
                <a16:creationId xmlns:a16="http://schemas.microsoft.com/office/drawing/2014/main" id="{16F8C107-9452-4B44-B2F6-9DE0B2641296}"/>
              </a:ext>
            </a:extLst>
          </p:cNvPr>
          <p:cNvSpPr/>
          <p:nvPr/>
        </p:nvSpPr>
        <p:spPr>
          <a:xfrm>
            <a:off x="4402424" y="4041551"/>
            <a:ext cx="3387155" cy="1980000"/>
          </a:xfrm>
          <a:prstGeom prst="roundRect">
            <a:avLst>
              <a:gd name="adj" fmla="val 7297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14000"/>
              </a:prstClr>
            </a:outerShdw>
          </a:effectLst>
          <a:scene3d>
            <a:camera prst="orthographicFront"/>
            <a:lightRig rig="threePt" dir="t"/>
          </a:scene3d>
          <a:sp3d extrusionH="19050">
            <a:bevelT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ED345B68-BFD3-4529-8AE8-BD371D624FBA}"/>
              </a:ext>
            </a:extLst>
          </p:cNvPr>
          <p:cNvGrpSpPr/>
          <p:nvPr/>
        </p:nvGrpSpPr>
        <p:grpSpPr>
          <a:xfrm flipH="1">
            <a:off x="2670726" y="4180812"/>
            <a:ext cx="2374790" cy="1620000"/>
            <a:chOff x="1822736" y="2564904"/>
            <a:chExt cx="1970137" cy="1415809"/>
          </a:xfrm>
        </p:grpSpPr>
        <p:sp>
          <p:nvSpPr>
            <p:cNvPr id="335" name="Rounded Rectangle 30">
              <a:extLst>
                <a:ext uri="{FF2B5EF4-FFF2-40B4-BE49-F238E27FC236}">
                  <a16:creationId xmlns:a16="http://schemas.microsoft.com/office/drawing/2014/main" id="{F4F1AFC7-AF97-43F0-BB65-0FC16A1B3520}"/>
                </a:ext>
              </a:extLst>
            </p:cNvPr>
            <p:cNvSpPr/>
            <p:nvPr/>
          </p:nvSpPr>
          <p:spPr>
            <a:xfrm>
              <a:off x="1822736" y="2564904"/>
              <a:ext cx="1970137" cy="1415808"/>
            </a:xfrm>
            <a:prstGeom prst="roundRect">
              <a:avLst>
                <a:gd name="adj" fmla="val 1078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336" name="Rounded Rectangle 9">
              <a:extLst>
                <a:ext uri="{FF2B5EF4-FFF2-40B4-BE49-F238E27FC236}">
                  <a16:creationId xmlns:a16="http://schemas.microsoft.com/office/drawing/2014/main" id="{CF84AE11-948E-4581-9FA9-A9899A0C8764}"/>
                </a:ext>
              </a:extLst>
            </p:cNvPr>
            <p:cNvSpPr/>
            <p:nvPr/>
          </p:nvSpPr>
          <p:spPr>
            <a:xfrm flipH="1">
              <a:off x="1822737" y="2575648"/>
              <a:ext cx="1538088" cy="1405065"/>
            </a:xfrm>
            <a:custGeom>
              <a:avLst/>
              <a:gdLst/>
              <a:ahLst/>
              <a:cxnLst/>
              <a:rect l="l" t="t" r="r" b="b"/>
              <a:pathLst>
                <a:path w="1572775" h="1405065">
                  <a:moveTo>
                    <a:pt x="1473249" y="0"/>
                  </a:moveTo>
                  <a:cubicBezTo>
                    <a:pt x="1531558" y="20642"/>
                    <a:pt x="1572775" y="76505"/>
                    <a:pt x="1572775" y="141994"/>
                  </a:cubicBezTo>
                  <a:lnTo>
                    <a:pt x="1572775" y="1252328"/>
                  </a:lnTo>
                  <a:cubicBezTo>
                    <a:pt x="1572775" y="1336682"/>
                    <a:pt x="1504392" y="1405065"/>
                    <a:pt x="1420038" y="1405065"/>
                  </a:cubicBezTo>
                  <a:lnTo>
                    <a:pt x="0" y="1405065"/>
                  </a:lnTo>
                  <a:cubicBezTo>
                    <a:pt x="768941" y="1317621"/>
                    <a:pt x="1379064" y="735374"/>
                    <a:pt x="1473249" y="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lumMod val="67000"/>
                    <a:lumOff val="33000"/>
                  </a:schemeClr>
                </a:gs>
                <a:gs pos="94000">
                  <a:schemeClr val="accent3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94" name="Group 293">
            <a:extLst>
              <a:ext uri="{FF2B5EF4-FFF2-40B4-BE49-F238E27FC236}">
                <a16:creationId xmlns:a16="http://schemas.microsoft.com/office/drawing/2014/main" id="{7744B1F2-8C5F-4952-8C99-8CD86BE4A37F}"/>
              </a:ext>
            </a:extLst>
          </p:cNvPr>
          <p:cNvGrpSpPr/>
          <p:nvPr/>
        </p:nvGrpSpPr>
        <p:grpSpPr>
          <a:xfrm flipH="1">
            <a:off x="2676901" y="2058375"/>
            <a:ext cx="2374790" cy="1620000"/>
            <a:chOff x="1822736" y="2564904"/>
            <a:chExt cx="1970137" cy="1415809"/>
          </a:xfrm>
        </p:grpSpPr>
        <p:sp>
          <p:nvSpPr>
            <p:cNvPr id="295" name="Rounded Rectangle 30">
              <a:extLst>
                <a:ext uri="{FF2B5EF4-FFF2-40B4-BE49-F238E27FC236}">
                  <a16:creationId xmlns:a16="http://schemas.microsoft.com/office/drawing/2014/main" id="{72747C19-0B36-4D80-A017-9F02D84D8361}"/>
                </a:ext>
              </a:extLst>
            </p:cNvPr>
            <p:cNvSpPr/>
            <p:nvPr/>
          </p:nvSpPr>
          <p:spPr>
            <a:xfrm>
              <a:off x="1822736" y="2564904"/>
              <a:ext cx="1970137" cy="1415808"/>
            </a:xfrm>
            <a:prstGeom prst="roundRect">
              <a:avLst>
                <a:gd name="adj" fmla="val 1078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296" name="Rounded Rectangle 9">
              <a:extLst>
                <a:ext uri="{FF2B5EF4-FFF2-40B4-BE49-F238E27FC236}">
                  <a16:creationId xmlns:a16="http://schemas.microsoft.com/office/drawing/2014/main" id="{2F997EA1-37F2-4D1D-B5A7-B5BF25478C99}"/>
                </a:ext>
              </a:extLst>
            </p:cNvPr>
            <p:cNvSpPr/>
            <p:nvPr/>
          </p:nvSpPr>
          <p:spPr>
            <a:xfrm flipH="1">
              <a:off x="1822737" y="2575648"/>
              <a:ext cx="1538088" cy="1405065"/>
            </a:xfrm>
            <a:custGeom>
              <a:avLst/>
              <a:gdLst/>
              <a:ahLst/>
              <a:cxnLst/>
              <a:rect l="l" t="t" r="r" b="b"/>
              <a:pathLst>
                <a:path w="1572775" h="1405065">
                  <a:moveTo>
                    <a:pt x="1473249" y="0"/>
                  </a:moveTo>
                  <a:cubicBezTo>
                    <a:pt x="1531558" y="20642"/>
                    <a:pt x="1572775" y="76505"/>
                    <a:pt x="1572775" y="141994"/>
                  </a:cubicBezTo>
                  <a:lnTo>
                    <a:pt x="1572775" y="1252328"/>
                  </a:lnTo>
                  <a:cubicBezTo>
                    <a:pt x="1572775" y="1336682"/>
                    <a:pt x="1504392" y="1405065"/>
                    <a:pt x="1420038" y="1405065"/>
                  </a:cubicBezTo>
                  <a:lnTo>
                    <a:pt x="0" y="1405065"/>
                  </a:lnTo>
                  <a:cubicBezTo>
                    <a:pt x="768941" y="1317621"/>
                    <a:pt x="1379064" y="735374"/>
                    <a:pt x="1473249" y="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lumMod val="67000"/>
                    <a:lumOff val="33000"/>
                  </a:schemeClr>
                </a:gs>
                <a:gs pos="94000">
                  <a:schemeClr val="accent3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  <p:sp>
        <p:nvSpPr>
          <p:cNvPr id="297" name="Rectangle 296">
            <a:extLst>
              <a:ext uri="{FF2B5EF4-FFF2-40B4-BE49-F238E27FC236}">
                <a16:creationId xmlns:a16="http://schemas.microsoft.com/office/drawing/2014/main" id="{A3B12A83-259D-4042-95DC-67F067464C71}"/>
              </a:ext>
            </a:extLst>
          </p:cNvPr>
          <p:cNvSpPr/>
          <p:nvPr/>
        </p:nvSpPr>
        <p:spPr>
          <a:xfrm>
            <a:off x="934255" y="2228791"/>
            <a:ext cx="3204000" cy="1224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298" name="Rectangle 297">
            <a:extLst>
              <a:ext uri="{FF2B5EF4-FFF2-40B4-BE49-F238E27FC236}">
                <a16:creationId xmlns:a16="http://schemas.microsoft.com/office/drawing/2014/main" id="{0D3F5588-7CD5-4A0B-89C8-FCE0AE1DAAFB}"/>
              </a:ext>
            </a:extLst>
          </p:cNvPr>
          <p:cNvSpPr/>
          <p:nvPr/>
        </p:nvSpPr>
        <p:spPr>
          <a:xfrm>
            <a:off x="8058987" y="2228791"/>
            <a:ext cx="3204000" cy="1224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299" name="그룹 19">
            <a:extLst>
              <a:ext uri="{FF2B5EF4-FFF2-40B4-BE49-F238E27FC236}">
                <a16:creationId xmlns:a16="http://schemas.microsoft.com/office/drawing/2014/main" id="{35687564-C145-4289-88AB-C77C60753014}"/>
              </a:ext>
            </a:extLst>
          </p:cNvPr>
          <p:cNvGrpSpPr/>
          <p:nvPr/>
        </p:nvGrpSpPr>
        <p:grpSpPr>
          <a:xfrm>
            <a:off x="8223217" y="2392662"/>
            <a:ext cx="2909397" cy="896263"/>
            <a:chOff x="7980023" y="2324323"/>
            <a:chExt cx="2160240" cy="896263"/>
          </a:xfrm>
        </p:grpSpPr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id="{1EB79FB4-22F9-4A65-9F44-D59C877BCA8B}"/>
                </a:ext>
              </a:extLst>
            </p:cNvPr>
            <p:cNvSpPr txBox="1"/>
            <p:nvPr/>
          </p:nvSpPr>
          <p:spPr>
            <a:xfrm>
              <a:off x="7980024" y="2574255"/>
              <a:ext cx="2160239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id="{6DD45ECE-1277-4988-BACD-995548036EC9}"/>
                </a:ext>
              </a:extLst>
            </p:cNvPr>
            <p:cNvSpPr txBox="1"/>
            <p:nvPr/>
          </p:nvSpPr>
          <p:spPr>
            <a:xfrm>
              <a:off x="7980023" y="2324323"/>
              <a:ext cx="216023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02" name="TextBox 301">
            <a:extLst>
              <a:ext uri="{FF2B5EF4-FFF2-40B4-BE49-F238E27FC236}">
                <a16:creationId xmlns:a16="http://schemas.microsoft.com/office/drawing/2014/main" id="{B73A62FE-357C-4AC8-AF2D-C5AED5E16AC7}"/>
              </a:ext>
            </a:extLst>
          </p:cNvPr>
          <p:cNvSpPr txBox="1"/>
          <p:nvPr/>
        </p:nvSpPr>
        <p:spPr>
          <a:xfrm>
            <a:off x="7146525" y="2967500"/>
            <a:ext cx="922561" cy="27699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</a:rPr>
              <a:t>Contents 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1914A6BF-3937-4C2E-8800-EDD9EC510C0F}"/>
              </a:ext>
            </a:extLst>
          </p:cNvPr>
          <p:cNvSpPr/>
          <p:nvPr/>
        </p:nvSpPr>
        <p:spPr>
          <a:xfrm>
            <a:off x="934255" y="4419551"/>
            <a:ext cx="3204000" cy="1224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308" name="그룹 20">
            <a:extLst>
              <a:ext uri="{FF2B5EF4-FFF2-40B4-BE49-F238E27FC236}">
                <a16:creationId xmlns:a16="http://schemas.microsoft.com/office/drawing/2014/main" id="{588E28C3-F4FA-4C57-B3F1-AFC981738D8C}"/>
              </a:ext>
            </a:extLst>
          </p:cNvPr>
          <p:cNvGrpSpPr/>
          <p:nvPr/>
        </p:nvGrpSpPr>
        <p:grpSpPr>
          <a:xfrm>
            <a:off x="1065970" y="4583423"/>
            <a:ext cx="2922492" cy="896263"/>
            <a:chOff x="2181069" y="4573890"/>
            <a:chExt cx="2160240" cy="896263"/>
          </a:xfrm>
        </p:grpSpPr>
        <p:sp>
          <p:nvSpPr>
            <p:cNvPr id="309" name="TextBox 308">
              <a:extLst>
                <a:ext uri="{FF2B5EF4-FFF2-40B4-BE49-F238E27FC236}">
                  <a16:creationId xmlns:a16="http://schemas.microsoft.com/office/drawing/2014/main" id="{9142021A-E7A0-4E97-BC47-323C1F4EE0C9}"/>
                </a:ext>
              </a:extLst>
            </p:cNvPr>
            <p:cNvSpPr txBox="1"/>
            <p:nvPr/>
          </p:nvSpPr>
          <p:spPr>
            <a:xfrm>
              <a:off x="2181070" y="4823822"/>
              <a:ext cx="2160239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0" name="TextBox 309">
              <a:extLst>
                <a:ext uri="{FF2B5EF4-FFF2-40B4-BE49-F238E27FC236}">
                  <a16:creationId xmlns:a16="http://schemas.microsoft.com/office/drawing/2014/main" id="{5BE5FF23-A112-40FB-9844-6894C738EE76}"/>
                </a:ext>
              </a:extLst>
            </p:cNvPr>
            <p:cNvSpPr txBox="1"/>
            <p:nvPr/>
          </p:nvSpPr>
          <p:spPr>
            <a:xfrm>
              <a:off x="2181069" y="4573890"/>
              <a:ext cx="216023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11" name="TextBox 310">
            <a:extLst>
              <a:ext uri="{FF2B5EF4-FFF2-40B4-BE49-F238E27FC236}">
                <a16:creationId xmlns:a16="http://schemas.microsoft.com/office/drawing/2014/main" id="{2CFAB522-696C-45C8-B2C7-8BD1BFB90341}"/>
              </a:ext>
            </a:extLst>
          </p:cNvPr>
          <p:cNvSpPr txBox="1"/>
          <p:nvPr/>
        </p:nvSpPr>
        <p:spPr>
          <a:xfrm>
            <a:off x="4122955" y="5162740"/>
            <a:ext cx="922561" cy="27699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</a:rPr>
              <a:t>Contents 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grpSp>
        <p:nvGrpSpPr>
          <p:cNvPr id="312" name="Group 311">
            <a:extLst>
              <a:ext uri="{FF2B5EF4-FFF2-40B4-BE49-F238E27FC236}">
                <a16:creationId xmlns:a16="http://schemas.microsoft.com/office/drawing/2014/main" id="{7B89C25E-691B-4C9F-A13B-1135CAD3D48A}"/>
              </a:ext>
            </a:extLst>
          </p:cNvPr>
          <p:cNvGrpSpPr/>
          <p:nvPr/>
        </p:nvGrpSpPr>
        <p:grpSpPr>
          <a:xfrm>
            <a:off x="7155080" y="4221551"/>
            <a:ext cx="2374790" cy="1620000"/>
            <a:chOff x="1822736" y="2564904"/>
            <a:chExt cx="1970137" cy="1415809"/>
          </a:xfrm>
        </p:grpSpPr>
        <p:sp>
          <p:nvSpPr>
            <p:cNvPr id="313" name="Rounded Rectangle 57">
              <a:extLst>
                <a:ext uri="{FF2B5EF4-FFF2-40B4-BE49-F238E27FC236}">
                  <a16:creationId xmlns:a16="http://schemas.microsoft.com/office/drawing/2014/main" id="{909EFF82-B155-4CA7-BD09-AE46794DB7DC}"/>
                </a:ext>
              </a:extLst>
            </p:cNvPr>
            <p:cNvSpPr/>
            <p:nvPr/>
          </p:nvSpPr>
          <p:spPr>
            <a:xfrm>
              <a:off x="1822736" y="2564904"/>
              <a:ext cx="1970137" cy="1415808"/>
            </a:xfrm>
            <a:prstGeom prst="roundRect">
              <a:avLst>
                <a:gd name="adj" fmla="val 10788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314" name="Rounded Rectangle 9">
              <a:extLst>
                <a:ext uri="{FF2B5EF4-FFF2-40B4-BE49-F238E27FC236}">
                  <a16:creationId xmlns:a16="http://schemas.microsoft.com/office/drawing/2014/main" id="{B8F61263-83A5-4489-9CB5-14F6A3E64D2C}"/>
                </a:ext>
              </a:extLst>
            </p:cNvPr>
            <p:cNvSpPr/>
            <p:nvPr/>
          </p:nvSpPr>
          <p:spPr>
            <a:xfrm flipH="1">
              <a:off x="1822737" y="2575648"/>
              <a:ext cx="1538088" cy="1405065"/>
            </a:xfrm>
            <a:custGeom>
              <a:avLst/>
              <a:gdLst/>
              <a:ahLst/>
              <a:cxnLst/>
              <a:rect l="l" t="t" r="r" b="b"/>
              <a:pathLst>
                <a:path w="1572775" h="1405065">
                  <a:moveTo>
                    <a:pt x="1473249" y="0"/>
                  </a:moveTo>
                  <a:cubicBezTo>
                    <a:pt x="1531558" y="20642"/>
                    <a:pt x="1572775" y="76505"/>
                    <a:pt x="1572775" y="141994"/>
                  </a:cubicBezTo>
                  <a:lnTo>
                    <a:pt x="1572775" y="1252328"/>
                  </a:lnTo>
                  <a:cubicBezTo>
                    <a:pt x="1572775" y="1336682"/>
                    <a:pt x="1504392" y="1405065"/>
                    <a:pt x="1420038" y="1405065"/>
                  </a:cubicBezTo>
                  <a:lnTo>
                    <a:pt x="0" y="1405065"/>
                  </a:lnTo>
                  <a:cubicBezTo>
                    <a:pt x="768941" y="1317621"/>
                    <a:pt x="1379064" y="735374"/>
                    <a:pt x="1473249" y="0"/>
                  </a:cubicBezTo>
                  <a:close/>
                </a:path>
              </a:pathLst>
            </a:custGeom>
            <a:gradFill>
              <a:gsLst>
                <a:gs pos="0">
                  <a:schemeClr val="accent4">
                    <a:lumMod val="85000"/>
                    <a:lumOff val="15000"/>
                  </a:schemeClr>
                </a:gs>
                <a:gs pos="94000">
                  <a:schemeClr val="accent4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sp>
        <p:nvSpPr>
          <p:cNvPr id="315" name="Rectangle 314">
            <a:extLst>
              <a:ext uri="{FF2B5EF4-FFF2-40B4-BE49-F238E27FC236}">
                <a16:creationId xmlns:a16="http://schemas.microsoft.com/office/drawing/2014/main" id="{23DD2B6B-6D58-4C05-AC3F-014441703697}"/>
              </a:ext>
            </a:extLst>
          </p:cNvPr>
          <p:cNvSpPr/>
          <p:nvPr/>
        </p:nvSpPr>
        <p:spPr>
          <a:xfrm>
            <a:off x="8058987" y="4419551"/>
            <a:ext cx="3204000" cy="12240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316" name="그룹 18">
            <a:extLst>
              <a:ext uri="{FF2B5EF4-FFF2-40B4-BE49-F238E27FC236}">
                <a16:creationId xmlns:a16="http://schemas.microsoft.com/office/drawing/2014/main" id="{6C692CA4-E3BE-40B0-A54B-BC9E0372CD91}"/>
              </a:ext>
            </a:extLst>
          </p:cNvPr>
          <p:cNvGrpSpPr/>
          <p:nvPr/>
        </p:nvGrpSpPr>
        <p:grpSpPr>
          <a:xfrm>
            <a:off x="8216635" y="4583423"/>
            <a:ext cx="2909397" cy="896263"/>
            <a:chOff x="7973441" y="4583705"/>
            <a:chExt cx="2160240" cy="896263"/>
          </a:xfrm>
        </p:grpSpPr>
        <p:sp>
          <p:nvSpPr>
            <p:cNvPr id="317" name="TextBox 316">
              <a:extLst>
                <a:ext uri="{FF2B5EF4-FFF2-40B4-BE49-F238E27FC236}">
                  <a16:creationId xmlns:a16="http://schemas.microsoft.com/office/drawing/2014/main" id="{7A0B9A58-2DAB-49B9-B5B8-FC9467E1632F}"/>
                </a:ext>
              </a:extLst>
            </p:cNvPr>
            <p:cNvSpPr txBox="1"/>
            <p:nvPr/>
          </p:nvSpPr>
          <p:spPr>
            <a:xfrm>
              <a:off x="7973442" y="4833637"/>
              <a:ext cx="2160239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8" name="TextBox 317">
              <a:extLst>
                <a:ext uri="{FF2B5EF4-FFF2-40B4-BE49-F238E27FC236}">
                  <a16:creationId xmlns:a16="http://schemas.microsoft.com/office/drawing/2014/main" id="{C5D05AE2-4666-4AA9-B17C-4EDEA9F4D34F}"/>
                </a:ext>
              </a:extLst>
            </p:cNvPr>
            <p:cNvSpPr txBox="1"/>
            <p:nvPr/>
          </p:nvSpPr>
          <p:spPr>
            <a:xfrm>
              <a:off x="7973441" y="4583705"/>
              <a:ext cx="216023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19" name="TextBox 318">
            <a:extLst>
              <a:ext uri="{FF2B5EF4-FFF2-40B4-BE49-F238E27FC236}">
                <a16:creationId xmlns:a16="http://schemas.microsoft.com/office/drawing/2014/main" id="{C603F885-46BC-4BB6-893A-9D62C5592F1F}"/>
              </a:ext>
            </a:extLst>
          </p:cNvPr>
          <p:cNvSpPr txBox="1"/>
          <p:nvPr/>
        </p:nvSpPr>
        <p:spPr>
          <a:xfrm>
            <a:off x="7146525" y="5162740"/>
            <a:ext cx="922561" cy="27699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</a:rPr>
              <a:t>Contents 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grpSp>
        <p:nvGrpSpPr>
          <p:cNvPr id="320" name="그룹 17">
            <a:extLst>
              <a:ext uri="{FF2B5EF4-FFF2-40B4-BE49-F238E27FC236}">
                <a16:creationId xmlns:a16="http://schemas.microsoft.com/office/drawing/2014/main" id="{57663DE0-1EB1-427B-B27D-F60534018751}"/>
              </a:ext>
            </a:extLst>
          </p:cNvPr>
          <p:cNvGrpSpPr/>
          <p:nvPr/>
        </p:nvGrpSpPr>
        <p:grpSpPr>
          <a:xfrm>
            <a:off x="5269250" y="2281279"/>
            <a:ext cx="1665918" cy="1119029"/>
            <a:chOff x="5269249" y="2159870"/>
            <a:chExt cx="1665918" cy="1119029"/>
          </a:xfrm>
        </p:grpSpPr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863FB84E-920E-4278-83BF-77AFDA39F9C0}"/>
                </a:ext>
              </a:extLst>
            </p:cNvPr>
            <p:cNvSpPr txBox="1"/>
            <p:nvPr/>
          </p:nvSpPr>
          <p:spPr>
            <a:xfrm>
              <a:off x="5269249" y="2159870"/>
              <a:ext cx="1665918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2" name="TextBox 321">
              <a:extLst>
                <a:ext uri="{FF2B5EF4-FFF2-40B4-BE49-F238E27FC236}">
                  <a16:creationId xmlns:a16="http://schemas.microsoft.com/office/drawing/2014/main" id="{CC62909C-EE7B-4278-AF20-DD3FB37A913D}"/>
                </a:ext>
              </a:extLst>
            </p:cNvPr>
            <p:cNvSpPr txBox="1"/>
            <p:nvPr/>
          </p:nvSpPr>
          <p:spPr>
            <a:xfrm>
              <a:off x="5271903" y="2447902"/>
              <a:ext cx="1640569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</p:grpSp>
      <p:grpSp>
        <p:nvGrpSpPr>
          <p:cNvPr id="323" name="그룹 16">
            <a:extLst>
              <a:ext uri="{FF2B5EF4-FFF2-40B4-BE49-F238E27FC236}">
                <a16:creationId xmlns:a16="http://schemas.microsoft.com/office/drawing/2014/main" id="{74CA6F48-670D-4765-B7B4-37DEB6E0C152}"/>
              </a:ext>
            </a:extLst>
          </p:cNvPr>
          <p:cNvGrpSpPr/>
          <p:nvPr/>
        </p:nvGrpSpPr>
        <p:grpSpPr>
          <a:xfrm>
            <a:off x="5256078" y="4474136"/>
            <a:ext cx="1665918" cy="1114837"/>
            <a:chOff x="5256078" y="4444886"/>
            <a:chExt cx="1665918" cy="1114837"/>
          </a:xfrm>
        </p:grpSpPr>
        <p:sp>
          <p:nvSpPr>
            <p:cNvPr id="324" name="TextBox 323">
              <a:extLst>
                <a:ext uri="{FF2B5EF4-FFF2-40B4-BE49-F238E27FC236}">
                  <a16:creationId xmlns:a16="http://schemas.microsoft.com/office/drawing/2014/main" id="{74C1AF80-644B-4862-8FAB-4AD5378F6A16}"/>
                </a:ext>
              </a:extLst>
            </p:cNvPr>
            <p:cNvSpPr txBox="1"/>
            <p:nvPr/>
          </p:nvSpPr>
          <p:spPr>
            <a:xfrm>
              <a:off x="5256078" y="4444886"/>
              <a:ext cx="1665918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D0D1C911-5708-42A3-95CB-199F24837F5D}"/>
                </a:ext>
              </a:extLst>
            </p:cNvPr>
            <p:cNvSpPr txBox="1"/>
            <p:nvPr/>
          </p:nvSpPr>
          <p:spPr>
            <a:xfrm>
              <a:off x="5266570" y="4728726"/>
              <a:ext cx="1640569" cy="83099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</a:p>
          </p:txBody>
        </p:sp>
      </p:grpSp>
      <p:grpSp>
        <p:nvGrpSpPr>
          <p:cNvPr id="326" name="그룹 21">
            <a:extLst>
              <a:ext uri="{FF2B5EF4-FFF2-40B4-BE49-F238E27FC236}">
                <a16:creationId xmlns:a16="http://schemas.microsoft.com/office/drawing/2014/main" id="{213CDA7A-3A3C-4FDA-8593-40AAEC50A336}"/>
              </a:ext>
            </a:extLst>
          </p:cNvPr>
          <p:cNvGrpSpPr/>
          <p:nvPr/>
        </p:nvGrpSpPr>
        <p:grpSpPr>
          <a:xfrm>
            <a:off x="1065970" y="2392662"/>
            <a:ext cx="2922492" cy="896263"/>
            <a:chOff x="2149233" y="2292161"/>
            <a:chExt cx="2160240" cy="896263"/>
          </a:xfrm>
        </p:grpSpPr>
        <p:sp>
          <p:nvSpPr>
            <p:cNvPr id="327" name="TextBox 326">
              <a:extLst>
                <a:ext uri="{FF2B5EF4-FFF2-40B4-BE49-F238E27FC236}">
                  <a16:creationId xmlns:a16="http://schemas.microsoft.com/office/drawing/2014/main" id="{9A7CACD5-5FCF-4C96-8CBF-ADC3D2FC4C52}"/>
                </a:ext>
              </a:extLst>
            </p:cNvPr>
            <p:cNvSpPr txBox="1"/>
            <p:nvPr/>
          </p:nvSpPr>
          <p:spPr>
            <a:xfrm>
              <a:off x="2149234" y="2542093"/>
              <a:ext cx="2160239" cy="646331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</a:p>
          </p:txBody>
        </p:sp>
        <p:sp>
          <p:nvSpPr>
            <p:cNvPr id="328" name="TextBox 327">
              <a:extLst>
                <a:ext uri="{FF2B5EF4-FFF2-40B4-BE49-F238E27FC236}">
                  <a16:creationId xmlns:a16="http://schemas.microsoft.com/office/drawing/2014/main" id="{FAE1AC69-E88E-44EB-857F-0E6B434E649F}"/>
                </a:ext>
              </a:extLst>
            </p:cNvPr>
            <p:cNvSpPr txBox="1"/>
            <p:nvPr/>
          </p:nvSpPr>
          <p:spPr>
            <a:xfrm>
              <a:off x="2149233" y="2292161"/>
              <a:ext cx="2160239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29" name="TextBox 328">
            <a:extLst>
              <a:ext uri="{FF2B5EF4-FFF2-40B4-BE49-F238E27FC236}">
                <a16:creationId xmlns:a16="http://schemas.microsoft.com/office/drawing/2014/main" id="{5BE7F41D-1A64-4D90-8D2F-099B1531D51B}"/>
              </a:ext>
            </a:extLst>
          </p:cNvPr>
          <p:cNvSpPr txBox="1"/>
          <p:nvPr/>
        </p:nvSpPr>
        <p:spPr>
          <a:xfrm>
            <a:off x="4122955" y="2967500"/>
            <a:ext cx="922561" cy="276999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</a:rPr>
              <a:t>Contents 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30" name="Rounded Rectangle 10">
            <a:extLst>
              <a:ext uri="{FF2B5EF4-FFF2-40B4-BE49-F238E27FC236}">
                <a16:creationId xmlns:a16="http://schemas.microsoft.com/office/drawing/2014/main" id="{DBF66E71-8F7D-410D-A898-6D6A350F4F27}"/>
              </a:ext>
            </a:extLst>
          </p:cNvPr>
          <p:cNvSpPr/>
          <p:nvPr/>
        </p:nvSpPr>
        <p:spPr>
          <a:xfrm>
            <a:off x="4481130" y="2438907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1" name="Rectangle 130">
            <a:extLst>
              <a:ext uri="{FF2B5EF4-FFF2-40B4-BE49-F238E27FC236}">
                <a16:creationId xmlns:a16="http://schemas.microsoft.com/office/drawing/2014/main" id="{9E632E04-0DC5-467E-A877-0FB1D5B662E5}"/>
              </a:ext>
            </a:extLst>
          </p:cNvPr>
          <p:cNvSpPr/>
          <p:nvPr/>
        </p:nvSpPr>
        <p:spPr>
          <a:xfrm>
            <a:off x="7400209" y="4628022"/>
            <a:ext cx="395127" cy="396921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32" name="Rectangle 36">
            <a:extLst>
              <a:ext uri="{FF2B5EF4-FFF2-40B4-BE49-F238E27FC236}">
                <a16:creationId xmlns:a16="http://schemas.microsoft.com/office/drawing/2014/main" id="{265090E6-B573-4EF1-BE3F-694ECE910718}"/>
              </a:ext>
            </a:extLst>
          </p:cNvPr>
          <p:cNvSpPr/>
          <p:nvPr/>
        </p:nvSpPr>
        <p:spPr>
          <a:xfrm>
            <a:off x="7400208" y="2406568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3" name="Block Arc 25">
            <a:extLst>
              <a:ext uri="{FF2B5EF4-FFF2-40B4-BE49-F238E27FC236}">
                <a16:creationId xmlns:a16="http://schemas.microsoft.com/office/drawing/2014/main" id="{154FD351-DC3A-498E-8204-F5AD2E450064}"/>
              </a:ext>
            </a:extLst>
          </p:cNvPr>
          <p:cNvSpPr>
            <a:spLocks noChangeAspect="1"/>
          </p:cNvSpPr>
          <p:nvPr/>
        </p:nvSpPr>
        <p:spPr>
          <a:xfrm>
            <a:off x="4415124" y="4628364"/>
            <a:ext cx="283779" cy="409976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11168</TotalTime>
  <Words>132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17</cp:revision>
  <dcterms:created xsi:type="dcterms:W3CDTF">2018-02-18T19:39:47Z</dcterms:created>
  <dcterms:modified xsi:type="dcterms:W3CDTF">2019-04-25T06:27:07Z</dcterms:modified>
</cp:coreProperties>
</file>