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4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7F3D36B2-B1D4-4885-B087-12D966540750}"/>
              </a:ext>
            </a:extLst>
          </p:cNvPr>
          <p:cNvGrpSpPr/>
          <p:nvPr/>
        </p:nvGrpSpPr>
        <p:grpSpPr>
          <a:xfrm>
            <a:off x="963497" y="5245559"/>
            <a:ext cx="2293492" cy="972000"/>
            <a:chOff x="1342404" y="1890612"/>
            <a:chExt cx="2509515" cy="1049822"/>
          </a:xfrm>
        </p:grpSpPr>
        <p:grpSp>
          <p:nvGrpSpPr>
            <p:cNvPr id="643" name="Group 642">
              <a:extLst>
                <a:ext uri="{FF2B5EF4-FFF2-40B4-BE49-F238E27FC236}">
                  <a16:creationId xmlns:a16="http://schemas.microsoft.com/office/drawing/2014/main" id="{C95C7A7B-B0FD-445C-A9E6-A493D7738438}"/>
                </a:ext>
              </a:extLst>
            </p:cNvPr>
            <p:cNvGrpSpPr/>
            <p:nvPr/>
          </p:nvGrpSpPr>
          <p:grpSpPr>
            <a:xfrm>
              <a:off x="1342404" y="1890612"/>
              <a:ext cx="2509515" cy="1049822"/>
              <a:chOff x="1822736" y="2564904"/>
              <a:chExt cx="3384376" cy="1415809"/>
            </a:xfrm>
          </p:grpSpPr>
          <p:sp>
            <p:nvSpPr>
              <p:cNvPr id="645" name="Rounded Rectangle 8">
                <a:extLst>
                  <a:ext uri="{FF2B5EF4-FFF2-40B4-BE49-F238E27FC236}">
                    <a16:creationId xmlns:a16="http://schemas.microsoft.com/office/drawing/2014/main" id="{8AC5AD9A-9865-4648-8BB7-90504F2A4AB4}"/>
                  </a:ext>
                </a:extLst>
              </p:cNvPr>
              <p:cNvSpPr/>
              <p:nvPr/>
            </p:nvSpPr>
            <p:spPr>
              <a:xfrm>
                <a:off x="1822736" y="2564904"/>
                <a:ext cx="3384376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646" name="Rounded Rectangle 9">
                <a:extLst>
                  <a:ext uri="{FF2B5EF4-FFF2-40B4-BE49-F238E27FC236}">
                    <a16:creationId xmlns:a16="http://schemas.microsoft.com/office/drawing/2014/main" id="{25600251-8D9C-4406-9888-ADFAEC7CEFEC}"/>
                  </a:ext>
                </a:extLst>
              </p:cNvPr>
              <p:cNvSpPr/>
              <p:nvPr/>
            </p:nvSpPr>
            <p:spPr>
              <a:xfrm flipH="1">
                <a:off x="1822737" y="2575648"/>
                <a:ext cx="1538088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>
                      <a:lumMod val="80000"/>
                      <a:lumOff val="20000"/>
                    </a:schemeClr>
                  </a:gs>
                  <a:gs pos="94000">
                    <a:schemeClr val="accent4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A5EE7DCF-91BD-4B89-BC70-451B3C971C6A}"/>
                </a:ext>
              </a:extLst>
            </p:cNvPr>
            <p:cNvSpPr/>
            <p:nvPr/>
          </p:nvSpPr>
          <p:spPr>
            <a:xfrm>
              <a:off x="2703377" y="2035576"/>
              <a:ext cx="1029833" cy="7598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647" name="TextBox 646">
            <a:extLst>
              <a:ext uri="{FF2B5EF4-FFF2-40B4-BE49-F238E27FC236}">
                <a16:creationId xmlns:a16="http://schemas.microsoft.com/office/drawing/2014/main" id="{3AA6F6B9-188C-42ED-A179-DDF01622D1A6}"/>
              </a:ext>
            </a:extLst>
          </p:cNvPr>
          <p:cNvSpPr txBox="1"/>
          <p:nvPr/>
        </p:nvSpPr>
        <p:spPr>
          <a:xfrm>
            <a:off x="1072464" y="5799687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8" name="TextBox 647">
            <a:extLst>
              <a:ext uri="{FF2B5EF4-FFF2-40B4-BE49-F238E27FC236}">
                <a16:creationId xmlns:a16="http://schemas.microsoft.com/office/drawing/2014/main" id="{739988D5-0916-433C-875D-31B9BC8AE282}"/>
              </a:ext>
            </a:extLst>
          </p:cNvPr>
          <p:cNvSpPr txBox="1"/>
          <p:nvPr/>
        </p:nvSpPr>
        <p:spPr>
          <a:xfrm>
            <a:off x="2302666" y="5531504"/>
            <a:ext cx="782515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49" name="Round Same Side Corner Rectangle 11">
            <a:extLst>
              <a:ext uri="{FF2B5EF4-FFF2-40B4-BE49-F238E27FC236}">
                <a16:creationId xmlns:a16="http://schemas.microsoft.com/office/drawing/2014/main" id="{BE4F2102-7360-4D22-A81D-0F4979ED41C5}"/>
              </a:ext>
            </a:extLst>
          </p:cNvPr>
          <p:cNvSpPr>
            <a:spLocks noChangeAspect="1"/>
          </p:cNvSpPr>
          <p:nvPr/>
        </p:nvSpPr>
        <p:spPr>
          <a:xfrm rot="9900000">
            <a:off x="1335744" y="5394931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58" name="Group 657">
            <a:extLst>
              <a:ext uri="{FF2B5EF4-FFF2-40B4-BE49-F238E27FC236}">
                <a16:creationId xmlns:a16="http://schemas.microsoft.com/office/drawing/2014/main" id="{07519E42-069D-4732-9C16-2D630E8A5E33}"/>
              </a:ext>
            </a:extLst>
          </p:cNvPr>
          <p:cNvGrpSpPr/>
          <p:nvPr/>
        </p:nvGrpSpPr>
        <p:grpSpPr>
          <a:xfrm>
            <a:off x="963497" y="2845181"/>
            <a:ext cx="2293492" cy="972000"/>
            <a:chOff x="1342404" y="1890612"/>
            <a:chExt cx="2509515" cy="1049822"/>
          </a:xfrm>
        </p:grpSpPr>
        <p:grpSp>
          <p:nvGrpSpPr>
            <p:cNvPr id="659" name="Group 658">
              <a:extLst>
                <a:ext uri="{FF2B5EF4-FFF2-40B4-BE49-F238E27FC236}">
                  <a16:creationId xmlns:a16="http://schemas.microsoft.com/office/drawing/2014/main" id="{E10B1798-98C6-44AA-BCE1-DCA500B85BB6}"/>
                </a:ext>
              </a:extLst>
            </p:cNvPr>
            <p:cNvGrpSpPr/>
            <p:nvPr/>
          </p:nvGrpSpPr>
          <p:grpSpPr>
            <a:xfrm>
              <a:off x="1342404" y="1890612"/>
              <a:ext cx="2509515" cy="1049822"/>
              <a:chOff x="1822736" y="2564904"/>
              <a:chExt cx="3384376" cy="1415809"/>
            </a:xfrm>
          </p:grpSpPr>
          <p:sp>
            <p:nvSpPr>
              <p:cNvPr id="661" name="Rounded Rectangle 17">
                <a:extLst>
                  <a:ext uri="{FF2B5EF4-FFF2-40B4-BE49-F238E27FC236}">
                    <a16:creationId xmlns:a16="http://schemas.microsoft.com/office/drawing/2014/main" id="{6B7CBC77-59C4-455C-A5E4-BD7A65401DF5}"/>
                  </a:ext>
                </a:extLst>
              </p:cNvPr>
              <p:cNvSpPr/>
              <p:nvPr/>
            </p:nvSpPr>
            <p:spPr>
              <a:xfrm>
                <a:off x="1822736" y="2564904"/>
                <a:ext cx="3384376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662" name="Rounded Rectangle 9">
                <a:extLst>
                  <a:ext uri="{FF2B5EF4-FFF2-40B4-BE49-F238E27FC236}">
                    <a16:creationId xmlns:a16="http://schemas.microsoft.com/office/drawing/2014/main" id="{2C038B4D-C8B9-4AB1-AF7E-23B967620F37}"/>
                  </a:ext>
                </a:extLst>
              </p:cNvPr>
              <p:cNvSpPr/>
              <p:nvPr/>
            </p:nvSpPr>
            <p:spPr>
              <a:xfrm flipH="1">
                <a:off x="1822737" y="2575648"/>
                <a:ext cx="1538088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95000"/>
                      <a:lumOff val="5000"/>
                    </a:schemeClr>
                  </a:gs>
                  <a:gs pos="94000">
                    <a:schemeClr val="accent2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sp>
          <p:nvSpPr>
            <p:cNvPr id="660" name="Rectangle 659">
              <a:extLst>
                <a:ext uri="{FF2B5EF4-FFF2-40B4-BE49-F238E27FC236}">
                  <a16:creationId xmlns:a16="http://schemas.microsoft.com/office/drawing/2014/main" id="{5BD9231A-B394-453F-9F36-280422B39D7A}"/>
                </a:ext>
              </a:extLst>
            </p:cNvPr>
            <p:cNvSpPr/>
            <p:nvPr/>
          </p:nvSpPr>
          <p:spPr>
            <a:xfrm>
              <a:off x="2703377" y="2035576"/>
              <a:ext cx="1029833" cy="7598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663" name="TextBox 662">
            <a:extLst>
              <a:ext uri="{FF2B5EF4-FFF2-40B4-BE49-F238E27FC236}">
                <a16:creationId xmlns:a16="http://schemas.microsoft.com/office/drawing/2014/main" id="{871E1B23-BC5A-4533-862A-6D2787202459}"/>
              </a:ext>
            </a:extLst>
          </p:cNvPr>
          <p:cNvSpPr txBox="1"/>
          <p:nvPr/>
        </p:nvSpPr>
        <p:spPr>
          <a:xfrm>
            <a:off x="1072464" y="3400300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64" name="TextBox 663">
            <a:extLst>
              <a:ext uri="{FF2B5EF4-FFF2-40B4-BE49-F238E27FC236}">
                <a16:creationId xmlns:a16="http://schemas.microsoft.com/office/drawing/2014/main" id="{263BE865-94E4-4567-8A98-1B62257ECB4B}"/>
              </a:ext>
            </a:extLst>
          </p:cNvPr>
          <p:cNvSpPr txBox="1"/>
          <p:nvPr/>
        </p:nvSpPr>
        <p:spPr>
          <a:xfrm>
            <a:off x="2302665" y="3131126"/>
            <a:ext cx="782515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65" name="Oval 21">
            <a:extLst>
              <a:ext uri="{FF2B5EF4-FFF2-40B4-BE49-F238E27FC236}">
                <a16:creationId xmlns:a16="http://schemas.microsoft.com/office/drawing/2014/main" id="{3870AD61-D019-4389-87BE-5C64B38DCD32}"/>
              </a:ext>
            </a:extLst>
          </p:cNvPr>
          <p:cNvSpPr>
            <a:spLocks noChangeAspect="1"/>
          </p:cNvSpPr>
          <p:nvPr/>
        </p:nvSpPr>
        <p:spPr>
          <a:xfrm>
            <a:off x="1356406" y="2962891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50" name="Group 649">
            <a:extLst>
              <a:ext uri="{FF2B5EF4-FFF2-40B4-BE49-F238E27FC236}">
                <a16:creationId xmlns:a16="http://schemas.microsoft.com/office/drawing/2014/main" id="{A1B903C1-4D9C-4B7D-A274-57101FD289A1}"/>
              </a:ext>
            </a:extLst>
          </p:cNvPr>
          <p:cNvGrpSpPr/>
          <p:nvPr/>
        </p:nvGrpSpPr>
        <p:grpSpPr>
          <a:xfrm>
            <a:off x="963497" y="4045370"/>
            <a:ext cx="2293492" cy="972000"/>
            <a:chOff x="1342404" y="1890612"/>
            <a:chExt cx="2509515" cy="1049822"/>
          </a:xfrm>
        </p:grpSpPr>
        <p:grpSp>
          <p:nvGrpSpPr>
            <p:cNvPr id="651" name="Group 650">
              <a:extLst>
                <a:ext uri="{FF2B5EF4-FFF2-40B4-BE49-F238E27FC236}">
                  <a16:creationId xmlns:a16="http://schemas.microsoft.com/office/drawing/2014/main" id="{5233CB7A-6ACD-41E7-9853-6C968FFADB2C}"/>
                </a:ext>
              </a:extLst>
            </p:cNvPr>
            <p:cNvGrpSpPr/>
            <p:nvPr/>
          </p:nvGrpSpPr>
          <p:grpSpPr>
            <a:xfrm>
              <a:off x="1342404" y="1890612"/>
              <a:ext cx="2509515" cy="1049822"/>
              <a:chOff x="1822736" y="2564904"/>
              <a:chExt cx="3384376" cy="1415809"/>
            </a:xfrm>
          </p:grpSpPr>
          <p:sp>
            <p:nvSpPr>
              <p:cNvPr id="653" name="Rounded Rectangle 25">
                <a:extLst>
                  <a:ext uri="{FF2B5EF4-FFF2-40B4-BE49-F238E27FC236}">
                    <a16:creationId xmlns:a16="http://schemas.microsoft.com/office/drawing/2014/main" id="{D0786C22-3542-4BBA-8957-18177C4CA1F8}"/>
                  </a:ext>
                </a:extLst>
              </p:cNvPr>
              <p:cNvSpPr/>
              <p:nvPr/>
            </p:nvSpPr>
            <p:spPr>
              <a:xfrm>
                <a:off x="1822736" y="2564904"/>
                <a:ext cx="3384376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654" name="Rounded Rectangle 9">
                <a:extLst>
                  <a:ext uri="{FF2B5EF4-FFF2-40B4-BE49-F238E27FC236}">
                    <a16:creationId xmlns:a16="http://schemas.microsoft.com/office/drawing/2014/main" id="{28D1CEC3-B94B-4C46-BB06-FD6DF55DB711}"/>
                  </a:ext>
                </a:extLst>
              </p:cNvPr>
              <p:cNvSpPr/>
              <p:nvPr/>
            </p:nvSpPr>
            <p:spPr>
              <a:xfrm flipH="1">
                <a:off x="1822737" y="2575648"/>
                <a:ext cx="1538088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>
                      <a:lumMod val="95000"/>
                      <a:lumOff val="5000"/>
                    </a:schemeClr>
                  </a:gs>
                  <a:gs pos="94000">
                    <a:schemeClr val="accent3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021309DD-167A-4EB0-A5BD-8BED5F6B037D}"/>
                </a:ext>
              </a:extLst>
            </p:cNvPr>
            <p:cNvSpPr/>
            <p:nvPr/>
          </p:nvSpPr>
          <p:spPr>
            <a:xfrm>
              <a:off x="2703377" y="2035576"/>
              <a:ext cx="1029833" cy="7598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655" name="TextBox 654">
            <a:extLst>
              <a:ext uri="{FF2B5EF4-FFF2-40B4-BE49-F238E27FC236}">
                <a16:creationId xmlns:a16="http://schemas.microsoft.com/office/drawing/2014/main" id="{15BD961A-C5FD-443F-9A27-54FC69E7D7F3}"/>
              </a:ext>
            </a:extLst>
          </p:cNvPr>
          <p:cNvSpPr txBox="1"/>
          <p:nvPr/>
        </p:nvSpPr>
        <p:spPr>
          <a:xfrm flipH="1">
            <a:off x="2302665" y="4331315"/>
            <a:ext cx="782515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656" name="TextBox 655">
            <a:extLst>
              <a:ext uri="{FF2B5EF4-FFF2-40B4-BE49-F238E27FC236}">
                <a16:creationId xmlns:a16="http://schemas.microsoft.com/office/drawing/2014/main" id="{4E4D4421-3033-4ED2-9297-646E490124C5}"/>
              </a:ext>
            </a:extLst>
          </p:cNvPr>
          <p:cNvSpPr txBox="1"/>
          <p:nvPr/>
        </p:nvSpPr>
        <p:spPr>
          <a:xfrm flipH="1">
            <a:off x="1072464" y="4599994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57" name="Rectangle 16">
            <a:extLst>
              <a:ext uri="{FF2B5EF4-FFF2-40B4-BE49-F238E27FC236}">
                <a16:creationId xmlns:a16="http://schemas.microsoft.com/office/drawing/2014/main" id="{FD196CD6-6F17-4185-B338-070FB33A0952}"/>
              </a:ext>
            </a:extLst>
          </p:cNvPr>
          <p:cNvSpPr/>
          <p:nvPr/>
        </p:nvSpPr>
        <p:spPr>
          <a:xfrm>
            <a:off x="1336685" y="4280936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DFA877CD-1514-4C76-B982-0E17375D557E}"/>
              </a:ext>
            </a:extLst>
          </p:cNvPr>
          <p:cNvGrpSpPr/>
          <p:nvPr/>
        </p:nvGrpSpPr>
        <p:grpSpPr>
          <a:xfrm>
            <a:off x="963497" y="1644992"/>
            <a:ext cx="2293492" cy="972000"/>
            <a:chOff x="1342404" y="1890612"/>
            <a:chExt cx="2509515" cy="1049822"/>
          </a:xfrm>
        </p:grpSpPr>
        <p:grpSp>
          <p:nvGrpSpPr>
            <p:cNvPr id="667" name="Group 666">
              <a:extLst>
                <a:ext uri="{FF2B5EF4-FFF2-40B4-BE49-F238E27FC236}">
                  <a16:creationId xmlns:a16="http://schemas.microsoft.com/office/drawing/2014/main" id="{7B337CF4-43BD-46F0-9891-79D31CFC7986}"/>
                </a:ext>
              </a:extLst>
            </p:cNvPr>
            <p:cNvGrpSpPr/>
            <p:nvPr/>
          </p:nvGrpSpPr>
          <p:grpSpPr>
            <a:xfrm>
              <a:off x="1342404" y="1890612"/>
              <a:ext cx="2509515" cy="1049822"/>
              <a:chOff x="1822736" y="2564904"/>
              <a:chExt cx="3384376" cy="1415809"/>
            </a:xfrm>
          </p:grpSpPr>
          <p:sp>
            <p:nvSpPr>
              <p:cNvPr id="669" name="Rounded Rectangle 31">
                <a:extLst>
                  <a:ext uri="{FF2B5EF4-FFF2-40B4-BE49-F238E27FC236}">
                    <a16:creationId xmlns:a16="http://schemas.microsoft.com/office/drawing/2014/main" id="{47AC77C8-B842-481C-B232-5FA97A2CE818}"/>
                  </a:ext>
                </a:extLst>
              </p:cNvPr>
              <p:cNvSpPr/>
              <p:nvPr/>
            </p:nvSpPr>
            <p:spPr>
              <a:xfrm>
                <a:off x="1822736" y="2564904"/>
                <a:ext cx="3384376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670" name="Rounded Rectangle 9">
                <a:extLst>
                  <a:ext uri="{FF2B5EF4-FFF2-40B4-BE49-F238E27FC236}">
                    <a16:creationId xmlns:a16="http://schemas.microsoft.com/office/drawing/2014/main" id="{DE2B8B53-C189-4F0F-8F64-D334B2DE7437}"/>
                  </a:ext>
                </a:extLst>
              </p:cNvPr>
              <p:cNvSpPr/>
              <p:nvPr/>
            </p:nvSpPr>
            <p:spPr>
              <a:xfrm flipH="1">
                <a:off x="1822737" y="2575648"/>
                <a:ext cx="1538088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90000"/>
                      <a:lumOff val="10000"/>
                    </a:schemeClr>
                  </a:gs>
                  <a:gs pos="94000">
                    <a:schemeClr val="accent1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sp>
          <p:nvSpPr>
            <p:cNvPr id="668" name="Rectangle 667">
              <a:extLst>
                <a:ext uri="{FF2B5EF4-FFF2-40B4-BE49-F238E27FC236}">
                  <a16:creationId xmlns:a16="http://schemas.microsoft.com/office/drawing/2014/main" id="{AD5FDE22-818A-4EC2-BF37-670D428C0CBE}"/>
                </a:ext>
              </a:extLst>
            </p:cNvPr>
            <p:cNvSpPr/>
            <p:nvPr/>
          </p:nvSpPr>
          <p:spPr>
            <a:xfrm>
              <a:off x="2703377" y="2035576"/>
              <a:ext cx="1029833" cy="7598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671" name="TextBox 670">
            <a:extLst>
              <a:ext uri="{FF2B5EF4-FFF2-40B4-BE49-F238E27FC236}">
                <a16:creationId xmlns:a16="http://schemas.microsoft.com/office/drawing/2014/main" id="{C3B86F3E-58EF-4D29-A595-D45E11D0BD5C}"/>
              </a:ext>
            </a:extLst>
          </p:cNvPr>
          <p:cNvSpPr txBox="1"/>
          <p:nvPr/>
        </p:nvSpPr>
        <p:spPr>
          <a:xfrm flipH="1">
            <a:off x="2302665" y="1930937"/>
            <a:ext cx="782515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72" name="TextBox 671">
            <a:extLst>
              <a:ext uri="{FF2B5EF4-FFF2-40B4-BE49-F238E27FC236}">
                <a16:creationId xmlns:a16="http://schemas.microsoft.com/office/drawing/2014/main" id="{33BB628E-5F0A-409F-B612-D665BA832BC2}"/>
              </a:ext>
            </a:extLst>
          </p:cNvPr>
          <p:cNvSpPr txBox="1"/>
          <p:nvPr/>
        </p:nvSpPr>
        <p:spPr>
          <a:xfrm flipH="1">
            <a:off x="1072464" y="2200606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73" name="Isosceles Triangle 8">
            <a:extLst>
              <a:ext uri="{FF2B5EF4-FFF2-40B4-BE49-F238E27FC236}">
                <a16:creationId xmlns:a16="http://schemas.microsoft.com/office/drawing/2014/main" id="{38B712F1-C8DB-4FBB-B6B7-BBC650CBFE9C}"/>
              </a:ext>
            </a:extLst>
          </p:cNvPr>
          <p:cNvSpPr/>
          <p:nvPr/>
        </p:nvSpPr>
        <p:spPr>
          <a:xfrm rot="16200000">
            <a:off x="1377807" y="1765408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75" name="Group 674">
            <a:extLst>
              <a:ext uri="{FF2B5EF4-FFF2-40B4-BE49-F238E27FC236}">
                <a16:creationId xmlns:a16="http://schemas.microsoft.com/office/drawing/2014/main" id="{2C565E5F-1141-47F5-B518-8695D0F4179A}"/>
              </a:ext>
            </a:extLst>
          </p:cNvPr>
          <p:cNvGrpSpPr/>
          <p:nvPr/>
        </p:nvGrpSpPr>
        <p:grpSpPr>
          <a:xfrm>
            <a:off x="3641317" y="1761659"/>
            <a:ext cx="8070037" cy="738664"/>
            <a:chOff x="3017859" y="4283314"/>
            <a:chExt cx="1890849" cy="738664"/>
          </a:xfrm>
        </p:grpSpPr>
        <p:sp>
          <p:nvSpPr>
            <p:cNvPr id="676" name="TextBox 675">
              <a:extLst>
                <a:ext uri="{FF2B5EF4-FFF2-40B4-BE49-F238E27FC236}">
                  <a16:creationId xmlns:a16="http://schemas.microsoft.com/office/drawing/2014/main" id="{0D304239-5ECC-4D6E-92B7-F8D6FC7B828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7" name="TextBox 676">
              <a:extLst>
                <a:ext uri="{FF2B5EF4-FFF2-40B4-BE49-F238E27FC236}">
                  <a16:creationId xmlns:a16="http://schemas.microsoft.com/office/drawing/2014/main" id="{04AA4DBB-AF17-4525-A1F2-902173A64405}"/>
                </a:ext>
              </a:extLst>
            </p:cNvPr>
            <p:cNvSpPr txBox="1"/>
            <p:nvPr/>
          </p:nvSpPr>
          <p:spPr>
            <a:xfrm>
              <a:off x="3017859" y="4283314"/>
              <a:ext cx="18908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8" name="Group 677">
            <a:extLst>
              <a:ext uri="{FF2B5EF4-FFF2-40B4-BE49-F238E27FC236}">
                <a16:creationId xmlns:a16="http://schemas.microsoft.com/office/drawing/2014/main" id="{8BA2A0D5-F17B-4CD9-BCD0-7371D0BFDB46}"/>
              </a:ext>
            </a:extLst>
          </p:cNvPr>
          <p:cNvGrpSpPr/>
          <p:nvPr/>
        </p:nvGrpSpPr>
        <p:grpSpPr>
          <a:xfrm>
            <a:off x="3641317" y="2961848"/>
            <a:ext cx="8070037" cy="738664"/>
            <a:chOff x="3017859" y="4283314"/>
            <a:chExt cx="1890849" cy="738664"/>
          </a:xfrm>
        </p:grpSpPr>
        <p:sp>
          <p:nvSpPr>
            <p:cNvPr id="679" name="TextBox 678">
              <a:extLst>
                <a:ext uri="{FF2B5EF4-FFF2-40B4-BE49-F238E27FC236}">
                  <a16:creationId xmlns:a16="http://schemas.microsoft.com/office/drawing/2014/main" id="{57B708FA-A4A5-47D9-A13F-CD0A896E93D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0" name="TextBox 679">
              <a:extLst>
                <a:ext uri="{FF2B5EF4-FFF2-40B4-BE49-F238E27FC236}">
                  <a16:creationId xmlns:a16="http://schemas.microsoft.com/office/drawing/2014/main" id="{976A9083-992F-4CB3-ACB6-291D8E85E768}"/>
                </a:ext>
              </a:extLst>
            </p:cNvPr>
            <p:cNvSpPr txBox="1"/>
            <p:nvPr/>
          </p:nvSpPr>
          <p:spPr>
            <a:xfrm>
              <a:off x="3017859" y="4283314"/>
              <a:ext cx="18908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CF524F8C-F3E6-43B5-B791-F7B86E76EFE4}"/>
              </a:ext>
            </a:extLst>
          </p:cNvPr>
          <p:cNvGrpSpPr/>
          <p:nvPr/>
        </p:nvGrpSpPr>
        <p:grpSpPr>
          <a:xfrm>
            <a:off x="3641317" y="4162037"/>
            <a:ext cx="8070037" cy="738664"/>
            <a:chOff x="3017859" y="4283314"/>
            <a:chExt cx="1890849" cy="738664"/>
          </a:xfrm>
        </p:grpSpPr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8765C1A9-A2F1-47E6-A0E3-EED3107800D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3" name="TextBox 682">
              <a:extLst>
                <a:ext uri="{FF2B5EF4-FFF2-40B4-BE49-F238E27FC236}">
                  <a16:creationId xmlns:a16="http://schemas.microsoft.com/office/drawing/2014/main" id="{DFB0736A-8E59-491F-969B-8A4B2FC13834}"/>
                </a:ext>
              </a:extLst>
            </p:cNvPr>
            <p:cNvSpPr txBox="1"/>
            <p:nvPr/>
          </p:nvSpPr>
          <p:spPr>
            <a:xfrm>
              <a:off x="3017859" y="4283314"/>
              <a:ext cx="18908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4" name="Group 683">
            <a:extLst>
              <a:ext uri="{FF2B5EF4-FFF2-40B4-BE49-F238E27FC236}">
                <a16:creationId xmlns:a16="http://schemas.microsoft.com/office/drawing/2014/main" id="{43FC0410-9231-4020-81FD-EBCB3B1F38BB}"/>
              </a:ext>
            </a:extLst>
          </p:cNvPr>
          <p:cNvGrpSpPr/>
          <p:nvPr/>
        </p:nvGrpSpPr>
        <p:grpSpPr>
          <a:xfrm>
            <a:off x="3641317" y="5362227"/>
            <a:ext cx="8070037" cy="738664"/>
            <a:chOff x="3017859" y="4283314"/>
            <a:chExt cx="1890849" cy="738664"/>
          </a:xfrm>
        </p:grpSpPr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48F912FD-D997-4788-9074-F565A080081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6" name="TextBox 685">
              <a:extLst>
                <a:ext uri="{FF2B5EF4-FFF2-40B4-BE49-F238E27FC236}">
                  <a16:creationId xmlns:a16="http://schemas.microsoft.com/office/drawing/2014/main" id="{2AA94989-552D-4F25-8D39-33424EF103A7}"/>
                </a:ext>
              </a:extLst>
            </p:cNvPr>
            <p:cNvSpPr txBox="1"/>
            <p:nvPr/>
          </p:nvSpPr>
          <p:spPr>
            <a:xfrm>
              <a:off x="3017859" y="4283314"/>
              <a:ext cx="18908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11327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29</cp:revision>
  <dcterms:created xsi:type="dcterms:W3CDTF">2018-02-18T19:39:47Z</dcterms:created>
  <dcterms:modified xsi:type="dcterms:W3CDTF">2019-04-29T04:37:15Z</dcterms:modified>
</cp:coreProperties>
</file>