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71" name="Freeform: Shape 870">
            <a:extLst>
              <a:ext uri="{FF2B5EF4-FFF2-40B4-BE49-F238E27FC236}">
                <a16:creationId xmlns:a16="http://schemas.microsoft.com/office/drawing/2014/main" id="{75924866-536F-40C1-AA61-7AF1F196F3D0}"/>
              </a:ext>
            </a:extLst>
          </p:cNvPr>
          <p:cNvSpPr/>
          <p:nvPr/>
        </p:nvSpPr>
        <p:spPr>
          <a:xfrm>
            <a:off x="3327233" y="2127516"/>
            <a:ext cx="2644394" cy="2510227"/>
          </a:xfrm>
          <a:custGeom>
            <a:avLst/>
            <a:gdLst>
              <a:gd name="connsiteX0" fmla="*/ 0 w 1679245"/>
              <a:gd name="connsiteY0" fmla="*/ 0 h 1594046"/>
              <a:gd name="connsiteX1" fmla="*/ 109385 w 1679245"/>
              <a:gd name="connsiteY1" fmla="*/ 73656 h 1594046"/>
              <a:gd name="connsiteX2" fmla="*/ 338323 w 1679245"/>
              <a:gd name="connsiteY2" fmla="*/ 171223 h 1594046"/>
              <a:gd name="connsiteX3" fmla="*/ 703579 w 1679245"/>
              <a:gd name="connsiteY3" fmla="*/ 253124 h 1594046"/>
              <a:gd name="connsiteX4" fmla="*/ 981163 w 1679245"/>
              <a:gd name="connsiteY4" fmla="*/ 306167 h 1594046"/>
              <a:gd name="connsiteX5" fmla="*/ 1305469 w 1679245"/>
              <a:gd name="connsiteY5" fmla="*/ 479863 h 1594046"/>
              <a:gd name="connsiteX6" fmla="*/ 1639944 w 1679245"/>
              <a:gd name="connsiteY6" fmla="*/ 1030358 h 1594046"/>
              <a:gd name="connsiteX7" fmla="*/ 1670176 w 1679245"/>
              <a:gd name="connsiteY7" fmla="*/ 1484936 h 1594046"/>
              <a:gd name="connsiteX8" fmla="*/ 1646815 w 1679245"/>
              <a:gd name="connsiteY8" fmla="*/ 1596245 h 1594046"/>
              <a:gd name="connsiteX9" fmla="*/ 1615483 w 1679245"/>
              <a:gd name="connsiteY9" fmla="*/ 1475592 h 1594046"/>
              <a:gd name="connsiteX10" fmla="*/ 1508572 w 1679245"/>
              <a:gd name="connsiteY10" fmla="*/ 1248578 h 1594046"/>
              <a:gd name="connsiteX11" fmla="*/ 1273863 w 1679245"/>
              <a:gd name="connsiteY11" fmla="*/ 1103190 h 1594046"/>
              <a:gd name="connsiteX12" fmla="*/ 1111160 w 1679245"/>
              <a:gd name="connsiteY12" fmla="*/ 1108687 h 1594046"/>
              <a:gd name="connsiteX13" fmla="*/ 891567 w 1679245"/>
              <a:gd name="connsiteY13" fmla="*/ 1131773 h 1594046"/>
              <a:gd name="connsiteX14" fmla="*/ 685165 w 1679245"/>
              <a:gd name="connsiteY14" fmla="*/ 1041627 h 1594046"/>
              <a:gd name="connsiteX15" fmla="*/ 645864 w 1679245"/>
              <a:gd name="connsiteY15" fmla="*/ 910255 h 1594046"/>
              <a:gd name="connsiteX16" fmla="*/ 626900 w 1679245"/>
              <a:gd name="connsiteY16" fmla="*/ 828904 h 1594046"/>
              <a:gd name="connsiteX17" fmla="*/ 563688 w 1679245"/>
              <a:gd name="connsiteY17" fmla="*/ 747828 h 1594046"/>
              <a:gd name="connsiteX18" fmla="*/ 311389 w 1679245"/>
              <a:gd name="connsiteY18" fmla="*/ 483436 h 1594046"/>
              <a:gd name="connsiteX19" fmla="*/ 87398 w 1679245"/>
              <a:gd name="connsiteY19" fmla="*/ 230862 h 1594046"/>
              <a:gd name="connsiteX20" fmla="*/ 2199 w 1679245"/>
              <a:gd name="connsiteY20" fmla="*/ 26934 h 1594046"/>
              <a:gd name="connsiteX21" fmla="*/ 0 w 1679245"/>
              <a:gd name="connsiteY21" fmla="*/ 21987 h 1594046"/>
              <a:gd name="connsiteX22" fmla="*/ 0 w 1679245"/>
              <a:gd name="connsiteY22" fmla="*/ 0 h 1594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79245" h="1594046">
                <a:moveTo>
                  <a:pt x="0" y="0"/>
                </a:moveTo>
                <a:cubicBezTo>
                  <a:pt x="36553" y="24460"/>
                  <a:pt x="72557" y="49470"/>
                  <a:pt x="109385" y="73656"/>
                </a:cubicBezTo>
                <a:cubicBezTo>
                  <a:pt x="179742" y="120103"/>
                  <a:pt x="258620" y="146487"/>
                  <a:pt x="338323" y="171223"/>
                </a:cubicBezTo>
                <a:cubicBezTo>
                  <a:pt x="457876" y="208325"/>
                  <a:pt x="580728" y="230587"/>
                  <a:pt x="703579" y="253124"/>
                </a:cubicBezTo>
                <a:cubicBezTo>
                  <a:pt x="796199" y="270163"/>
                  <a:pt x="889093" y="286653"/>
                  <a:pt x="981163" y="306167"/>
                </a:cubicBezTo>
                <a:cubicBezTo>
                  <a:pt x="1105938" y="332276"/>
                  <a:pt x="1211200" y="396588"/>
                  <a:pt x="1305469" y="479863"/>
                </a:cubicBezTo>
                <a:cubicBezTo>
                  <a:pt x="1473943" y="628549"/>
                  <a:pt x="1581404" y="814887"/>
                  <a:pt x="1639944" y="1030358"/>
                </a:cubicBezTo>
                <a:cubicBezTo>
                  <a:pt x="1680619" y="1179594"/>
                  <a:pt x="1691338" y="1331303"/>
                  <a:pt x="1670176" y="1484936"/>
                </a:cubicBezTo>
                <a:cubicBezTo>
                  <a:pt x="1664954" y="1522314"/>
                  <a:pt x="1656709" y="1559417"/>
                  <a:pt x="1646815" y="1596245"/>
                </a:cubicBezTo>
                <a:cubicBezTo>
                  <a:pt x="1636371" y="1556119"/>
                  <a:pt x="1626752" y="1515443"/>
                  <a:pt x="1615483" y="1475592"/>
                </a:cubicBezTo>
                <a:cubicBezTo>
                  <a:pt x="1592397" y="1393966"/>
                  <a:pt x="1561341" y="1315913"/>
                  <a:pt x="1508572" y="1248578"/>
                </a:cubicBezTo>
                <a:cubicBezTo>
                  <a:pt x="1448383" y="1171624"/>
                  <a:pt x="1372254" y="1118856"/>
                  <a:pt x="1273863" y="1103190"/>
                </a:cubicBezTo>
                <a:cubicBezTo>
                  <a:pt x="1219445" y="1094395"/>
                  <a:pt x="1165303" y="1100167"/>
                  <a:pt x="1111160" y="1108687"/>
                </a:cubicBezTo>
                <a:cubicBezTo>
                  <a:pt x="1038329" y="1119955"/>
                  <a:pt x="966047" y="1134521"/>
                  <a:pt x="891567" y="1131773"/>
                </a:cubicBezTo>
                <a:cubicBezTo>
                  <a:pt x="810765" y="1128750"/>
                  <a:pt x="739857" y="1103465"/>
                  <a:pt x="685165" y="1041627"/>
                </a:cubicBezTo>
                <a:cubicBezTo>
                  <a:pt x="651910" y="1003974"/>
                  <a:pt x="634046" y="961100"/>
                  <a:pt x="645864" y="910255"/>
                </a:cubicBezTo>
                <a:cubicBezTo>
                  <a:pt x="652734" y="879749"/>
                  <a:pt x="644764" y="853090"/>
                  <a:pt x="626900" y="828904"/>
                </a:cubicBezTo>
                <a:cubicBezTo>
                  <a:pt x="606562" y="801420"/>
                  <a:pt x="587049" y="772563"/>
                  <a:pt x="563688" y="747828"/>
                </a:cubicBezTo>
                <a:cubicBezTo>
                  <a:pt x="480413" y="659056"/>
                  <a:pt x="395763" y="571383"/>
                  <a:pt x="311389" y="483436"/>
                </a:cubicBezTo>
                <a:cubicBezTo>
                  <a:pt x="233885" y="401810"/>
                  <a:pt x="154732" y="321558"/>
                  <a:pt x="87398" y="230862"/>
                </a:cubicBezTo>
                <a:cubicBezTo>
                  <a:pt x="42050" y="169848"/>
                  <a:pt x="10169" y="103613"/>
                  <a:pt x="2199" y="26934"/>
                </a:cubicBezTo>
                <a:cubicBezTo>
                  <a:pt x="1924" y="25285"/>
                  <a:pt x="825" y="23636"/>
                  <a:pt x="0" y="21987"/>
                </a:cubicBezTo>
                <a:cubicBezTo>
                  <a:pt x="0" y="14566"/>
                  <a:pt x="0" y="7421"/>
                  <a:pt x="0" y="0"/>
                </a:cubicBezTo>
                <a:close/>
              </a:path>
            </a:pathLst>
          </a:custGeom>
          <a:solidFill>
            <a:schemeClr val="accent4"/>
          </a:solidFill>
          <a:ln w="27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2" name="Freeform: Shape 871">
            <a:extLst>
              <a:ext uri="{FF2B5EF4-FFF2-40B4-BE49-F238E27FC236}">
                <a16:creationId xmlns:a16="http://schemas.microsoft.com/office/drawing/2014/main" id="{38B8195F-B313-4103-9A92-E5E0AE99E7C8}"/>
              </a:ext>
            </a:extLst>
          </p:cNvPr>
          <p:cNvSpPr/>
          <p:nvPr/>
        </p:nvSpPr>
        <p:spPr>
          <a:xfrm>
            <a:off x="6211717" y="2128381"/>
            <a:ext cx="2653050" cy="2505899"/>
          </a:xfrm>
          <a:custGeom>
            <a:avLst/>
            <a:gdLst>
              <a:gd name="connsiteX0" fmla="*/ 1686188 w 1684741"/>
              <a:gd name="connsiteY0" fmla="*/ 46172 h 1591297"/>
              <a:gd name="connsiteX1" fmla="*/ 1580376 w 1684741"/>
              <a:gd name="connsiteY1" fmla="*/ 255322 h 1591297"/>
              <a:gd name="connsiteX2" fmla="*/ 1398435 w 1684741"/>
              <a:gd name="connsiteY2" fmla="*/ 453479 h 1591297"/>
              <a:gd name="connsiteX3" fmla="*/ 1118653 w 1684741"/>
              <a:gd name="connsiteY3" fmla="*/ 750026 h 1591297"/>
              <a:gd name="connsiteX4" fmla="*/ 1051318 w 1684741"/>
              <a:gd name="connsiteY4" fmla="*/ 836874 h 1591297"/>
              <a:gd name="connsiteX5" fmla="*/ 1037027 w 1684741"/>
              <a:gd name="connsiteY5" fmla="*/ 886619 h 1591297"/>
              <a:gd name="connsiteX6" fmla="*/ 1015314 w 1684741"/>
              <a:gd name="connsiteY6" fmla="*/ 1018266 h 1591297"/>
              <a:gd name="connsiteX7" fmla="*/ 882844 w 1684741"/>
              <a:gd name="connsiteY7" fmla="*/ 1118031 h 1591297"/>
              <a:gd name="connsiteX8" fmla="*/ 723439 w 1684741"/>
              <a:gd name="connsiteY8" fmla="*/ 1124627 h 1591297"/>
              <a:gd name="connsiteX9" fmla="*/ 542872 w 1684741"/>
              <a:gd name="connsiteY9" fmla="*/ 1098243 h 1591297"/>
              <a:gd name="connsiteX10" fmla="*/ 146284 w 1684741"/>
              <a:gd name="connsiteY10" fmla="*/ 1284032 h 1591297"/>
              <a:gd name="connsiteX11" fmla="*/ 56413 w 1684741"/>
              <a:gd name="connsiteY11" fmla="*/ 1508297 h 1591297"/>
              <a:gd name="connsiteX12" fmla="*/ 37999 w 1684741"/>
              <a:gd name="connsiteY12" fmla="*/ 1592122 h 1591297"/>
              <a:gd name="connsiteX13" fmla="*/ 33602 w 1684741"/>
              <a:gd name="connsiteY13" fmla="*/ 1592672 h 1591297"/>
              <a:gd name="connsiteX14" fmla="*/ 13264 w 1684741"/>
              <a:gd name="connsiteY14" fmla="*/ 1498678 h 1591297"/>
              <a:gd name="connsiteX15" fmla="*/ 339769 w 1684741"/>
              <a:gd name="connsiteY15" fmla="*/ 514492 h 1591297"/>
              <a:gd name="connsiteX16" fmla="*/ 775933 w 1684741"/>
              <a:gd name="connsiteY16" fmla="*/ 290776 h 1591297"/>
              <a:gd name="connsiteX17" fmla="*/ 1322031 w 1684741"/>
              <a:gd name="connsiteY17" fmla="*/ 180842 h 1591297"/>
              <a:gd name="connsiteX18" fmla="*/ 1591919 w 1684741"/>
              <a:gd name="connsiteY18" fmla="*/ 72557 h 1591297"/>
              <a:gd name="connsiteX19" fmla="*/ 1655681 w 1684741"/>
              <a:gd name="connsiteY19" fmla="*/ 22811 h 1591297"/>
              <a:gd name="connsiteX20" fmla="*/ 1680417 w 1684741"/>
              <a:gd name="connsiteY20" fmla="*/ 0 h 1591297"/>
              <a:gd name="connsiteX21" fmla="*/ 1685913 w 1684741"/>
              <a:gd name="connsiteY21" fmla="*/ 13742 h 1591297"/>
              <a:gd name="connsiteX22" fmla="*/ 1686188 w 1684741"/>
              <a:gd name="connsiteY22" fmla="*/ 46172 h 159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84741" h="1591297">
                <a:moveTo>
                  <a:pt x="1686188" y="46172"/>
                </a:moveTo>
                <a:cubicBezTo>
                  <a:pt x="1667224" y="123951"/>
                  <a:pt x="1627648" y="191560"/>
                  <a:pt x="1580376" y="255322"/>
                </a:cubicBezTo>
                <a:cubicBezTo>
                  <a:pt x="1526783" y="327604"/>
                  <a:pt x="1462747" y="390816"/>
                  <a:pt x="1398435" y="453479"/>
                </a:cubicBezTo>
                <a:cubicBezTo>
                  <a:pt x="1301143" y="548297"/>
                  <a:pt x="1203852" y="643665"/>
                  <a:pt x="1118653" y="750026"/>
                </a:cubicBezTo>
                <a:cubicBezTo>
                  <a:pt x="1095841" y="778609"/>
                  <a:pt x="1073580" y="807742"/>
                  <a:pt x="1051318" y="836874"/>
                </a:cubicBezTo>
                <a:cubicBezTo>
                  <a:pt x="1040050" y="851441"/>
                  <a:pt x="1033454" y="867381"/>
                  <a:pt x="1037027" y="886619"/>
                </a:cubicBezTo>
                <a:cubicBezTo>
                  <a:pt x="1045821" y="933067"/>
                  <a:pt x="1043073" y="978140"/>
                  <a:pt x="1015314" y="1018266"/>
                </a:cubicBezTo>
                <a:cubicBezTo>
                  <a:pt x="982334" y="1066087"/>
                  <a:pt x="939185" y="1100716"/>
                  <a:pt x="882844" y="1118031"/>
                </a:cubicBezTo>
                <a:cubicBezTo>
                  <a:pt x="830350" y="1133971"/>
                  <a:pt x="776757" y="1131773"/>
                  <a:pt x="723439" y="1124627"/>
                </a:cubicBezTo>
                <a:cubicBezTo>
                  <a:pt x="663250" y="1116657"/>
                  <a:pt x="603061" y="1106488"/>
                  <a:pt x="542872" y="1098243"/>
                </a:cubicBezTo>
                <a:cubicBezTo>
                  <a:pt x="370825" y="1074607"/>
                  <a:pt x="242202" y="1144965"/>
                  <a:pt x="146284" y="1284032"/>
                </a:cubicBezTo>
                <a:cubicBezTo>
                  <a:pt x="99562" y="1351916"/>
                  <a:pt x="74827" y="1428870"/>
                  <a:pt x="56413" y="1508297"/>
                </a:cubicBezTo>
                <a:cubicBezTo>
                  <a:pt x="49817" y="1536056"/>
                  <a:pt x="44046" y="1564089"/>
                  <a:pt x="37999" y="1592122"/>
                </a:cubicBezTo>
                <a:cubicBezTo>
                  <a:pt x="36625" y="1592397"/>
                  <a:pt x="34976" y="1592397"/>
                  <a:pt x="33602" y="1592672"/>
                </a:cubicBezTo>
                <a:cubicBezTo>
                  <a:pt x="26731" y="1561341"/>
                  <a:pt x="18761" y="1530284"/>
                  <a:pt x="13264" y="1498678"/>
                </a:cubicBezTo>
                <a:cubicBezTo>
                  <a:pt x="-46100" y="1167776"/>
                  <a:pt x="99287" y="751400"/>
                  <a:pt x="339769" y="514492"/>
                </a:cubicBezTo>
                <a:cubicBezTo>
                  <a:pt x="462070" y="394114"/>
                  <a:pt x="606634" y="321008"/>
                  <a:pt x="775933" y="290776"/>
                </a:cubicBezTo>
                <a:cubicBezTo>
                  <a:pt x="958698" y="257796"/>
                  <a:pt x="1140639" y="219868"/>
                  <a:pt x="1322031" y="180842"/>
                </a:cubicBezTo>
                <a:cubicBezTo>
                  <a:pt x="1417674" y="160229"/>
                  <a:pt x="1509469" y="126974"/>
                  <a:pt x="1591919" y="72557"/>
                </a:cubicBezTo>
                <a:cubicBezTo>
                  <a:pt x="1614456" y="57715"/>
                  <a:pt x="1634794" y="39851"/>
                  <a:pt x="1655681" y="22811"/>
                </a:cubicBezTo>
                <a:cubicBezTo>
                  <a:pt x="1664201" y="15940"/>
                  <a:pt x="1671622" y="8245"/>
                  <a:pt x="1680417" y="0"/>
                </a:cubicBezTo>
                <a:cubicBezTo>
                  <a:pt x="1682615" y="5497"/>
                  <a:pt x="1684264" y="9619"/>
                  <a:pt x="1685913" y="13742"/>
                </a:cubicBezTo>
                <a:cubicBezTo>
                  <a:pt x="1686188" y="24186"/>
                  <a:pt x="1686188" y="35179"/>
                  <a:pt x="1686188" y="46172"/>
                </a:cubicBezTo>
                <a:close/>
              </a:path>
            </a:pathLst>
          </a:custGeom>
          <a:solidFill>
            <a:schemeClr val="accent3"/>
          </a:solidFill>
          <a:ln w="27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3" name="Freeform: Shape 872">
            <a:extLst>
              <a:ext uri="{FF2B5EF4-FFF2-40B4-BE49-F238E27FC236}">
                <a16:creationId xmlns:a16="http://schemas.microsoft.com/office/drawing/2014/main" id="{AED19126-DFD4-4C7E-B929-3E5E5906BCEC}"/>
              </a:ext>
            </a:extLst>
          </p:cNvPr>
          <p:cNvSpPr/>
          <p:nvPr/>
        </p:nvSpPr>
        <p:spPr>
          <a:xfrm>
            <a:off x="4120824" y="4108435"/>
            <a:ext cx="1833030" cy="1708052"/>
          </a:xfrm>
          <a:custGeom>
            <a:avLst/>
            <a:gdLst>
              <a:gd name="connsiteX0" fmla="*/ 776207 w 967421"/>
              <a:gd name="connsiteY0" fmla="*/ 903405 h 901460"/>
              <a:gd name="connsiteX1" fmla="*/ 757519 w 967421"/>
              <a:gd name="connsiteY1" fmla="*/ 895984 h 901460"/>
              <a:gd name="connsiteX2" fmla="*/ 889165 w 967421"/>
              <a:gd name="connsiteY2" fmla="*/ 789073 h 901460"/>
              <a:gd name="connsiteX3" fmla="*/ 883393 w 967421"/>
              <a:gd name="connsiteY3" fmla="*/ 685735 h 901460"/>
              <a:gd name="connsiteX4" fmla="*/ 583548 w 967421"/>
              <a:gd name="connsiteY4" fmla="*/ 650006 h 901460"/>
              <a:gd name="connsiteX5" fmla="*/ 530230 w 967421"/>
              <a:gd name="connsiteY5" fmla="*/ 505718 h 901460"/>
              <a:gd name="connsiteX6" fmla="*/ 541223 w 967421"/>
              <a:gd name="connsiteY6" fmla="*/ 532377 h 901460"/>
              <a:gd name="connsiteX7" fmla="*/ 623949 w 967421"/>
              <a:gd name="connsiteY7" fmla="*/ 626645 h 901460"/>
              <a:gd name="connsiteX8" fmla="*/ 752572 w 967421"/>
              <a:gd name="connsiteY8" fmla="*/ 582122 h 901460"/>
              <a:gd name="connsiteX9" fmla="*/ 726737 w 967421"/>
              <a:gd name="connsiteY9" fmla="*/ 446353 h 901460"/>
              <a:gd name="connsiteX10" fmla="*/ 557988 w 967421"/>
              <a:gd name="connsiteY10" fmla="*/ 365002 h 901460"/>
              <a:gd name="connsiteX11" fmla="*/ 369451 w 967421"/>
              <a:gd name="connsiteY11" fmla="*/ 374072 h 901460"/>
              <a:gd name="connsiteX12" fmla="*/ 244126 w 967421"/>
              <a:gd name="connsiteY12" fmla="*/ 390562 h 901460"/>
              <a:gd name="connsiteX13" fmla="*/ 75377 w 967421"/>
              <a:gd name="connsiteY13" fmla="*/ 342190 h 901460"/>
              <a:gd name="connsiteX14" fmla="*/ 14363 w 967421"/>
              <a:gd name="connsiteY14" fmla="*/ 236379 h 901460"/>
              <a:gd name="connsiteX15" fmla="*/ 17661 w 967421"/>
              <a:gd name="connsiteY15" fmla="*/ 29703 h 901460"/>
              <a:gd name="connsiteX16" fmla="*/ 24257 w 967421"/>
              <a:gd name="connsiteY16" fmla="*/ 12938 h 901460"/>
              <a:gd name="connsiteX17" fmla="*/ 330149 w 967421"/>
              <a:gd name="connsiteY17" fmla="*/ 39322 h 901460"/>
              <a:gd name="connsiteX18" fmla="*/ 487080 w 967421"/>
              <a:gd name="connsiteY18" fmla="*/ 5517 h 901460"/>
              <a:gd name="connsiteX19" fmla="*/ 758343 w 967421"/>
              <a:gd name="connsiteY19" fmla="*/ 73676 h 901460"/>
              <a:gd name="connsiteX20" fmla="*/ 938910 w 967421"/>
              <a:gd name="connsiteY20" fmla="*/ 348787 h 901460"/>
              <a:gd name="connsiteX21" fmla="*/ 937536 w 967421"/>
              <a:gd name="connsiteY21" fmla="*/ 759116 h 901460"/>
              <a:gd name="connsiteX22" fmla="*/ 904281 w 967421"/>
              <a:gd name="connsiteY22" fmla="*/ 835795 h 901460"/>
              <a:gd name="connsiteX23" fmla="*/ 814959 w 967421"/>
              <a:gd name="connsiteY23" fmla="*/ 899832 h 901460"/>
              <a:gd name="connsiteX24" fmla="*/ 803416 w 967421"/>
              <a:gd name="connsiteY24" fmla="*/ 903405 h 901460"/>
              <a:gd name="connsiteX25" fmla="*/ 776207 w 967421"/>
              <a:gd name="connsiteY25" fmla="*/ 903405 h 90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67421" h="901460">
                <a:moveTo>
                  <a:pt x="776207" y="903405"/>
                </a:moveTo>
                <a:cubicBezTo>
                  <a:pt x="769886" y="900931"/>
                  <a:pt x="763840" y="898458"/>
                  <a:pt x="757519" y="895984"/>
                </a:cubicBezTo>
                <a:cubicBezTo>
                  <a:pt x="825953" y="890213"/>
                  <a:pt x="870201" y="855308"/>
                  <a:pt x="889165" y="789073"/>
                </a:cubicBezTo>
                <a:cubicBezTo>
                  <a:pt x="903731" y="738229"/>
                  <a:pt x="902906" y="710470"/>
                  <a:pt x="883393" y="685735"/>
                </a:cubicBezTo>
                <a:cubicBezTo>
                  <a:pt x="774283" y="758566"/>
                  <a:pt x="673419" y="740977"/>
                  <a:pt x="583548" y="650006"/>
                </a:cubicBezTo>
                <a:cubicBezTo>
                  <a:pt x="545071" y="611255"/>
                  <a:pt x="519236" y="564807"/>
                  <a:pt x="530230" y="505718"/>
                </a:cubicBezTo>
                <a:cubicBezTo>
                  <a:pt x="533802" y="514512"/>
                  <a:pt x="537375" y="523582"/>
                  <a:pt x="541223" y="532377"/>
                </a:cubicBezTo>
                <a:cubicBezTo>
                  <a:pt x="558538" y="573052"/>
                  <a:pt x="586296" y="604384"/>
                  <a:pt x="623949" y="626645"/>
                </a:cubicBezTo>
                <a:cubicBezTo>
                  <a:pt x="678916" y="659076"/>
                  <a:pt x="729210" y="641212"/>
                  <a:pt x="752572" y="582122"/>
                </a:cubicBezTo>
                <a:cubicBezTo>
                  <a:pt x="772909" y="531277"/>
                  <a:pt x="763840" y="485655"/>
                  <a:pt x="726737" y="446353"/>
                </a:cubicBezTo>
                <a:cubicBezTo>
                  <a:pt x="681114" y="397982"/>
                  <a:pt x="622299" y="374621"/>
                  <a:pt x="557988" y="365002"/>
                </a:cubicBezTo>
                <a:cubicBezTo>
                  <a:pt x="494776" y="355658"/>
                  <a:pt x="432113" y="364727"/>
                  <a:pt x="369451" y="374072"/>
                </a:cubicBezTo>
                <a:cubicBezTo>
                  <a:pt x="327951" y="380393"/>
                  <a:pt x="286176" y="386714"/>
                  <a:pt x="244126" y="390562"/>
                </a:cubicBezTo>
                <a:cubicBezTo>
                  <a:pt x="182288" y="395783"/>
                  <a:pt x="123198" y="387813"/>
                  <a:pt x="75377" y="342190"/>
                </a:cubicBezTo>
                <a:cubicBezTo>
                  <a:pt x="45145" y="312783"/>
                  <a:pt x="25906" y="276780"/>
                  <a:pt x="14363" y="236379"/>
                </a:cubicBezTo>
                <a:cubicBezTo>
                  <a:pt x="-5700" y="167120"/>
                  <a:pt x="-4875" y="98137"/>
                  <a:pt x="17661" y="29703"/>
                </a:cubicBezTo>
                <a:cubicBezTo>
                  <a:pt x="19585" y="24206"/>
                  <a:pt x="21784" y="18709"/>
                  <a:pt x="24257" y="12938"/>
                </a:cubicBezTo>
                <a:cubicBezTo>
                  <a:pt x="122923" y="67355"/>
                  <a:pt x="226261" y="59934"/>
                  <a:pt x="330149" y="39322"/>
                </a:cubicBezTo>
                <a:cubicBezTo>
                  <a:pt x="382643" y="28878"/>
                  <a:pt x="434312" y="14587"/>
                  <a:pt x="487080" y="5517"/>
                </a:cubicBezTo>
                <a:cubicBezTo>
                  <a:pt x="587121" y="-11798"/>
                  <a:pt x="677816" y="11838"/>
                  <a:pt x="758343" y="73676"/>
                </a:cubicBezTo>
                <a:cubicBezTo>
                  <a:pt x="850413" y="144309"/>
                  <a:pt x="907854" y="238303"/>
                  <a:pt x="938910" y="348787"/>
                </a:cubicBezTo>
                <a:cubicBezTo>
                  <a:pt x="977387" y="485655"/>
                  <a:pt x="978212" y="622798"/>
                  <a:pt x="937536" y="759116"/>
                </a:cubicBezTo>
                <a:cubicBezTo>
                  <a:pt x="929566" y="785500"/>
                  <a:pt x="916923" y="811060"/>
                  <a:pt x="904281" y="835795"/>
                </a:cubicBezTo>
                <a:cubicBezTo>
                  <a:pt x="885867" y="872073"/>
                  <a:pt x="854261" y="891862"/>
                  <a:pt x="814959" y="899832"/>
                </a:cubicBezTo>
                <a:cubicBezTo>
                  <a:pt x="811112" y="900656"/>
                  <a:pt x="807264" y="902031"/>
                  <a:pt x="803416" y="903405"/>
                </a:cubicBezTo>
                <a:cubicBezTo>
                  <a:pt x="794621" y="903405"/>
                  <a:pt x="785277" y="903405"/>
                  <a:pt x="776207" y="903405"/>
                </a:cubicBezTo>
                <a:close/>
              </a:path>
            </a:pathLst>
          </a:custGeom>
          <a:solidFill>
            <a:schemeClr val="accent2"/>
          </a:solidFill>
          <a:ln w="27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4" name="Freeform: Shape 873">
            <a:extLst>
              <a:ext uri="{FF2B5EF4-FFF2-40B4-BE49-F238E27FC236}">
                <a16:creationId xmlns:a16="http://schemas.microsoft.com/office/drawing/2014/main" id="{430615A0-77BE-4DC4-8B91-5A7A106A8F5B}"/>
              </a:ext>
            </a:extLst>
          </p:cNvPr>
          <p:cNvSpPr/>
          <p:nvPr/>
        </p:nvSpPr>
        <p:spPr>
          <a:xfrm>
            <a:off x="6248563" y="4109596"/>
            <a:ext cx="1822614" cy="1697637"/>
          </a:xfrm>
          <a:custGeom>
            <a:avLst/>
            <a:gdLst>
              <a:gd name="connsiteX0" fmla="*/ 434658 w 961924"/>
              <a:gd name="connsiteY0" fmla="*/ 502907 h 895963"/>
              <a:gd name="connsiteX1" fmla="*/ 429986 w 961924"/>
              <a:gd name="connsiteY1" fmla="*/ 577112 h 895963"/>
              <a:gd name="connsiteX2" fmla="*/ 182084 w 961924"/>
              <a:gd name="connsiteY2" fmla="*/ 726348 h 895963"/>
              <a:gd name="connsiteX3" fmla="*/ 116398 w 961924"/>
              <a:gd name="connsiteY3" fmla="*/ 704361 h 895963"/>
              <a:gd name="connsiteX4" fmla="*/ 79296 w 961924"/>
              <a:gd name="connsiteY4" fmla="*/ 684573 h 895963"/>
              <a:gd name="connsiteX5" fmla="*/ 89190 w 961924"/>
              <a:gd name="connsiteY5" fmla="*/ 822540 h 895963"/>
              <a:gd name="connsiteX6" fmla="*/ 208193 w 961924"/>
              <a:gd name="connsiteY6" fmla="*/ 892623 h 895963"/>
              <a:gd name="connsiteX7" fmla="*/ 43567 w 961924"/>
              <a:gd name="connsiteY7" fmla="*/ 815670 h 895963"/>
              <a:gd name="connsiteX8" fmla="*/ 3716 w 961924"/>
              <a:gd name="connsiteY8" fmla="*/ 642523 h 895963"/>
              <a:gd name="connsiteX9" fmla="*/ 51812 w 961924"/>
              <a:gd name="connsiteY9" fmla="*/ 279740 h 895963"/>
              <a:gd name="connsiteX10" fmla="*/ 232654 w 961924"/>
              <a:gd name="connsiteY10" fmla="*/ 54375 h 895963"/>
              <a:gd name="connsiteX11" fmla="*/ 356879 w 961924"/>
              <a:gd name="connsiteY11" fmla="*/ 9577 h 895963"/>
              <a:gd name="connsiteX12" fmla="*/ 533049 w 961924"/>
              <a:gd name="connsiteY12" fmla="*/ 13974 h 895963"/>
              <a:gd name="connsiteX13" fmla="*/ 694652 w 961924"/>
              <a:gd name="connsiteY13" fmla="*/ 51352 h 895963"/>
              <a:gd name="connsiteX14" fmla="*/ 934034 w 961924"/>
              <a:gd name="connsiteY14" fmla="*/ 15348 h 895963"/>
              <a:gd name="connsiteX15" fmla="*/ 942279 w 961924"/>
              <a:gd name="connsiteY15" fmla="*/ 12050 h 895963"/>
              <a:gd name="connsiteX16" fmla="*/ 956846 w 961924"/>
              <a:gd name="connsiteY16" fmla="*/ 90653 h 895963"/>
              <a:gd name="connsiteX17" fmla="*/ 948051 w 961924"/>
              <a:gd name="connsiteY17" fmla="*/ 244012 h 895963"/>
              <a:gd name="connsiteX18" fmla="*/ 739726 w 961924"/>
              <a:gd name="connsiteY18" fmla="*/ 395996 h 895963"/>
              <a:gd name="connsiteX19" fmla="*/ 564106 w 961924"/>
              <a:gd name="connsiteY19" fmla="*/ 376757 h 895963"/>
              <a:gd name="connsiteX20" fmla="*/ 407174 w 961924"/>
              <a:gd name="connsiteY20" fmla="*/ 364939 h 895963"/>
              <a:gd name="connsiteX21" fmla="*/ 250793 w 961924"/>
              <a:gd name="connsiteY21" fmla="*/ 431999 h 895963"/>
              <a:gd name="connsiteX22" fmla="*/ 220836 w 961924"/>
              <a:gd name="connsiteY22" fmla="*/ 598824 h 895963"/>
              <a:gd name="connsiteX23" fmla="*/ 323075 w 961924"/>
              <a:gd name="connsiteY23" fmla="*/ 634828 h 895963"/>
              <a:gd name="connsiteX24" fmla="*/ 428612 w 961924"/>
              <a:gd name="connsiteY24" fmla="*/ 519397 h 895963"/>
              <a:gd name="connsiteX25" fmla="*/ 434658 w 961924"/>
              <a:gd name="connsiteY25" fmla="*/ 502907 h 89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961924" h="895963">
                <a:moveTo>
                  <a:pt x="434658" y="502907"/>
                </a:moveTo>
                <a:cubicBezTo>
                  <a:pt x="443453" y="530115"/>
                  <a:pt x="439055" y="553751"/>
                  <a:pt x="429986" y="577112"/>
                </a:cubicBezTo>
                <a:cubicBezTo>
                  <a:pt x="393707" y="669457"/>
                  <a:pt x="280475" y="738716"/>
                  <a:pt x="182084" y="726348"/>
                </a:cubicBezTo>
                <a:cubicBezTo>
                  <a:pt x="159548" y="723600"/>
                  <a:pt x="137836" y="712881"/>
                  <a:pt x="116398" y="704361"/>
                </a:cubicBezTo>
                <a:cubicBezTo>
                  <a:pt x="103756" y="699414"/>
                  <a:pt x="92488" y="691719"/>
                  <a:pt x="79296" y="684573"/>
                </a:cubicBezTo>
                <a:cubicBezTo>
                  <a:pt x="56209" y="734043"/>
                  <a:pt x="65279" y="778842"/>
                  <a:pt x="89190" y="822540"/>
                </a:cubicBezTo>
                <a:cubicBezTo>
                  <a:pt x="114200" y="868163"/>
                  <a:pt x="156249" y="886027"/>
                  <a:pt x="208193" y="892623"/>
                </a:cubicBezTo>
                <a:cubicBezTo>
                  <a:pt x="145256" y="913236"/>
                  <a:pt x="68852" y="876408"/>
                  <a:pt x="43567" y="815670"/>
                </a:cubicBezTo>
                <a:cubicBezTo>
                  <a:pt x="20481" y="760153"/>
                  <a:pt x="8938" y="701888"/>
                  <a:pt x="3716" y="642523"/>
                </a:cubicBezTo>
                <a:cubicBezTo>
                  <a:pt x="-7278" y="518023"/>
                  <a:pt x="5365" y="396545"/>
                  <a:pt x="51812" y="279740"/>
                </a:cubicBezTo>
                <a:cubicBezTo>
                  <a:pt x="88915" y="186296"/>
                  <a:pt x="146355" y="109067"/>
                  <a:pt x="232654" y="54375"/>
                </a:cubicBezTo>
                <a:cubicBezTo>
                  <a:pt x="271131" y="30190"/>
                  <a:pt x="313730" y="20570"/>
                  <a:pt x="356879" y="9577"/>
                </a:cubicBezTo>
                <a:cubicBezTo>
                  <a:pt x="416794" y="-5814"/>
                  <a:pt x="474509" y="-1417"/>
                  <a:pt x="533049" y="13974"/>
                </a:cubicBezTo>
                <a:cubicBezTo>
                  <a:pt x="586642" y="27716"/>
                  <a:pt x="640235" y="41733"/>
                  <a:pt x="694652" y="51352"/>
                </a:cubicBezTo>
                <a:cubicBezTo>
                  <a:pt x="777928" y="65918"/>
                  <a:pt x="859004" y="58772"/>
                  <a:pt x="934034" y="15348"/>
                </a:cubicBezTo>
                <a:cubicBezTo>
                  <a:pt x="935958" y="14249"/>
                  <a:pt x="938157" y="13699"/>
                  <a:pt x="942279" y="12050"/>
                </a:cubicBezTo>
                <a:cubicBezTo>
                  <a:pt x="947226" y="38709"/>
                  <a:pt x="952448" y="64819"/>
                  <a:pt x="956846" y="90653"/>
                </a:cubicBezTo>
                <a:cubicBezTo>
                  <a:pt x="965640" y="142322"/>
                  <a:pt x="964541" y="193442"/>
                  <a:pt x="948051" y="244012"/>
                </a:cubicBezTo>
                <a:cubicBezTo>
                  <a:pt x="915345" y="343227"/>
                  <a:pt x="844163" y="398194"/>
                  <a:pt x="739726" y="395996"/>
                </a:cubicBezTo>
                <a:cubicBezTo>
                  <a:pt x="680911" y="394621"/>
                  <a:pt x="622371" y="384727"/>
                  <a:pt x="564106" y="376757"/>
                </a:cubicBezTo>
                <a:cubicBezTo>
                  <a:pt x="511887" y="369611"/>
                  <a:pt x="459943" y="359168"/>
                  <a:pt x="407174" y="364939"/>
                </a:cubicBezTo>
                <a:cubicBezTo>
                  <a:pt x="348634" y="371260"/>
                  <a:pt x="295041" y="391598"/>
                  <a:pt x="250793" y="431999"/>
                </a:cubicBezTo>
                <a:cubicBezTo>
                  <a:pt x="199399" y="478996"/>
                  <a:pt x="188955" y="540009"/>
                  <a:pt x="220836" y="598824"/>
                </a:cubicBezTo>
                <a:cubicBezTo>
                  <a:pt x="243098" y="639775"/>
                  <a:pt x="280200" y="653517"/>
                  <a:pt x="323075" y="634828"/>
                </a:cubicBezTo>
                <a:cubicBezTo>
                  <a:pt x="375019" y="612016"/>
                  <a:pt x="407449" y="570791"/>
                  <a:pt x="428612" y="519397"/>
                </a:cubicBezTo>
                <a:cubicBezTo>
                  <a:pt x="430261" y="514175"/>
                  <a:pt x="431910" y="509503"/>
                  <a:pt x="434658" y="502907"/>
                </a:cubicBezTo>
                <a:close/>
              </a:path>
            </a:pathLst>
          </a:custGeom>
          <a:solidFill>
            <a:schemeClr val="accent1"/>
          </a:solidFill>
          <a:ln w="27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75" name="Oval 874">
            <a:extLst>
              <a:ext uri="{FF2B5EF4-FFF2-40B4-BE49-F238E27FC236}">
                <a16:creationId xmlns:a16="http://schemas.microsoft.com/office/drawing/2014/main" id="{CF20FBD9-B595-4D74-AA1F-95BA8B5D37B4}"/>
              </a:ext>
            </a:extLst>
          </p:cNvPr>
          <p:cNvSpPr/>
          <p:nvPr/>
        </p:nvSpPr>
        <p:spPr>
          <a:xfrm>
            <a:off x="10698551" y="4783862"/>
            <a:ext cx="547019" cy="54701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76" name="Group 875">
            <a:extLst>
              <a:ext uri="{FF2B5EF4-FFF2-40B4-BE49-F238E27FC236}">
                <a16:creationId xmlns:a16="http://schemas.microsoft.com/office/drawing/2014/main" id="{DED67C74-2E55-4578-93F1-DBAB057E3191}"/>
              </a:ext>
            </a:extLst>
          </p:cNvPr>
          <p:cNvGrpSpPr/>
          <p:nvPr/>
        </p:nvGrpSpPr>
        <p:grpSpPr>
          <a:xfrm>
            <a:off x="7205871" y="4790357"/>
            <a:ext cx="3492680" cy="1107996"/>
            <a:chOff x="5022053" y="5162692"/>
            <a:chExt cx="5676497" cy="1107996"/>
          </a:xfrm>
        </p:grpSpPr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618C0BAE-7CB1-4E8E-8976-C956E8C66C3C}"/>
                </a:ext>
              </a:extLst>
            </p:cNvPr>
            <p:cNvSpPr txBox="1"/>
            <p:nvPr/>
          </p:nvSpPr>
          <p:spPr>
            <a:xfrm>
              <a:off x="5022053" y="5439691"/>
              <a:ext cx="554508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20E8388A-CB0B-4C0B-ADF5-BDF57B22BA39}"/>
                </a:ext>
              </a:extLst>
            </p:cNvPr>
            <p:cNvSpPr txBox="1"/>
            <p:nvPr/>
          </p:nvSpPr>
          <p:spPr>
            <a:xfrm>
              <a:off x="6709066" y="5162692"/>
              <a:ext cx="38569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879" name="Straight Connector 878">
              <a:extLst>
                <a:ext uri="{FF2B5EF4-FFF2-40B4-BE49-F238E27FC236}">
                  <a16:creationId xmlns:a16="http://schemas.microsoft.com/office/drawing/2014/main" id="{1D4CEEF1-A667-49A3-8FF0-94B443BAFE4C}"/>
                </a:ext>
              </a:extLst>
            </p:cNvPr>
            <p:cNvCxnSpPr>
              <a:cxnSpLocks/>
              <a:endCxn id="875" idx="2"/>
            </p:cNvCxnSpPr>
            <p:nvPr/>
          </p:nvCxnSpPr>
          <p:spPr>
            <a:xfrm>
              <a:off x="5120925" y="5461383"/>
              <a:ext cx="5577625" cy="3492"/>
            </a:xfrm>
            <a:prstGeom prst="line">
              <a:avLst/>
            </a:prstGeom>
            <a:ln>
              <a:solidFill>
                <a:schemeClr val="accent1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0" name="Parallelogram 30">
            <a:extLst>
              <a:ext uri="{FF2B5EF4-FFF2-40B4-BE49-F238E27FC236}">
                <a16:creationId xmlns:a16="http://schemas.microsoft.com/office/drawing/2014/main" id="{96A8E35B-BE78-4BC9-B796-519B26947375}"/>
              </a:ext>
            </a:extLst>
          </p:cNvPr>
          <p:cNvSpPr/>
          <p:nvPr/>
        </p:nvSpPr>
        <p:spPr>
          <a:xfrm flipH="1">
            <a:off x="10845782" y="4915171"/>
            <a:ext cx="276735" cy="27742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81" name="Oval 880">
            <a:extLst>
              <a:ext uri="{FF2B5EF4-FFF2-40B4-BE49-F238E27FC236}">
                <a16:creationId xmlns:a16="http://schemas.microsoft.com/office/drawing/2014/main" id="{E35FF76A-D8FF-4819-9287-99C15717EBBA}"/>
              </a:ext>
            </a:extLst>
          </p:cNvPr>
          <p:cNvSpPr/>
          <p:nvPr/>
        </p:nvSpPr>
        <p:spPr>
          <a:xfrm>
            <a:off x="10698551" y="2922031"/>
            <a:ext cx="547019" cy="54701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82" name="Group 881">
            <a:extLst>
              <a:ext uri="{FF2B5EF4-FFF2-40B4-BE49-F238E27FC236}">
                <a16:creationId xmlns:a16="http://schemas.microsoft.com/office/drawing/2014/main" id="{09EE13CC-C4B9-4A7C-9383-8D9FFD5ED462}"/>
              </a:ext>
            </a:extLst>
          </p:cNvPr>
          <p:cNvGrpSpPr/>
          <p:nvPr/>
        </p:nvGrpSpPr>
        <p:grpSpPr>
          <a:xfrm>
            <a:off x="8202602" y="2928527"/>
            <a:ext cx="2495949" cy="1661994"/>
            <a:chOff x="5479252" y="2893359"/>
            <a:chExt cx="5219297" cy="1661994"/>
          </a:xfrm>
        </p:grpSpPr>
        <p:sp>
          <p:nvSpPr>
            <p:cNvPr id="883" name="TextBox 882">
              <a:extLst>
                <a:ext uri="{FF2B5EF4-FFF2-40B4-BE49-F238E27FC236}">
                  <a16:creationId xmlns:a16="http://schemas.microsoft.com/office/drawing/2014/main" id="{4949BCBD-60C4-4D07-9240-AF411C7A4375}"/>
                </a:ext>
              </a:extLst>
            </p:cNvPr>
            <p:cNvSpPr txBox="1"/>
            <p:nvPr/>
          </p:nvSpPr>
          <p:spPr>
            <a:xfrm>
              <a:off x="5479252" y="3170358"/>
              <a:ext cx="508788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22C33C47-FC9D-430B-AB61-9798FD08B0F3}"/>
                </a:ext>
              </a:extLst>
            </p:cNvPr>
            <p:cNvSpPr txBox="1"/>
            <p:nvPr/>
          </p:nvSpPr>
          <p:spPr>
            <a:xfrm>
              <a:off x="5479350" y="2893359"/>
              <a:ext cx="508661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885" name="Straight Connector 884">
              <a:extLst>
                <a:ext uri="{FF2B5EF4-FFF2-40B4-BE49-F238E27FC236}">
                  <a16:creationId xmlns:a16="http://schemas.microsoft.com/office/drawing/2014/main" id="{8A22E95C-02C6-41F6-8E77-C29E4D71E3E1}"/>
                </a:ext>
              </a:extLst>
            </p:cNvPr>
            <p:cNvCxnSpPr>
              <a:cxnSpLocks/>
              <a:endCxn id="881" idx="2"/>
            </p:cNvCxnSpPr>
            <p:nvPr/>
          </p:nvCxnSpPr>
          <p:spPr>
            <a:xfrm flipV="1">
              <a:off x="5479252" y="3195541"/>
              <a:ext cx="5219297" cy="9985"/>
            </a:xfrm>
            <a:prstGeom prst="line">
              <a:avLst/>
            </a:prstGeom>
            <a:ln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6" name="Rectangle 130">
            <a:extLst>
              <a:ext uri="{FF2B5EF4-FFF2-40B4-BE49-F238E27FC236}">
                <a16:creationId xmlns:a16="http://schemas.microsoft.com/office/drawing/2014/main" id="{041D2338-B72D-4C93-B932-3FF41AF16E86}"/>
              </a:ext>
            </a:extLst>
          </p:cNvPr>
          <p:cNvSpPr/>
          <p:nvPr/>
        </p:nvSpPr>
        <p:spPr>
          <a:xfrm>
            <a:off x="10840350" y="3071782"/>
            <a:ext cx="266279" cy="2674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87" name="Oval 886">
            <a:extLst>
              <a:ext uri="{FF2B5EF4-FFF2-40B4-BE49-F238E27FC236}">
                <a16:creationId xmlns:a16="http://schemas.microsoft.com/office/drawing/2014/main" id="{91E48349-B4BC-4860-AA6F-6055182FEC10}"/>
              </a:ext>
            </a:extLst>
          </p:cNvPr>
          <p:cNvSpPr/>
          <p:nvPr/>
        </p:nvSpPr>
        <p:spPr>
          <a:xfrm flipH="1">
            <a:off x="946431" y="1787365"/>
            <a:ext cx="547019" cy="54701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88" name="Group 887">
            <a:extLst>
              <a:ext uri="{FF2B5EF4-FFF2-40B4-BE49-F238E27FC236}">
                <a16:creationId xmlns:a16="http://schemas.microsoft.com/office/drawing/2014/main" id="{DFCDF686-420A-49F5-B0C3-13D09FD5A2F2}"/>
              </a:ext>
            </a:extLst>
          </p:cNvPr>
          <p:cNvGrpSpPr/>
          <p:nvPr/>
        </p:nvGrpSpPr>
        <p:grpSpPr>
          <a:xfrm>
            <a:off x="1493450" y="1793861"/>
            <a:ext cx="1833783" cy="1846659"/>
            <a:chOff x="1493450" y="1758693"/>
            <a:chExt cx="6869786" cy="1846659"/>
          </a:xfrm>
        </p:grpSpPr>
        <p:sp>
          <p:nvSpPr>
            <p:cNvPr id="889" name="TextBox 888">
              <a:extLst>
                <a:ext uri="{FF2B5EF4-FFF2-40B4-BE49-F238E27FC236}">
                  <a16:creationId xmlns:a16="http://schemas.microsoft.com/office/drawing/2014/main" id="{BF7C6307-C55F-4F1D-9350-F549BAFBF7BF}"/>
                </a:ext>
              </a:extLst>
            </p:cNvPr>
            <p:cNvSpPr txBox="1"/>
            <p:nvPr/>
          </p:nvSpPr>
          <p:spPr>
            <a:xfrm flipH="1">
              <a:off x="1624864" y="2035692"/>
              <a:ext cx="660578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0" name="TextBox 889">
              <a:extLst>
                <a:ext uri="{FF2B5EF4-FFF2-40B4-BE49-F238E27FC236}">
                  <a16:creationId xmlns:a16="http://schemas.microsoft.com/office/drawing/2014/main" id="{2CA24165-6C5D-4BEF-B8F8-0666B520DF7D}"/>
                </a:ext>
              </a:extLst>
            </p:cNvPr>
            <p:cNvSpPr txBox="1"/>
            <p:nvPr/>
          </p:nvSpPr>
          <p:spPr>
            <a:xfrm flipH="1">
              <a:off x="1626033" y="1758693"/>
              <a:ext cx="66046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891" name="Straight Connector 890">
              <a:extLst>
                <a:ext uri="{FF2B5EF4-FFF2-40B4-BE49-F238E27FC236}">
                  <a16:creationId xmlns:a16="http://schemas.microsoft.com/office/drawing/2014/main" id="{D6133819-47E2-4D1A-9015-63C59A7DA57B}"/>
                </a:ext>
              </a:extLst>
            </p:cNvPr>
            <p:cNvCxnSpPr>
              <a:cxnSpLocks/>
              <a:endCxn id="887" idx="2"/>
            </p:cNvCxnSpPr>
            <p:nvPr/>
          </p:nvCxnSpPr>
          <p:spPr>
            <a:xfrm flipH="1">
              <a:off x="1493450" y="2060875"/>
              <a:ext cx="6869786" cy="0"/>
            </a:xfrm>
            <a:prstGeom prst="line">
              <a:avLst/>
            </a:prstGeom>
            <a:ln>
              <a:solidFill>
                <a:schemeClr val="accent4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2" name="Rectangle 9">
            <a:extLst>
              <a:ext uri="{FF2B5EF4-FFF2-40B4-BE49-F238E27FC236}">
                <a16:creationId xmlns:a16="http://schemas.microsoft.com/office/drawing/2014/main" id="{F1EDDE8C-E5CD-4E45-AC9D-1CE4FEBF17E1}"/>
              </a:ext>
            </a:extLst>
          </p:cNvPr>
          <p:cNvSpPr/>
          <p:nvPr/>
        </p:nvSpPr>
        <p:spPr>
          <a:xfrm flipH="1">
            <a:off x="1069485" y="1914838"/>
            <a:ext cx="292549" cy="29207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3" name="Oval 892">
            <a:extLst>
              <a:ext uri="{FF2B5EF4-FFF2-40B4-BE49-F238E27FC236}">
                <a16:creationId xmlns:a16="http://schemas.microsoft.com/office/drawing/2014/main" id="{5E1A3448-8D8A-4D59-B984-73ACCA89F07A}"/>
              </a:ext>
            </a:extLst>
          </p:cNvPr>
          <p:cNvSpPr/>
          <p:nvPr/>
        </p:nvSpPr>
        <p:spPr>
          <a:xfrm flipH="1">
            <a:off x="946431" y="4056697"/>
            <a:ext cx="547019" cy="54701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94" name="Group 893">
            <a:extLst>
              <a:ext uri="{FF2B5EF4-FFF2-40B4-BE49-F238E27FC236}">
                <a16:creationId xmlns:a16="http://schemas.microsoft.com/office/drawing/2014/main" id="{8FA8CC47-2C8C-4ACD-BAA1-7005C25E326D}"/>
              </a:ext>
            </a:extLst>
          </p:cNvPr>
          <p:cNvGrpSpPr/>
          <p:nvPr/>
        </p:nvGrpSpPr>
        <p:grpSpPr>
          <a:xfrm>
            <a:off x="1493450" y="4063193"/>
            <a:ext cx="2492141" cy="1477328"/>
            <a:chOff x="1493450" y="4028025"/>
            <a:chExt cx="5410197" cy="1477328"/>
          </a:xfrm>
        </p:grpSpPr>
        <p:sp>
          <p:nvSpPr>
            <p:cNvPr id="895" name="TextBox 894">
              <a:extLst>
                <a:ext uri="{FF2B5EF4-FFF2-40B4-BE49-F238E27FC236}">
                  <a16:creationId xmlns:a16="http://schemas.microsoft.com/office/drawing/2014/main" id="{4B24CF3E-C090-4325-9101-7D810D692098}"/>
                </a:ext>
              </a:extLst>
            </p:cNvPr>
            <p:cNvSpPr txBox="1"/>
            <p:nvPr/>
          </p:nvSpPr>
          <p:spPr>
            <a:xfrm flipH="1">
              <a:off x="1624868" y="4305024"/>
              <a:ext cx="52619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6" name="TextBox 895">
              <a:extLst>
                <a:ext uri="{FF2B5EF4-FFF2-40B4-BE49-F238E27FC236}">
                  <a16:creationId xmlns:a16="http://schemas.microsoft.com/office/drawing/2014/main" id="{D72ADC0D-0476-4092-9B61-28EFBF3577C6}"/>
                </a:ext>
              </a:extLst>
            </p:cNvPr>
            <p:cNvSpPr txBox="1"/>
            <p:nvPr/>
          </p:nvSpPr>
          <p:spPr>
            <a:xfrm flipH="1">
              <a:off x="1626034" y="4028025"/>
              <a:ext cx="52776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cxnSp>
          <p:nvCxnSpPr>
            <p:cNvPr id="897" name="Straight Connector 896">
              <a:extLst>
                <a:ext uri="{FF2B5EF4-FFF2-40B4-BE49-F238E27FC236}">
                  <a16:creationId xmlns:a16="http://schemas.microsoft.com/office/drawing/2014/main" id="{A9C8E837-EB9B-4A4B-B6DB-EB462C230F1D}"/>
                </a:ext>
              </a:extLst>
            </p:cNvPr>
            <p:cNvCxnSpPr>
              <a:cxnSpLocks/>
              <a:endCxn id="893" idx="2"/>
            </p:cNvCxnSpPr>
            <p:nvPr/>
          </p:nvCxnSpPr>
          <p:spPr>
            <a:xfrm flipH="1" flipV="1">
              <a:off x="1493450" y="4330207"/>
              <a:ext cx="5324231" cy="16044"/>
            </a:xfrm>
            <a:prstGeom prst="line">
              <a:avLst/>
            </a:prstGeom>
            <a:ln>
              <a:solidFill>
                <a:schemeClr val="accent2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98" name="Freeform 18">
            <a:extLst>
              <a:ext uri="{FF2B5EF4-FFF2-40B4-BE49-F238E27FC236}">
                <a16:creationId xmlns:a16="http://schemas.microsoft.com/office/drawing/2014/main" id="{9880951C-EE82-4B2D-AD78-5E85A858466C}"/>
              </a:ext>
            </a:extLst>
          </p:cNvPr>
          <p:cNvSpPr/>
          <p:nvPr/>
        </p:nvSpPr>
        <p:spPr>
          <a:xfrm flipH="1">
            <a:off x="1051768" y="4145958"/>
            <a:ext cx="336343" cy="27145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9" name="Freeform: Shape 898">
            <a:extLst>
              <a:ext uri="{FF2B5EF4-FFF2-40B4-BE49-F238E27FC236}">
                <a16:creationId xmlns:a16="http://schemas.microsoft.com/office/drawing/2014/main" id="{E0CFEDA7-A230-4E90-9DCD-F8BD2DF5D31B}"/>
              </a:ext>
            </a:extLst>
          </p:cNvPr>
          <p:cNvSpPr/>
          <p:nvPr/>
        </p:nvSpPr>
        <p:spPr>
          <a:xfrm>
            <a:off x="5339567" y="2379486"/>
            <a:ext cx="1512862" cy="2787569"/>
          </a:xfrm>
          <a:custGeom>
            <a:avLst/>
            <a:gdLst>
              <a:gd name="connsiteX0" fmla="*/ 760439 w 1512862"/>
              <a:gd name="connsiteY0" fmla="*/ 1489715 h 2787569"/>
              <a:gd name="connsiteX1" fmla="*/ 775441 w 1512862"/>
              <a:gd name="connsiteY1" fmla="*/ 1513412 h 2787569"/>
              <a:gd name="connsiteX2" fmla="*/ 786606 w 1512862"/>
              <a:gd name="connsiteY2" fmla="*/ 1599971 h 2787569"/>
              <a:gd name="connsiteX3" fmla="*/ 776040 w 1512862"/>
              <a:gd name="connsiteY3" fmla="*/ 1754913 h 2787569"/>
              <a:gd name="connsiteX4" fmla="*/ 771853 w 1512862"/>
              <a:gd name="connsiteY4" fmla="*/ 1781314 h 2787569"/>
              <a:gd name="connsiteX5" fmla="*/ 773846 w 1512862"/>
              <a:gd name="connsiteY5" fmla="*/ 1847963 h 2787569"/>
              <a:gd name="connsiteX6" fmla="*/ 792188 w 1512862"/>
              <a:gd name="connsiteY6" fmla="*/ 2058736 h 2787569"/>
              <a:gd name="connsiteX7" fmla="*/ 783815 w 1512862"/>
              <a:gd name="connsiteY7" fmla="*/ 2399782 h 2787569"/>
              <a:gd name="connsiteX8" fmla="*/ 768663 w 1512862"/>
              <a:gd name="connsiteY8" fmla="*/ 2713562 h 2787569"/>
              <a:gd name="connsiteX9" fmla="*/ 760688 w 1512862"/>
              <a:gd name="connsiteY9" fmla="*/ 2787569 h 2787569"/>
              <a:gd name="connsiteX10" fmla="*/ 756103 w 1512862"/>
              <a:gd name="connsiteY10" fmla="*/ 2785405 h 2787569"/>
              <a:gd name="connsiteX11" fmla="*/ 741949 w 1512862"/>
              <a:gd name="connsiteY11" fmla="*/ 2591512 h 2787569"/>
              <a:gd name="connsiteX12" fmla="*/ 721614 w 1512862"/>
              <a:gd name="connsiteY12" fmla="*/ 2090331 h 2787569"/>
              <a:gd name="connsiteX13" fmla="*/ 734772 w 1512862"/>
              <a:gd name="connsiteY13" fmla="*/ 1876963 h 2787569"/>
              <a:gd name="connsiteX14" fmla="*/ 740154 w 1512862"/>
              <a:gd name="connsiteY14" fmla="*/ 1846666 h 2787569"/>
              <a:gd name="connsiteX15" fmla="*/ 740154 w 1512862"/>
              <a:gd name="connsiteY15" fmla="*/ 1771791 h 2787569"/>
              <a:gd name="connsiteX16" fmla="*/ 727196 w 1512862"/>
              <a:gd name="connsiteY16" fmla="*/ 1572271 h 2787569"/>
              <a:gd name="connsiteX17" fmla="*/ 745138 w 1512862"/>
              <a:gd name="connsiteY17" fmla="*/ 1496532 h 2787569"/>
              <a:gd name="connsiteX18" fmla="*/ 760439 w 1512862"/>
              <a:gd name="connsiteY18" fmla="*/ 1489715 h 2787569"/>
              <a:gd name="connsiteX19" fmla="*/ 753650 w 1512862"/>
              <a:gd name="connsiteY19" fmla="*/ 1360201 h 2787569"/>
              <a:gd name="connsiteX20" fmla="*/ 782251 w 1512862"/>
              <a:gd name="connsiteY20" fmla="*/ 1415167 h 2787569"/>
              <a:gd name="connsiteX21" fmla="*/ 770020 w 1512862"/>
              <a:gd name="connsiteY21" fmla="*/ 1463208 h 2787569"/>
              <a:gd name="connsiteX22" fmla="*/ 757413 w 1512862"/>
              <a:gd name="connsiteY22" fmla="*/ 1467536 h 2787569"/>
              <a:gd name="connsiteX23" fmla="*/ 744807 w 1512862"/>
              <a:gd name="connsiteY23" fmla="*/ 1463642 h 2787569"/>
              <a:gd name="connsiteX24" fmla="*/ 731071 w 1512862"/>
              <a:gd name="connsiteY24" fmla="*/ 1416899 h 2787569"/>
              <a:gd name="connsiteX25" fmla="*/ 747440 w 1512862"/>
              <a:gd name="connsiteY25" fmla="*/ 1363664 h 2787569"/>
              <a:gd name="connsiteX26" fmla="*/ 753650 w 1512862"/>
              <a:gd name="connsiteY26" fmla="*/ 1360201 h 2787569"/>
              <a:gd name="connsiteX27" fmla="*/ 1442051 w 1512862"/>
              <a:gd name="connsiteY27" fmla="*/ 1584 h 2787569"/>
              <a:gd name="connsiteX28" fmla="*/ 1512862 w 1512862"/>
              <a:gd name="connsiteY28" fmla="*/ 27768 h 2787569"/>
              <a:gd name="connsiteX29" fmla="*/ 1190634 w 1512862"/>
              <a:gd name="connsiteY29" fmla="*/ 228475 h 2787569"/>
              <a:gd name="connsiteX30" fmla="*/ 1047110 w 1512862"/>
              <a:gd name="connsiteY30" fmla="*/ 488785 h 2787569"/>
              <a:gd name="connsiteX31" fmla="*/ 843962 w 1512862"/>
              <a:gd name="connsiteY31" fmla="*/ 1118770 h 2787569"/>
              <a:gd name="connsiteX32" fmla="*/ 799863 w 1512862"/>
              <a:gd name="connsiteY32" fmla="*/ 1311207 h 2787569"/>
              <a:gd name="connsiteX33" fmla="*/ 784799 w 1512862"/>
              <a:gd name="connsiteY33" fmla="*/ 1309712 h 2787569"/>
              <a:gd name="connsiteX34" fmla="*/ 787000 w 1512862"/>
              <a:gd name="connsiteY34" fmla="*/ 1295132 h 2787569"/>
              <a:gd name="connsiteX35" fmla="*/ 1036832 w 1512862"/>
              <a:gd name="connsiteY35" fmla="*/ 437113 h 2787569"/>
              <a:gd name="connsiteX36" fmla="*/ 1270940 w 1512862"/>
              <a:gd name="connsiteY36" fmla="*/ 84710 h 2787569"/>
              <a:gd name="connsiteX37" fmla="*/ 1442051 w 1512862"/>
              <a:gd name="connsiteY37" fmla="*/ 1584 h 2787569"/>
              <a:gd name="connsiteX38" fmla="*/ 70811 w 1512862"/>
              <a:gd name="connsiteY38" fmla="*/ 1584 h 2787569"/>
              <a:gd name="connsiteX39" fmla="*/ 241922 w 1512862"/>
              <a:gd name="connsiteY39" fmla="*/ 84710 h 2787569"/>
              <a:gd name="connsiteX40" fmla="*/ 476030 w 1512862"/>
              <a:gd name="connsiteY40" fmla="*/ 437113 h 2787569"/>
              <a:gd name="connsiteX41" fmla="*/ 725862 w 1512862"/>
              <a:gd name="connsiteY41" fmla="*/ 1295132 h 2787569"/>
              <a:gd name="connsiteX42" fmla="*/ 728064 w 1512862"/>
              <a:gd name="connsiteY42" fmla="*/ 1309712 h 2787569"/>
              <a:gd name="connsiteX43" fmla="*/ 712999 w 1512862"/>
              <a:gd name="connsiteY43" fmla="*/ 1311207 h 2787569"/>
              <a:gd name="connsiteX44" fmla="*/ 668900 w 1512862"/>
              <a:gd name="connsiteY44" fmla="*/ 1118770 h 2787569"/>
              <a:gd name="connsiteX45" fmla="*/ 465752 w 1512862"/>
              <a:gd name="connsiteY45" fmla="*/ 488785 h 2787569"/>
              <a:gd name="connsiteX46" fmla="*/ 322228 w 1512862"/>
              <a:gd name="connsiteY46" fmla="*/ 228475 h 2787569"/>
              <a:gd name="connsiteX47" fmla="*/ 0 w 1512862"/>
              <a:gd name="connsiteY47" fmla="*/ 27768 h 2787569"/>
              <a:gd name="connsiteX48" fmla="*/ 70811 w 1512862"/>
              <a:gd name="connsiteY48" fmla="*/ 1584 h 2787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512862" h="2787569">
                <a:moveTo>
                  <a:pt x="760439" y="1489715"/>
                </a:moveTo>
                <a:cubicBezTo>
                  <a:pt x="766769" y="1493070"/>
                  <a:pt x="773049" y="1501510"/>
                  <a:pt x="775441" y="1513412"/>
                </a:cubicBezTo>
                <a:cubicBezTo>
                  <a:pt x="780825" y="1540677"/>
                  <a:pt x="785011" y="1570541"/>
                  <a:pt x="786606" y="1599971"/>
                </a:cubicBezTo>
                <a:cubicBezTo>
                  <a:pt x="789397" y="1653204"/>
                  <a:pt x="783615" y="1704708"/>
                  <a:pt x="776040" y="1754913"/>
                </a:cubicBezTo>
                <a:cubicBezTo>
                  <a:pt x="774644" y="1764001"/>
                  <a:pt x="773647" y="1773090"/>
                  <a:pt x="771853" y="1781314"/>
                </a:cubicBezTo>
                <a:cubicBezTo>
                  <a:pt x="766470" y="1804684"/>
                  <a:pt x="768464" y="1825026"/>
                  <a:pt x="773846" y="1847963"/>
                </a:cubicBezTo>
                <a:cubicBezTo>
                  <a:pt x="789198" y="1913750"/>
                  <a:pt x="792786" y="1986460"/>
                  <a:pt x="792188" y="2058736"/>
                </a:cubicBezTo>
                <a:cubicBezTo>
                  <a:pt x="791191" y="2172563"/>
                  <a:pt x="787802" y="2286389"/>
                  <a:pt x="783815" y="2399782"/>
                </a:cubicBezTo>
                <a:cubicBezTo>
                  <a:pt x="780027" y="2504519"/>
                  <a:pt x="774245" y="2609256"/>
                  <a:pt x="768663" y="2713562"/>
                </a:cubicBezTo>
                <a:cubicBezTo>
                  <a:pt x="767268" y="2738663"/>
                  <a:pt x="763480" y="2762900"/>
                  <a:pt x="760688" y="2787569"/>
                </a:cubicBezTo>
                <a:cubicBezTo>
                  <a:pt x="759094" y="2786704"/>
                  <a:pt x="757499" y="2785838"/>
                  <a:pt x="756103" y="2785405"/>
                </a:cubicBezTo>
                <a:cubicBezTo>
                  <a:pt x="751318" y="2720919"/>
                  <a:pt x="746334" y="2655998"/>
                  <a:pt x="741949" y="2591512"/>
                </a:cubicBezTo>
                <a:cubicBezTo>
                  <a:pt x="730385" y="2425317"/>
                  <a:pt x="720616" y="2258689"/>
                  <a:pt x="721614" y="2090331"/>
                </a:cubicBezTo>
                <a:cubicBezTo>
                  <a:pt x="722012" y="2018054"/>
                  <a:pt x="724604" y="1946209"/>
                  <a:pt x="734772" y="1876963"/>
                </a:cubicBezTo>
                <a:cubicBezTo>
                  <a:pt x="736366" y="1866574"/>
                  <a:pt x="737363" y="1855322"/>
                  <a:pt x="740154" y="1846666"/>
                </a:cubicBezTo>
                <a:cubicBezTo>
                  <a:pt x="748727" y="1821131"/>
                  <a:pt x="745935" y="1798625"/>
                  <a:pt x="740154" y="1771791"/>
                </a:cubicBezTo>
                <a:cubicBezTo>
                  <a:pt x="726398" y="1708602"/>
                  <a:pt x="719619" y="1641520"/>
                  <a:pt x="727196" y="1572271"/>
                </a:cubicBezTo>
                <a:cubicBezTo>
                  <a:pt x="730186" y="1545437"/>
                  <a:pt x="737762" y="1520336"/>
                  <a:pt x="745138" y="1496532"/>
                </a:cubicBezTo>
                <a:cubicBezTo>
                  <a:pt x="747730" y="1488092"/>
                  <a:pt x="754110" y="1486361"/>
                  <a:pt x="760439" y="1489715"/>
                </a:cubicBezTo>
                <a:close/>
                <a:moveTo>
                  <a:pt x="753650" y="1360201"/>
                </a:moveTo>
                <a:cubicBezTo>
                  <a:pt x="765880" y="1361932"/>
                  <a:pt x="779052" y="1387468"/>
                  <a:pt x="782251" y="1415167"/>
                </a:cubicBezTo>
                <a:cubicBezTo>
                  <a:pt x="785638" y="1445031"/>
                  <a:pt x="783003" y="1456284"/>
                  <a:pt x="770020" y="1463208"/>
                </a:cubicBezTo>
                <a:cubicBezTo>
                  <a:pt x="765692" y="1465805"/>
                  <a:pt x="761176" y="1466238"/>
                  <a:pt x="757413" y="1467536"/>
                </a:cubicBezTo>
                <a:cubicBezTo>
                  <a:pt x="752709" y="1466238"/>
                  <a:pt x="748758" y="1465372"/>
                  <a:pt x="744807" y="1463642"/>
                </a:cubicBezTo>
                <a:cubicBezTo>
                  <a:pt x="730506" y="1457149"/>
                  <a:pt x="728436" y="1450224"/>
                  <a:pt x="731071" y="1416899"/>
                </a:cubicBezTo>
                <a:cubicBezTo>
                  <a:pt x="732952" y="1393526"/>
                  <a:pt x="738973" y="1376648"/>
                  <a:pt x="747440" y="1363664"/>
                </a:cubicBezTo>
                <a:cubicBezTo>
                  <a:pt x="749134" y="1361067"/>
                  <a:pt x="751580" y="1359768"/>
                  <a:pt x="753650" y="1360201"/>
                </a:cubicBezTo>
                <a:close/>
                <a:moveTo>
                  <a:pt x="1442051" y="1584"/>
                </a:moveTo>
                <a:cubicBezTo>
                  <a:pt x="1469170" y="-1639"/>
                  <a:pt x="1495431" y="-2853"/>
                  <a:pt x="1512862" y="27768"/>
                </a:cubicBezTo>
                <a:cubicBezTo>
                  <a:pt x="1353829" y="56890"/>
                  <a:pt x="1281721" y="96247"/>
                  <a:pt x="1190634" y="228475"/>
                </a:cubicBezTo>
                <a:cubicBezTo>
                  <a:pt x="1134984" y="309724"/>
                  <a:pt x="1081042" y="396813"/>
                  <a:pt x="1047110" y="488785"/>
                </a:cubicBezTo>
                <a:cubicBezTo>
                  <a:pt x="972539" y="696161"/>
                  <a:pt x="909310" y="908191"/>
                  <a:pt x="843962" y="1118770"/>
                </a:cubicBezTo>
                <a:cubicBezTo>
                  <a:pt x="824403" y="1182182"/>
                  <a:pt x="812653" y="1247829"/>
                  <a:pt x="799863" y="1311207"/>
                </a:cubicBezTo>
                <a:lnTo>
                  <a:pt x="784799" y="1309712"/>
                </a:lnTo>
                <a:cubicBezTo>
                  <a:pt x="785805" y="1305211"/>
                  <a:pt x="785399" y="1299743"/>
                  <a:pt x="787000" y="1295132"/>
                </a:cubicBezTo>
                <a:cubicBezTo>
                  <a:pt x="846846" y="1002418"/>
                  <a:pt x="914614" y="712536"/>
                  <a:pt x="1036832" y="437113"/>
                </a:cubicBezTo>
                <a:cubicBezTo>
                  <a:pt x="1094998" y="306728"/>
                  <a:pt x="1164358" y="183491"/>
                  <a:pt x="1270940" y="84710"/>
                </a:cubicBezTo>
                <a:cubicBezTo>
                  <a:pt x="1319244" y="39948"/>
                  <a:pt x="1376728" y="11335"/>
                  <a:pt x="1442051" y="1584"/>
                </a:cubicBezTo>
                <a:close/>
                <a:moveTo>
                  <a:pt x="70811" y="1584"/>
                </a:moveTo>
                <a:cubicBezTo>
                  <a:pt x="136134" y="11335"/>
                  <a:pt x="193618" y="39948"/>
                  <a:pt x="241922" y="84710"/>
                </a:cubicBezTo>
                <a:cubicBezTo>
                  <a:pt x="348504" y="183491"/>
                  <a:pt x="417864" y="306728"/>
                  <a:pt x="476030" y="437113"/>
                </a:cubicBezTo>
                <a:cubicBezTo>
                  <a:pt x="598248" y="712536"/>
                  <a:pt x="666016" y="1002418"/>
                  <a:pt x="725862" y="1295132"/>
                </a:cubicBezTo>
                <a:cubicBezTo>
                  <a:pt x="727464" y="1299743"/>
                  <a:pt x="727057" y="1305211"/>
                  <a:pt x="728064" y="1309712"/>
                </a:cubicBezTo>
                <a:lnTo>
                  <a:pt x="712999" y="1311207"/>
                </a:lnTo>
                <a:cubicBezTo>
                  <a:pt x="700209" y="1247829"/>
                  <a:pt x="688459" y="1182182"/>
                  <a:pt x="668900" y="1118770"/>
                </a:cubicBezTo>
                <a:cubicBezTo>
                  <a:pt x="603552" y="908191"/>
                  <a:pt x="540323" y="696161"/>
                  <a:pt x="465752" y="488785"/>
                </a:cubicBezTo>
                <a:cubicBezTo>
                  <a:pt x="431820" y="396813"/>
                  <a:pt x="377878" y="309724"/>
                  <a:pt x="322228" y="228475"/>
                </a:cubicBezTo>
                <a:cubicBezTo>
                  <a:pt x="231141" y="96247"/>
                  <a:pt x="159033" y="56890"/>
                  <a:pt x="0" y="27768"/>
                </a:cubicBezTo>
                <a:cubicBezTo>
                  <a:pt x="17431" y="-2853"/>
                  <a:pt x="43692" y="-1639"/>
                  <a:pt x="70811" y="1584"/>
                </a:cubicBezTo>
                <a:close/>
              </a:path>
            </a:pathLst>
          </a:custGeom>
          <a:solidFill>
            <a:schemeClr val="accent6"/>
          </a:solidFill>
          <a:ln w="27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00" name="TextBox 899">
            <a:extLst>
              <a:ext uri="{FF2B5EF4-FFF2-40B4-BE49-F238E27FC236}">
                <a16:creationId xmlns:a16="http://schemas.microsoft.com/office/drawing/2014/main" id="{CDC0CEF8-9A4F-4C3F-947C-8D70F91AAD49}"/>
              </a:ext>
            </a:extLst>
          </p:cNvPr>
          <p:cNvSpPr txBox="1"/>
          <p:nvPr/>
        </p:nvSpPr>
        <p:spPr>
          <a:xfrm>
            <a:off x="4381687" y="3066755"/>
            <a:ext cx="1132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1" name="TextBox 900">
            <a:extLst>
              <a:ext uri="{FF2B5EF4-FFF2-40B4-BE49-F238E27FC236}">
                <a16:creationId xmlns:a16="http://schemas.microsoft.com/office/drawing/2014/main" id="{E161FB57-9463-4C7D-B962-2D5352B16743}"/>
              </a:ext>
            </a:extLst>
          </p:cNvPr>
          <p:cNvSpPr txBox="1"/>
          <p:nvPr/>
        </p:nvSpPr>
        <p:spPr>
          <a:xfrm>
            <a:off x="6677427" y="3066755"/>
            <a:ext cx="1132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2" name="TextBox 901">
            <a:extLst>
              <a:ext uri="{FF2B5EF4-FFF2-40B4-BE49-F238E27FC236}">
                <a16:creationId xmlns:a16="http://schemas.microsoft.com/office/drawing/2014/main" id="{F3BE61F3-51F9-460A-9077-2A7007CD72C1}"/>
              </a:ext>
            </a:extLst>
          </p:cNvPr>
          <p:cNvSpPr txBox="1"/>
          <p:nvPr/>
        </p:nvSpPr>
        <p:spPr>
          <a:xfrm>
            <a:off x="4386246" y="4300718"/>
            <a:ext cx="1132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3" name="TextBox 902">
            <a:extLst>
              <a:ext uri="{FF2B5EF4-FFF2-40B4-BE49-F238E27FC236}">
                <a16:creationId xmlns:a16="http://schemas.microsoft.com/office/drawing/2014/main" id="{51A4A133-AB17-4D1C-AD16-773B6ADA47A8}"/>
              </a:ext>
            </a:extLst>
          </p:cNvPr>
          <p:cNvSpPr txBox="1"/>
          <p:nvPr/>
        </p:nvSpPr>
        <p:spPr>
          <a:xfrm>
            <a:off x="6681986" y="4300718"/>
            <a:ext cx="11328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166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2019-04-25T02:40:32Z</dcterms:modified>
</cp:coreProperties>
</file>