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26" name="Group 925">
            <a:extLst>
              <a:ext uri="{FF2B5EF4-FFF2-40B4-BE49-F238E27FC236}">
                <a16:creationId xmlns:a16="http://schemas.microsoft.com/office/drawing/2014/main" id="{A6175BFD-C99C-4977-9756-640800015A4E}"/>
              </a:ext>
            </a:extLst>
          </p:cNvPr>
          <p:cNvGrpSpPr/>
          <p:nvPr/>
        </p:nvGrpSpPr>
        <p:grpSpPr>
          <a:xfrm rot="5400000">
            <a:off x="1801836" y="1938049"/>
            <a:ext cx="4068198" cy="4062931"/>
            <a:chOff x="3782394" y="2006190"/>
            <a:chExt cx="4597121" cy="4591166"/>
          </a:xfrm>
        </p:grpSpPr>
        <p:sp>
          <p:nvSpPr>
            <p:cNvPr id="927" name="Block Arc 926">
              <a:extLst>
                <a:ext uri="{FF2B5EF4-FFF2-40B4-BE49-F238E27FC236}">
                  <a16:creationId xmlns:a16="http://schemas.microsoft.com/office/drawing/2014/main" id="{AC9E0A1E-124C-438B-9CE0-4154F2BBB084}"/>
                </a:ext>
              </a:extLst>
            </p:cNvPr>
            <p:cNvSpPr/>
            <p:nvPr/>
          </p:nvSpPr>
          <p:spPr>
            <a:xfrm>
              <a:off x="3884865" y="2145510"/>
              <a:ext cx="4451847" cy="4451846"/>
            </a:xfrm>
            <a:prstGeom prst="blockArc">
              <a:avLst>
                <a:gd name="adj1" fmla="val 10800000"/>
                <a:gd name="adj2" fmla="val 21568928"/>
                <a:gd name="adj3" fmla="val 1093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928" name="Oval 927">
              <a:extLst>
                <a:ext uri="{FF2B5EF4-FFF2-40B4-BE49-F238E27FC236}">
                  <a16:creationId xmlns:a16="http://schemas.microsoft.com/office/drawing/2014/main" id="{D54C8674-DE5D-433D-8768-E6A0059B7590}"/>
                </a:ext>
              </a:extLst>
            </p:cNvPr>
            <p:cNvSpPr/>
            <p:nvPr/>
          </p:nvSpPr>
          <p:spPr>
            <a:xfrm>
              <a:off x="6570216" y="2006190"/>
              <a:ext cx="713346" cy="74052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929" name="Oval 928">
              <a:extLst>
                <a:ext uri="{FF2B5EF4-FFF2-40B4-BE49-F238E27FC236}">
                  <a16:creationId xmlns:a16="http://schemas.microsoft.com/office/drawing/2014/main" id="{83D58349-5ECA-4932-A88F-E9E7460E98A5}"/>
                </a:ext>
              </a:extLst>
            </p:cNvPr>
            <p:cNvSpPr/>
            <p:nvPr/>
          </p:nvSpPr>
          <p:spPr>
            <a:xfrm>
              <a:off x="4964391" y="2013768"/>
              <a:ext cx="713346" cy="68700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930" name="Oval 929">
              <a:extLst>
                <a:ext uri="{FF2B5EF4-FFF2-40B4-BE49-F238E27FC236}">
                  <a16:creationId xmlns:a16="http://schemas.microsoft.com/office/drawing/2014/main" id="{4D707AFC-4212-4FC3-A1AB-AE26196C62A0}"/>
                </a:ext>
              </a:extLst>
            </p:cNvPr>
            <p:cNvSpPr/>
            <p:nvPr/>
          </p:nvSpPr>
          <p:spPr>
            <a:xfrm>
              <a:off x="7666169" y="2945632"/>
              <a:ext cx="713346" cy="74052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931" name="Oval 930">
              <a:extLst>
                <a:ext uri="{FF2B5EF4-FFF2-40B4-BE49-F238E27FC236}">
                  <a16:creationId xmlns:a16="http://schemas.microsoft.com/office/drawing/2014/main" id="{3FFD0349-2B32-4883-9B3B-FEE8C010EBC6}"/>
                </a:ext>
              </a:extLst>
            </p:cNvPr>
            <p:cNvSpPr/>
            <p:nvPr/>
          </p:nvSpPr>
          <p:spPr>
            <a:xfrm>
              <a:off x="3782394" y="2988365"/>
              <a:ext cx="713346" cy="68700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sp>
        <p:nvSpPr>
          <p:cNvPr id="932" name="Isosceles Triangle 41">
            <a:extLst>
              <a:ext uri="{FF2B5EF4-FFF2-40B4-BE49-F238E27FC236}">
                <a16:creationId xmlns:a16="http://schemas.microsoft.com/office/drawing/2014/main" id="{6F21ECC1-2A6E-42F4-BD19-56EA6FEA0F49}"/>
              </a:ext>
            </a:extLst>
          </p:cNvPr>
          <p:cNvSpPr/>
          <p:nvPr/>
        </p:nvSpPr>
        <p:spPr>
          <a:xfrm>
            <a:off x="5450648" y="4594430"/>
            <a:ext cx="212128" cy="304708"/>
          </a:xfrm>
          <a:custGeom>
            <a:avLst/>
            <a:gdLst>
              <a:gd name="connsiteX0" fmla="*/ 1367278 w 2736000"/>
              <a:gd name="connsiteY0" fmla="*/ 2273826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67278 w 2736000"/>
              <a:gd name="connsiteY5" fmla="*/ 2273826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273826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67278 w 2736000"/>
              <a:gd name="connsiteY5" fmla="*/ 2273826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45026 w 2736000"/>
              <a:gd name="connsiteY1" fmla="*/ 2558281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45026 w 2736000"/>
              <a:gd name="connsiteY1" fmla="*/ 2558281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66505 w 2736000"/>
              <a:gd name="connsiteY1" fmla="*/ 257362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66505 w 2736000"/>
              <a:gd name="connsiteY1" fmla="*/ 257362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63436 w 2736000"/>
              <a:gd name="connsiteY1" fmla="*/ 2564418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32752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2576 w 2736000"/>
              <a:gd name="connsiteY1" fmla="*/ 2576139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2576 w 2736000"/>
              <a:gd name="connsiteY1" fmla="*/ 2576139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736000" h="3930092">
                <a:moveTo>
                  <a:pt x="1367278" y="2418044"/>
                </a:moveTo>
                <a:cubicBezTo>
                  <a:pt x="1475622" y="2496498"/>
                  <a:pt x="1442256" y="2523346"/>
                  <a:pt x="1552576" y="2576139"/>
                </a:cubicBezTo>
                <a:cubicBezTo>
                  <a:pt x="1866725" y="2636040"/>
                  <a:pt x="2088000" y="3057033"/>
                  <a:pt x="2088000" y="3520946"/>
                </a:cubicBezTo>
                <a:lnTo>
                  <a:pt x="648080" y="3506285"/>
                </a:lnTo>
                <a:cubicBezTo>
                  <a:pt x="653073" y="3048089"/>
                  <a:pt x="871005" y="2673776"/>
                  <a:pt x="1182763" y="2571640"/>
                </a:cubicBezTo>
                <a:cubicBezTo>
                  <a:pt x="1280064" y="2508169"/>
                  <a:pt x="1254632" y="2499927"/>
                  <a:pt x="1367278" y="2418044"/>
                </a:cubicBezTo>
                <a:close/>
                <a:moveTo>
                  <a:pt x="648003" y="793859"/>
                </a:moveTo>
                <a:lnTo>
                  <a:pt x="2087849" y="808518"/>
                </a:lnTo>
                <a:cubicBezTo>
                  <a:pt x="2081743" y="1099400"/>
                  <a:pt x="1898532" y="1346081"/>
                  <a:pt x="1641214" y="1449982"/>
                </a:cubicBezTo>
                <a:cubicBezTo>
                  <a:pt x="1581100" y="1476031"/>
                  <a:pt x="1454311" y="1749732"/>
                  <a:pt x="1368003" y="1937706"/>
                </a:cubicBezTo>
                <a:cubicBezTo>
                  <a:pt x="1290978" y="1744554"/>
                  <a:pt x="1168712" y="1479962"/>
                  <a:pt x="1094068" y="1448735"/>
                </a:cubicBezTo>
                <a:cubicBezTo>
                  <a:pt x="831917" y="1343398"/>
                  <a:pt x="648003" y="1089607"/>
                  <a:pt x="648003" y="793859"/>
                </a:cubicBezTo>
                <a:close/>
                <a:moveTo>
                  <a:pt x="516625" y="299874"/>
                </a:moveTo>
                <a:lnTo>
                  <a:pt x="516625" y="449580"/>
                </a:lnTo>
                <a:cubicBezTo>
                  <a:pt x="516625" y="947043"/>
                  <a:pt x="728081" y="1374116"/>
                  <a:pt x="1029987" y="1557992"/>
                </a:cubicBezTo>
                <a:cubicBezTo>
                  <a:pt x="1152140" y="1645374"/>
                  <a:pt x="1146996" y="1879118"/>
                  <a:pt x="1146996" y="2057479"/>
                </a:cubicBezTo>
                <a:cubicBezTo>
                  <a:pt x="1146996" y="2199170"/>
                  <a:pt x="1165085" y="2330604"/>
                  <a:pt x="1055065" y="2431585"/>
                </a:cubicBezTo>
                <a:cubicBezTo>
                  <a:pt x="746548" y="2590263"/>
                  <a:pt x="539378" y="3004916"/>
                  <a:pt x="539378" y="3468615"/>
                </a:cubicBezTo>
                <a:lnTo>
                  <a:pt x="539378" y="3604591"/>
                </a:lnTo>
                <a:lnTo>
                  <a:pt x="2196077" y="3604591"/>
                </a:lnTo>
                <a:lnTo>
                  <a:pt x="2196077" y="3468615"/>
                </a:lnTo>
                <a:cubicBezTo>
                  <a:pt x="2196077" y="3023625"/>
                  <a:pt x="1980552" y="2629673"/>
                  <a:pt x="1695313" y="2440912"/>
                </a:cubicBezTo>
                <a:cubicBezTo>
                  <a:pt x="1597256" y="2355530"/>
                  <a:pt x="1621109" y="2199255"/>
                  <a:pt x="1617547" y="2049252"/>
                </a:cubicBezTo>
                <a:cubicBezTo>
                  <a:pt x="1614246" y="1910233"/>
                  <a:pt x="1594005" y="1638458"/>
                  <a:pt x="1719395" y="1540961"/>
                </a:cubicBezTo>
                <a:cubicBezTo>
                  <a:pt x="2008283" y="1349911"/>
                  <a:pt x="2207952" y="932979"/>
                  <a:pt x="2207952" y="449580"/>
                </a:cubicBezTo>
                <a:lnTo>
                  <a:pt x="2207952" y="299874"/>
                </a:lnTo>
                <a:lnTo>
                  <a:pt x="516625" y="299874"/>
                </a:lnTo>
                <a:close/>
                <a:moveTo>
                  <a:pt x="144000" y="0"/>
                </a:moveTo>
                <a:lnTo>
                  <a:pt x="2592000" y="0"/>
                </a:lnTo>
                <a:cubicBezTo>
                  <a:pt x="2671529" y="0"/>
                  <a:pt x="2736000" y="64471"/>
                  <a:pt x="2736000" y="144000"/>
                </a:cubicBezTo>
                <a:cubicBezTo>
                  <a:pt x="2736000" y="223529"/>
                  <a:pt x="2671529" y="288000"/>
                  <a:pt x="2592000" y="288000"/>
                </a:cubicBezTo>
                <a:lnTo>
                  <a:pt x="2396702" y="288000"/>
                </a:lnTo>
                <a:lnTo>
                  <a:pt x="2396702" y="413234"/>
                </a:lnTo>
                <a:cubicBezTo>
                  <a:pt x="2396702" y="964640"/>
                  <a:pt x="2159804" y="1441170"/>
                  <a:pt x="1815389" y="1665324"/>
                </a:cubicBezTo>
                <a:cubicBezTo>
                  <a:pt x="1718143" y="1767020"/>
                  <a:pt x="1749155" y="1822697"/>
                  <a:pt x="1753098" y="1974987"/>
                </a:cubicBezTo>
                <a:cubicBezTo>
                  <a:pt x="1757412" y="2141597"/>
                  <a:pt x="1739638" y="2200230"/>
                  <a:pt x="1825752" y="2312143"/>
                </a:cubicBezTo>
                <a:cubicBezTo>
                  <a:pt x="2164142" y="2539312"/>
                  <a:pt x="2395980" y="3011520"/>
                  <a:pt x="2395980" y="3557007"/>
                </a:cubicBezTo>
                <a:lnTo>
                  <a:pt x="2395980" y="3642092"/>
                </a:lnTo>
                <a:lnTo>
                  <a:pt x="2592000" y="3642092"/>
                </a:lnTo>
                <a:cubicBezTo>
                  <a:pt x="2671529" y="3642092"/>
                  <a:pt x="2736000" y="3706563"/>
                  <a:pt x="2736000" y="3786092"/>
                </a:cubicBezTo>
                <a:cubicBezTo>
                  <a:pt x="2736000" y="3865621"/>
                  <a:pt x="2671529" y="3930092"/>
                  <a:pt x="2592000" y="3930092"/>
                </a:cubicBezTo>
                <a:lnTo>
                  <a:pt x="144000" y="3930092"/>
                </a:lnTo>
                <a:cubicBezTo>
                  <a:pt x="64471" y="3930092"/>
                  <a:pt x="0" y="3865621"/>
                  <a:pt x="0" y="3786092"/>
                </a:cubicBezTo>
                <a:cubicBezTo>
                  <a:pt x="0" y="3706563"/>
                  <a:pt x="64471" y="3642092"/>
                  <a:pt x="144000" y="3642092"/>
                </a:cubicBezTo>
                <a:lnTo>
                  <a:pt x="338578" y="3642092"/>
                </a:lnTo>
                <a:lnTo>
                  <a:pt x="338578" y="3557007"/>
                </a:lnTo>
                <a:cubicBezTo>
                  <a:pt x="338578" y="2988551"/>
                  <a:pt x="590352" y="2499674"/>
                  <a:pt x="951672" y="2284199"/>
                </a:cubicBezTo>
                <a:cubicBezTo>
                  <a:pt x="1026597" y="2195332"/>
                  <a:pt x="1008559" y="2142287"/>
                  <a:pt x="1012216" y="1995181"/>
                </a:cubicBezTo>
                <a:cubicBezTo>
                  <a:pt x="1001243" y="1843296"/>
                  <a:pt x="1013640" y="1774963"/>
                  <a:pt x="943195" y="1693402"/>
                </a:cubicBezTo>
                <a:cubicBezTo>
                  <a:pt x="584785" y="1476413"/>
                  <a:pt x="339300" y="978710"/>
                  <a:pt x="339300" y="413234"/>
                </a:cubicBezTo>
                <a:lnTo>
                  <a:pt x="339300" y="288000"/>
                </a:lnTo>
                <a:lnTo>
                  <a:pt x="144000" y="288000"/>
                </a:lnTo>
                <a:cubicBezTo>
                  <a:pt x="64471" y="288000"/>
                  <a:pt x="0" y="223529"/>
                  <a:pt x="0" y="144000"/>
                </a:cubicBezTo>
                <a:cubicBezTo>
                  <a:pt x="0" y="64471"/>
                  <a:pt x="64471" y="0"/>
                  <a:pt x="144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933" name="Isosceles Triangle 22">
            <a:extLst>
              <a:ext uri="{FF2B5EF4-FFF2-40B4-BE49-F238E27FC236}">
                <a16:creationId xmlns:a16="http://schemas.microsoft.com/office/drawing/2014/main" id="{06B3D939-187A-4E0B-A860-EBA26FC73EA4}"/>
              </a:ext>
            </a:extLst>
          </p:cNvPr>
          <p:cNvSpPr/>
          <p:nvPr/>
        </p:nvSpPr>
        <p:spPr>
          <a:xfrm rot="19800000">
            <a:off x="5431546" y="3172633"/>
            <a:ext cx="298273" cy="298221"/>
          </a:xfrm>
          <a:custGeom>
            <a:avLst/>
            <a:gdLst/>
            <a:ahLst/>
            <a:cxnLst/>
            <a:rect l="l" t="t" r="r" b="b"/>
            <a:pathLst>
              <a:path w="3948369" h="3947711">
                <a:moveTo>
                  <a:pt x="1024184" y="1327019"/>
                </a:moveTo>
                <a:cubicBezTo>
                  <a:pt x="953964" y="1286477"/>
                  <a:pt x="864174" y="1310536"/>
                  <a:pt x="823632" y="1380756"/>
                </a:cubicBezTo>
                <a:cubicBezTo>
                  <a:pt x="783091" y="1450976"/>
                  <a:pt x="807150" y="1540767"/>
                  <a:pt x="877370" y="1581308"/>
                </a:cubicBezTo>
                <a:cubicBezTo>
                  <a:pt x="947590" y="1621850"/>
                  <a:pt x="1037380" y="1597790"/>
                  <a:pt x="1077922" y="1527570"/>
                </a:cubicBezTo>
                <a:cubicBezTo>
                  <a:pt x="1118463" y="1457350"/>
                  <a:pt x="1094404" y="1367560"/>
                  <a:pt x="1024184" y="1327019"/>
                </a:cubicBezTo>
                <a:close/>
                <a:moveTo>
                  <a:pt x="3610643" y="2228121"/>
                </a:moveTo>
                <a:cubicBezTo>
                  <a:pt x="3600833" y="2220477"/>
                  <a:pt x="3589363" y="2214630"/>
                  <a:pt x="3576595" y="2211209"/>
                </a:cubicBezTo>
                <a:cubicBezTo>
                  <a:pt x="3525522" y="2197524"/>
                  <a:pt x="3473024" y="2227833"/>
                  <a:pt x="3459339" y="2278906"/>
                </a:cubicBezTo>
                <a:cubicBezTo>
                  <a:pt x="3445654" y="2329979"/>
                  <a:pt x="3475964" y="2382476"/>
                  <a:pt x="3527037" y="2396161"/>
                </a:cubicBezTo>
                <a:cubicBezTo>
                  <a:pt x="3578110" y="2409846"/>
                  <a:pt x="3630607" y="2379537"/>
                  <a:pt x="3644292" y="2328464"/>
                </a:cubicBezTo>
                <a:cubicBezTo>
                  <a:pt x="3654556" y="2290159"/>
                  <a:pt x="3640073" y="2251053"/>
                  <a:pt x="3610643" y="2228121"/>
                </a:cubicBezTo>
                <a:close/>
                <a:moveTo>
                  <a:pt x="3948369" y="2177025"/>
                </a:moveTo>
                <a:lnTo>
                  <a:pt x="3902391" y="2247588"/>
                </a:lnTo>
                <a:cubicBezTo>
                  <a:pt x="3840166" y="2207044"/>
                  <a:pt x="3769677" y="2184131"/>
                  <a:pt x="3697935" y="2180296"/>
                </a:cubicBezTo>
                <a:cubicBezTo>
                  <a:pt x="3737123" y="2226403"/>
                  <a:pt x="3753617" y="2290363"/>
                  <a:pt x="3736768" y="2353243"/>
                </a:cubicBezTo>
                <a:cubicBezTo>
                  <a:pt x="3709398" y="2455390"/>
                  <a:pt x="3604404" y="2516008"/>
                  <a:pt x="3502258" y="2488638"/>
                </a:cubicBezTo>
                <a:cubicBezTo>
                  <a:pt x="3400111" y="2461268"/>
                  <a:pt x="3339493" y="2356274"/>
                  <a:pt x="3366863" y="2254127"/>
                </a:cubicBezTo>
                <a:cubicBezTo>
                  <a:pt x="3381032" y="2201247"/>
                  <a:pt x="3416004" y="2159497"/>
                  <a:pt x="3460818" y="2135698"/>
                </a:cubicBezTo>
                <a:cubicBezTo>
                  <a:pt x="3436032" y="2129730"/>
                  <a:pt x="3409996" y="2129302"/>
                  <a:pt x="3383900" y="2133133"/>
                </a:cubicBezTo>
                <a:cubicBezTo>
                  <a:pt x="3331988" y="2140756"/>
                  <a:pt x="3285146" y="2164460"/>
                  <a:pt x="3249703" y="2200200"/>
                </a:cubicBezTo>
                <a:cubicBezTo>
                  <a:pt x="3299772" y="2410806"/>
                  <a:pt x="3262997" y="2663063"/>
                  <a:pt x="3111944" y="2983361"/>
                </a:cubicBezTo>
                <a:cubicBezTo>
                  <a:pt x="2900481" y="3337269"/>
                  <a:pt x="2604169" y="3479398"/>
                  <a:pt x="2264290" y="3473876"/>
                </a:cubicBezTo>
                <a:lnTo>
                  <a:pt x="1854414" y="3947711"/>
                </a:lnTo>
                <a:lnTo>
                  <a:pt x="1615515" y="3809782"/>
                </a:lnTo>
                <a:lnTo>
                  <a:pt x="1764774" y="3379707"/>
                </a:lnTo>
                <a:cubicBezTo>
                  <a:pt x="1587770" y="3319643"/>
                  <a:pt x="1405350" y="3232972"/>
                  <a:pt x="1221865" y="3127037"/>
                </a:cubicBezTo>
                <a:cubicBezTo>
                  <a:pt x="1120271" y="3068382"/>
                  <a:pt x="1025311" y="3004264"/>
                  <a:pt x="938291" y="2935309"/>
                </a:cubicBezTo>
                <a:lnTo>
                  <a:pt x="509476" y="3157353"/>
                </a:lnTo>
                <a:lnTo>
                  <a:pt x="247593" y="2999226"/>
                </a:lnTo>
                <a:lnTo>
                  <a:pt x="599626" y="2603610"/>
                </a:lnTo>
                <a:cubicBezTo>
                  <a:pt x="384783" y="2338553"/>
                  <a:pt x="289709" y="2193107"/>
                  <a:pt x="174176" y="1843897"/>
                </a:cubicBezTo>
                <a:lnTo>
                  <a:pt x="0" y="1381252"/>
                </a:lnTo>
                <a:lnTo>
                  <a:pt x="107522" y="1111013"/>
                </a:lnTo>
                <a:cubicBezTo>
                  <a:pt x="159316" y="1021302"/>
                  <a:pt x="259400" y="1099908"/>
                  <a:pt x="349113" y="1151702"/>
                </a:cubicBezTo>
                <a:lnTo>
                  <a:pt x="486246" y="1217020"/>
                </a:lnTo>
                <a:cubicBezTo>
                  <a:pt x="628225" y="1148493"/>
                  <a:pt x="768311" y="1094036"/>
                  <a:pt x="908721" y="1057007"/>
                </a:cubicBezTo>
                <a:cubicBezTo>
                  <a:pt x="1011476" y="947354"/>
                  <a:pt x="1021990" y="857768"/>
                  <a:pt x="976491" y="611195"/>
                </a:cubicBezTo>
                <a:cubicBezTo>
                  <a:pt x="1335325" y="817429"/>
                  <a:pt x="1326102" y="899150"/>
                  <a:pt x="1389221" y="1007976"/>
                </a:cubicBezTo>
                <a:cubicBezTo>
                  <a:pt x="1615807" y="1002289"/>
                  <a:pt x="1836555" y="1044211"/>
                  <a:pt x="2066828" y="1133629"/>
                </a:cubicBezTo>
                <a:cubicBezTo>
                  <a:pt x="2047082" y="1203277"/>
                  <a:pt x="2048342" y="1275855"/>
                  <a:pt x="2067080" y="1343672"/>
                </a:cubicBezTo>
                <a:cubicBezTo>
                  <a:pt x="2009772" y="1325329"/>
                  <a:pt x="1950048" y="1312156"/>
                  <a:pt x="1888409" y="1302802"/>
                </a:cubicBezTo>
                <a:lnTo>
                  <a:pt x="1831983" y="1466454"/>
                </a:lnTo>
                <a:cubicBezTo>
                  <a:pt x="2171713" y="1545279"/>
                  <a:pt x="2334158" y="1639067"/>
                  <a:pt x="2533793" y="1871644"/>
                </a:cubicBezTo>
                <a:lnTo>
                  <a:pt x="2655130" y="1752801"/>
                </a:lnTo>
                <a:cubicBezTo>
                  <a:pt x="2623271" y="1710443"/>
                  <a:pt x="2589631" y="1671169"/>
                  <a:pt x="2553401" y="1635762"/>
                </a:cubicBezTo>
                <a:cubicBezTo>
                  <a:pt x="2626342" y="1620812"/>
                  <a:pt x="2694472" y="1585039"/>
                  <a:pt x="2748239" y="1530606"/>
                </a:cubicBezTo>
                <a:cubicBezTo>
                  <a:pt x="2959801" y="1699876"/>
                  <a:pt x="3152007" y="1908367"/>
                  <a:pt x="3223775" y="2111154"/>
                </a:cubicBezTo>
                <a:cubicBezTo>
                  <a:pt x="3265103" y="2076949"/>
                  <a:pt x="3316077" y="2055387"/>
                  <a:pt x="3371292" y="2047279"/>
                </a:cubicBezTo>
                <a:cubicBezTo>
                  <a:pt x="3454199" y="2035105"/>
                  <a:pt x="3536665" y="2054733"/>
                  <a:pt x="3603728" y="2099347"/>
                </a:cubicBezTo>
                <a:cubicBezTo>
                  <a:pt x="3679156" y="2088543"/>
                  <a:pt x="3756158" y="2095770"/>
                  <a:pt x="3828792" y="2119628"/>
                </a:cubicBezTo>
                <a:cubicBezTo>
                  <a:pt x="3870454" y="2133311"/>
                  <a:pt x="3910678" y="2152466"/>
                  <a:pt x="3948369" y="2177025"/>
                </a:cubicBezTo>
                <a:close/>
                <a:moveTo>
                  <a:pt x="2661401" y="883270"/>
                </a:moveTo>
                <a:cubicBezTo>
                  <a:pt x="2838812" y="985699"/>
                  <a:pt x="2899598" y="1212554"/>
                  <a:pt x="2797170" y="1389966"/>
                </a:cubicBezTo>
                <a:cubicBezTo>
                  <a:pt x="2694741" y="1567377"/>
                  <a:pt x="2467885" y="1628163"/>
                  <a:pt x="2290474" y="1525735"/>
                </a:cubicBezTo>
                <a:cubicBezTo>
                  <a:pt x="2113063" y="1423306"/>
                  <a:pt x="2052277" y="1196450"/>
                  <a:pt x="2154705" y="1019039"/>
                </a:cubicBezTo>
                <a:cubicBezTo>
                  <a:pt x="2257134" y="841627"/>
                  <a:pt x="2483990" y="780842"/>
                  <a:pt x="2661401" y="883270"/>
                </a:cubicBezTo>
                <a:close/>
                <a:moveTo>
                  <a:pt x="2494139" y="49756"/>
                </a:moveTo>
                <a:cubicBezTo>
                  <a:pt x="2671551" y="152184"/>
                  <a:pt x="2732337" y="379040"/>
                  <a:pt x="2629908" y="556451"/>
                </a:cubicBezTo>
                <a:cubicBezTo>
                  <a:pt x="2527480" y="733863"/>
                  <a:pt x="2300624" y="794648"/>
                  <a:pt x="2123212" y="692220"/>
                </a:cubicBezTo>
                <a:cubicBezTo>
                  <a:pt x="1945801" y="589791"/>
                  <a:pt x="1885015" y="362936"/>
                  <a:pt x="1987444" y="185524"/>
                </a:cubicBezTo>
                <a:cubicBezTo>
                  <a:pt x="2089872" y="8113"/>
                  <a:pt x="2316728" y="-52673"/>
                  <a:pt x="2494139" y="4975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34" name="Rounded Rectangle 9">
            <a:extLst>
              <a:ext uri="{FF2B5EF4-FFF2-40B4-BE49-F238E27FC236}">
                <a16:creationId xmlns:a16="http://schemas.microsoft.com/office/drawing/2014/main" id="{866966D9-DEFA-400A-AA38-ECA15D717C92}"/>
              </a:ext>
            </a:extLst>
          </p:cNvPr>
          <p:cNvSpPr>
            <a:spLocks/>
          </p:cNvSpPr>
          <p:nvPr/>
        </p:nvSpPr>
        <p:spPr>
          <a:xfrm>
            <a:off x="4560896" y="2102916"/>
            <a:ext cx="296262" cy="296262"/>
          </a:xfrm>
          <a:custGeom>
            <a:avLst/>
            <a:gdLst/>
            <a:ahLst/>
            <a:cxnLst/>
            <a:rect l="l" t="t" r="r" b="b"/>
            <a:pathLst>
              <a:path w="3960440" h="3960000">
                <a:moveTo>
                  <a:pt x="1588743" y="1414211"/>
                </a:moveTo>
                <a:cubicBezTo>
                  <a:pt x="1540407" y="1411706"/>
                  <a:pt x="1506842" y="1440258"/>
                  <a:pt x="1506842" y="1478573"/>
                </a:cubicBezTo>
                <a:lnTo>
                  <a:pt x="1506842" y="2462752"/>
                </a:lnTo>
                <a:cubicBezTo>
                  <a:pt x="1506842" y="2484086"/>
                  <a:pt x="1516471" y="2503171"/>
                  <a:pt x="1532201" y="2515206"/>
                </a:cubicBezTo>
                <a:cubicBezTo>
                  <a:pt x="1552351" y="2541621"/>
                  <a:pt x="1589483" y="2548946"/>
                  <a:pt x="1619199" y="2531790"/>
                </a:cubicBezTo>
                <a:lnTo>
                  <a:pt x="2471524" y="2039700"/>
                </a:lnTo>
                <a:cubicBezTo>
                  <a:pt x="2509339" y="2017643"/>
                  <a:pt x="2509577" y="1945490"/>
                  <a:pt x="2464719" y="1913406"/>
                </a:cubicBezTo>
                <a:cubicBezTo>
                  <a:pt x="2315501" y="1808322"/>
                  <a:pt x="1748389" y="1486683"/>
                  <a:pt x="1588743" y="1414211"/>
                </a:cubicBezTo>
                <a:close/>
                <a:moveTo>
                  <a:pt x="1982320" y="904379"/>
                </a:moveTo>
                <a:cubicBezTo>
                  <a:pt x="2575020" y="904379"/>
                  <a:pt x="3055498" y="1384857"/>
                  <a:pt x="3055498" y="1977557"/>
                </a:cubicBezTo>
                <a:cubicBezTo>
                  <a:pt x="3055498" y="2570257"/>
                  <a:pt x="2575020" y="3050735"/>
                  <a:pt x="1982320" y="3050735"/>
                </a:cubicBezTo>
                <a:cubicBezTo>
                  <a:pt x="1389620" y="3050735"/>
                  <a:pt x="909142" y="2570257"/>
                  <a:pt x="909142" y="1977557"/>
                </a:cubicBezTo>
                <a:cubicBezTo>
                  <a:pt x="909142" y="1384857"/>
                  <a:pt x="1389620" y="904379"/>
                  <a:pt x="1982320" y="904379"/>
                </a:cubicBezTo>
                <a:close/>
                <a:moveTo>
                  <a:pt x="1982320" y="537397"/>
                </a:moveTo>
                <a:cubicBezTo>
                  <a:pt x="1186942" y="537397"/>
                  <a:pt x="542160" y="1182179"/>
                  <a:pt x="542160" y="1977557"/>
                </a:cubicBezTo>
                <a:cubicBezTo>
                  <a:pt x="542160" y="2772935"/>
                  <a:pt x="1186942" y="3417717"/>
                  <a:pt x="1982320" y="3417717"/>
                </a:cubicBezTo>
                <a:cubicBezTo>
                  <a:pt x="2777698" y="3417717"/>
                  <a:pt x="3422480" y="2772935"/>
                  <a:pt x="3422480" y="1977557"/>
                </a:cubicBezTo>
                <a:cubicBezTo>
                  <a:pt x="3422480" y="1182179"/>
                  <a:pt x="2777698" y="537397"/>
                  <a:pt x="1982320" y="537397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935" name="Freeform 39">
            <a:extLst>
              <a:ext uri="{FF2B5EF4-FFF2-40B4-BE49-F238E27FC236}">
                <a16:creationId xmlns:a16="http://schemas.microsoft.com/office/drawing/2014/main" id="{1CB748B7-EFA5-498D-ABE2-D16F9C6FDCB7}"/>
              </a:ext>
            </a:extLst>
          </p:cNvPr>
          <p:cNvSpPr>
            <a:spLocks noChangeAspect="1"/>
          </p:cNvSpPr>
          <p:nvPr/>
        </p:nvSpPr>
        <p:spPr>
          <a:xfrm rot="8580000">
            <a:off x="4560501" y="5539841"/>
            <a:ext cx="297051" cy="296262"/>
          </a:xfrm>
          <a:custGeom>
            <a:avLst/>
            <a:gdLst/>
            <a:ahLst/>
            <a:cxnLst/>
            <a:rect l="l" t="t" r="r" b="b"/>
            <a:pathLst>
              <a:path w="3872365" h="3862045">
                <a:moveTo>
                  <a:pt x="1786489" y="808318"/>
                </a:moveTo>
                <a:cubicBezTo>
                  <a:pt x="1525809" y="610106"/>
                  <a:pt x="1257124" y="397966"/>
                  <a:pt x="1040385" y="230829"/>
                </a:cubicBezTo>
                <a:cubicBezTo>
                  <a:pt x="1905215" y="-194386"/>
                  <a:pt x="2650439" y="24572"/>
                  <a:pt x="3162062" y="429660"/>
                </a:cubicBezTo>
                <a:cubicBezTo>
                  <a:pt x="3007351" y="875340"/>
                  <a:pt x="2905932" y="1443216"/>
                  <a:pt x="2745609" y="1410478"/>
                </a:cubicBezTo>
                <a:cubicBezTo>
                  <a:pt x="2633182" y="1430335"/>
                  <a:pt x="2220955" y="1138671"/>
                  <a:pt x="1786489" y="808318"/>
                </a:cubicBezTo>
                <a:close/>
                <a:moveTo>
                  <a:pt x="2701004" y="2590217"/>
                </a:moveTo>
                <a:cubicBezTo>
                  <a:pt x="2682933" y="2576481"/>
                  <a:pt x="2672282" y="2559744"/>
                  <a:pt x="2670336" y="2539383"/>
                </a:cubicBezTo>
                <a:cubicBezTo>
                  <a:pt x="2587360" y="2376647"/>
                  <a:pt x="3042640" y="1246798"/>
                  <a:pt x="3299881" y="563773"/>
                </a:cubicBezTo>
                <a:cubicBezTo>
                  <a:pt x="3959368" y="1266493"/>
                  <a:pt x="3967860" y="2043171"/>
                  <a:pt x="3730056" y="2650875"/>
                </a:cubicBezTo>
                <a:cubicBezTo>
                  <a:pt x="3317547" y="2635434"/>
                  <a:pt x="2827499" y="2686366"/>
                  <a:pt x="2701004" y="2590217"/>
                </a:cubicBezTo>
                <a:close/>
                <a:moveTo>
                  <a:pt x="19691" y="2248546"/>
                </a:moveTo>
                <a:cubicBezTo>
                  <a:pt x="-100797" y="1292396"/>
                  <a:pt x="348853" y="659059"/>
                  <a:pt x="898439" y="307194"/>
                </a:cubicBezTo>
                <a:cubicBezTo>
                  <a:pt x="1269469" y="598575"/>
                  <a:pt x="1773388" y="879352"/>
                  <a:pt x="1690237" y="1020281"/>
                </a:cubicBezTo>
                <a:cubicBezTo>
                  <a:pt x="1661713" y="1200709"/>
                  <a:pt x="629275" y="1847170"/>
                  <a:pt x="19691" y="2248546"/>
                </a:cubicBezTo>
                <a:close/>
                <a:moveTo>
                  <a:pt x="1805382" y="3858278"/>
                </a:moveTo>
                <a:cubicBezTo>
                  <a:pt x="1676483" y="3404460"/>
                  <a:pt x="1433840" y="2881111"/>
                  <a:pt x="1583946" y="2815971"/>
                </a:cubicBezTo>
                <a:cubicBezTo>
                  <a:pt x="1713076" y="2686769"/>
                  <a:pt x="2928316" y="2770622"/>
                  <a:pt x="3657403" y="2804207"/>
                </a:cubicBezTo>
                <a:cubicBezTo>
                  <a:pt x="3192869" y="3648569"/>
                  <a:pt x="2456828" y="3896652"/>
                  <a:pt x="1805382" y="3858278"/>
                </a:cubicBezTo>
                <a:close/>
                <a:moveTo>
                  <a:pt x="762284" y="3480575"/>
                </a:moveTo>
                <a:cubicBezTo>
                  <a:pt x="380940" y="3198297"/>
                  <a:pt x="161300" y="2806810"/>
                  <a:pt x="58293" y="2412172"/>
                </a:cubicBezTo>
                <a:cubicBezTo>
                  <a:pt x="450067" y="2149344"/>
                  <a:pt x="872820" y="1756853"/>
                  <a:pt x="981158" y="1879484"/>
                </a:cubicBezTo>
                <a:cubicBezTo>
                  <a:pt x="1143940" y="1962367"/>
                  <a:pt x="1439720" y="3144041"/>
                  <a:pt x="1633080" y="3847823"/>
                </a:cubicBezTo>
                <a:cubicBezTo>
                  <a:pt x="1278110" y="3779994"/>
                  <a:pt x="991090" y="3649942"/>
                  <a:pt x="762284" y="348057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grpSp>
        <p:nvGrpSpPr>
          <p:cNvPr id="936" name="Group 935">
            <a:extLst>
              <a:ext uri="{FF2B5EF4-FFF2-40B4-BE49-F238E27FC236}">
                <a16:creationId xmlns:a16="http://schemas.microsoft.com/office/drawing/2014/main" id="{87BBAFF5-3C43-42A1-A77F-C8765430C43C}"/>
              </a:ext>
            </a:extLst>
          </p:cNvPr>
          <p:cNvGrpSpPr/>
          <p:nvPr/>
        </p:nvGrpSpPr>
        <p:grpSpPr>
          <a:xfrm>
            <a:off x="2836872" y="2539187"/>
            <a:ext cx="1833370" cy="2499534"/>
            <a:chOff x="823868" y="1667879"/>
            <a:chExt cx="2525437" cy="3443071"/>
          </a:xfrm>
        </p:grpSpPr>
        <p:grpSp>
          <p:nvGrpSpPr>
            <p:cNvPr id="937" name="Group 936">
              <a:extLst>
                <a:ext uri="{FF2B5EF4-FFF2-40B4-BE49-F238E27FC236}">
                  <a16:creationId xmlns:a16="http://schemas.microsoft.com/office/drawing/2014/main" id="{B17B2674-EF23-455D-B36B-43A71F95EE46}"/>
                </a:ext>
              </a:extLst>
            </p:cNvPr>
            <p:cNvGrpSpPr/>
            <p:nvPr/>
          </p:nvGrpSpPr>
          <p:grpSpPr>
            <a:xfrm>
              <a:off x="823868" y="1667879"/>
              <a:ext cx="715565" cy="3011669"/>
              <a:chOff x="2912217" y="2267966"/>
              <a:chExt cx="715565" cy="3011669"/>
            </a:xfrm>
          </p:grpSpPr>
          <p:sp>
            <p:nvSpPr>
              <p:cNvPr id="939" name="Freeform: Shape 938">
                <a:extLst>
                  <a:ext uri="{FF2B5EF4-FFF2-40B4-BE49-F238E27FC236}">
                    <a16:creationId xmlns:a16="http://schemas.microsoft.com/office/drawing/2014/main" id="{E1C4087C-BDD5-4C67-B748-C0D55EF5617F}"/>
                  </a:ext>
                </a:extLst>
              </p:cNvPr>
              <p:cNvSpPr/>
              <p:nvPr/>
            </p:nvSpPr>
            <p:spPr>
              <a:xfrm>
                <a:off x="2912217" y="2267966"/>
                <a:ext cx="715565" cy="2031611"/>
              </a:xfrm>
              <a:custGeom>
                <a:avLst/>
                <a:gdLst>
                  <a:gd name="connsiteX0" fmla="*/ 444012 w 888024"/>
                  <a:gd name="connsiteY0" fmla="*/ 0 h 2521252"/>
                  <a:gd name="connsiteX1" fmla="*/ 879003 w 888024"/>
                  <a:gd name="connsiteY1" fmla="*/ 354528 h 2521252"/>
                  <a:gd name="connsiteX2" fmla="*/ 887819 w 888024"/>
                  <a:gd name="connsiteY2" fmla="*/ 441981 h 2521252"/>
                  <a:gd name="connsiteX3" fmla="*/ 888023 w 888024"/>
                  <a:gd name="connsiteY3" fmla="*/ 441981 h 2521252"/>
                  <a:gd name="connsiteX4" fmla="*/ 887914 w 888024"/>
                  <a:gd name="connsiteY4" fmla="*/ 442924 h 2521252"/>
                  <a:gd name="connsiteX5" fmla="*/ 888024 w 888024"/>
                  <a:gd name="connsiteY5" fmla="*/ 444012 h 2521252"/>
                  <a:gd name="connsiteX6" fmla="*/ 879003 w 888024"/>
                  <a:gd name="connsiteY6" fmla="*/ 533496 h 2521252"/>
                  <a:gd name="connsiteX7" fmla="*/ 876593 w 888024"/>
                  <a:gd name="connsiteY7" fmla="*/ 541261 h 2521252"/>
                  <a:gd name="connsiteX8" fmla="*/ 674809 w 888024"/>
                  <a:gd name="connsiteY8" fmla="*/ 2293916 h 2521252"/>
                  <a:gd name="connsiteX9" fmla="*/ 672699 w 888024"/>
                  <a:gd name="connsiteY9" fmla="*/ 2293916 h 2521252"/>
                  <a:gd name="connsiteX10" fmla="*/ 668201 w 888024"/>
                  <a:gd name="connsiteY10" fmla="*/ 2338533 h 2521252"/>
                  <a:gd name="connsiteX11" fmla="*/ 444012 w 888024"/>
                  <a:gd name="connsiteY11" fmla="*/ 2521252 h 2521252"/>
                  <a:gd name="connsiteX12" fmla="*/ 219823 w 888024"/>
                  <a:gd name="connsiteY12" fmla="*/ 2338533 h 2521252"/>
                  <a:gd name="connsiteX13" fmla="*/ 215326 w 888024"/>
                  <a:gd name="connsiteY13" fmla="*/ 2293916 h 2521252"/>
                  <a:gd name="connsiteX14" fmla="*/ 213214 w 888024"/>
                  <a:gd name="connsiteY14" fmla="*/ 2293916 h 2521252"/>
                  <a:gd name="connsiteX15" fmla="*/ 11429 w 888024"/>
                  <a:gd name="connsiteY15" fmla="*/ 541256 h 2521252"/>
                  <a:gd name="connsiteX16" fmla="*/ 9021 w 888024"/>
                  <a:gd name="connsiteY16" fmla="*/ 533496 h 2521252"/>
                  <a:gd name="connsiteX17" fmla="*/ 0 w 888024"/>
                  <a:gd name="connsiteY17" fmla="*/ 444012 h 2521252"/>
                  <a:gd name="connsiteX18" fmla="*/ 109 w 888024"/>
                  <a:gd name="connsiteY18" fmla="*/ 442929 h 2521252"/>
                  <a:gd name="connsiteX19" fmla="*/ 0 w 888024"/>
                  <a:gd name="connsiteY19" fmla="*/ 441981 h 2521252"/>
                  <a:gd name="connsiteX20" fmla="*/ 205 w 888024"/>
                  <a:gd name="connsiteY20" fmla="*/ 441981 h 2521252"/>
                  <a:gd name="connsiteX21" fmla="*/ 9021 w 888024"/>
                  <a:gd name="connsiteY21" fmla="*/ 354528 h 2521252"/>
                  <a:gd name="connsiteX22" fmla="*/ 444012 w 888024"/>
                  <a:gd name="connsiteY22" fmla="*/ 0 h 25212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888024" h="2521252">
                    <a:moveTo>
                      <a:pt x="444012" y="0"/>
                    </a:moveTo>
                    <a:cubicBezTo>
                      <a:pt x="658580" y="0"/>
                      <a:pt x="837601" y="152199"/>
                      <a:pt x="879003" y="354528"/>
                    </a:cubicBezTo>
                    <a:lnTo>
                      <a:pt x="887819" y="441981"/>
                    </a:lnTo>
                    <a:lnTo>
                      <a:pt x="888023" y="441981"/>
                    </a:lnTo>
                    <a:lnTo>
                      <a:pt x="887914" y="442924"/>
                    </a:lnTo>
                    <a:lnTo>
                      <a:pt x="888024" y="444012"/>
                    </a:lnTo>
                    <a:cubicBezTo>
                      <a:pt x="888024" y="474665"/>
                      <a:pt x="884918" y="504592"/>
                      <a:pt x="879003" y="533496"/>
                    </a:cubicBezTo>
                    <a:lnTo>
                      <a:pt x="876593" y="541261"/>
                    </a:lnTo>
                    <a:lnTo>
                      <a:pt x="674809" y="2293916"/>
                    </a:lnTo>
                    <a:lnTo>
                      <a:pt x="672699" y="2293916"/>
                    </a:lnTo>
                    <a:lnTo>
                      <a:pt x="668201" y="2338533"/>
                    </a:lnTo>
                    <a:cubicBezTo>
                      <a:pt x="646863" y="2442811"/>
                      <a:pt x="554598" y="2521252"/>
                      <a:pt x="444012" y="2521252"/>
                    </a:cubicBezTo>
                    <a:cubicBezTo>
                      <a:pt x="333426" y="2521252"/>
                      <a:pt x="241162" y="2442811"/>
                      <a:pt x="219823" y="2338533"/>
                    </a:cubicBezTo>
                    <a:lnTo>
                      <a:pt x="215326" y="2293916"/>
                    </a:lnTo>
                    <a:lnTo>
                      <a:pt x="213214" y="2293916"/>
                    </a:lnTo>
                    <a:lnTo>
                      <a:pt x="11429" y="541256"/>
                    </a:lnTo>
                    <a:lnTo>
                      <a:pt x="9021" y="533496"/>
                    </a:lnTo>
                    <a:cubicBezTo>
                      <a:pt x="3106" y="504592"/>
                      <a:pt x="0" y="474665"/>
                      <a:pt x="0" y="444012"/>
                    </a:cubicBezTo>
                    <a:lnTo>
                      <a:pt x="109" y="442929"/>
                    </a:lnTo>
                    <a:lnTo>
                      <a:pt x="0" y="441981"/>
                    </a:lnTo>
                    <a:lnTo>
                      <a:pt x="205" y="441981"/>
                    </a:lnTo>
                    <a:lnTo>
                      <a:pt x="9021" y="354528"/>
                    </a:lnTo>
                    <a:cubicBezTo>
                      <a:pt x="50423" y="152199"/>
                      <a:pt x="229444" y="0"/>
                      <a:pt x="44401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40" name="Graphic 19">
                <a:extLst>
                  <a:ext uri="{FF2B5EF4-FFF2-40B4-BE49-F238E27FC236}">
                    <a16:creationId xmlns:a16="http://schemas.microsoft.com/office/drawing/2014/main" id="{FC12F187-147C-48BF-884A-5125A4C6DF1B}"/>
                  </a:ext>
                </a:extLst>
              </p:cNvPr>
              <p:cNvGrpSpPr/>
              <p:nvPr/>
            </p:nvGrpSpPr>
            <p:grpSpPr>
              <a:xfrm>
                <a:off x="3047252" y="4427953"/>
                <a:ext cx="445495" cy="851682"/>
                <a:chOff x="5934075" y="3119437"/>
                <a:chExt cx="323850" cy="619125"/>
              </a:xfrm>
              <a:solidFill>
                <a:schemeClr val="accent5"/>
              </a:solidFill>
            </p:grpSpPr>
            <p:sp>
              <p:nvSpPr>
                <p:cNvPr id="941" name="Freeform: Shape 940">
                  <a:extLst>
                    <a:ext uri="{FF2B5EF4-FFF2-40B4-BE49-F238E27FC236}">
                      <a16:creationId xmlns:a16="http://schemas.microsoft.com/office/drawing/2014/main" id="{CBE0198B-DA61-41B8-A28E-811861A555F1}"/>
                    </a:ext>
                  </a:extLst>
                </p:cNvPr>
                <p:cNvSpPr/>
                <p:nvPr/>
              </p:nvSpPr>
              <p:spPr>
                <a:xfrm>
                  <a:off x="5949051" y="3318245"/>
                  <a:ext cx="285750" cy="419100"/>
                </a:xfrm>
                <a:custGeom>
                  <a:avLst/>
                  <a:gdLst>
                    <a:gd name="connsiteX0" fmla="*/ 240294 w 285750"/>
                    <a:gd name="connsiteY0" fmla="*/ 422222 h 419100"/>
                    <a:gd name="connsiteX1" fmla="*/ 49794 w 285750"/>
                    <a:gd name="connsiteY1" fmla="*/ 422222 h 419100"/>
                    <a:gd name="connsiteX2" fmla="*/ 3122 w 285750"/>
                    <a:gd name="connsiteY2" fmla="*/ 352689 h 419100"/>
                    <a:gd name="connsiteX3" fmla="*/ 54557 w 285750"/>
                    <a:gd name="connsiteY3" fmla="*/ 72654 h 419100"/>
                    <a:gd name="connsiteX4" fmla="*/ 101229 w 285750"/>
                    <a:gd name="connsiteY4" fmla="*/ 3122 h 419100"/>
                    <a:gd name="connsiteX5" fmla="*/ 187907 w 285750"/>
                    <a:gd name="connsiteY5" fmla="*/ 3122 h 419100"/>
                    <a:gd name="connsiteX6" fmla="*/ 234579 w 285750"/>
                    <a:gd name="connsiteY6" fmla="*/ 72654 h 419100"/>
                    <a:gd name="connsiteX7" fmla="*/ 286014 w 285750"/>
                    <a:gd name="connsiteY7" fmla="*/ 352689 h 419100"/>
                    <a:gd name="connsiteX8" fmla="*/ 240294 w 285750"/>
                    <a:gd name="connsiteY8" fmla="*/ 422222 h 4191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85750" h="419100">
                      <a:moveTo>
                        <a:pt x="240294" y="422222"/>
                      </a:moveTo>
                      <a:lnTo>
                        <a:pt x="49794" y="422222"/>
                      </a:lnTo>
                      <a:cubicBezTo>
                        <a:pt x="24077" y="422222"/>
                        <a:pt x="3122" y="390789"/>
                        <a:pt x="3122" y="352689"/>
                      </a:cubicBezTo>
                      <a:lnTo>
                        <a:pt x="54557" y="72654"/>
                      </a:lnTo>
                      <a:cubicBezTo>
                        <a:pt x="54557" y="34554"/>
                        <a:pt x="75512" y="3122"/>
                        <a:pt x="101229" y="3122"/>
                      </a:cubicBezTo>
                      <a:lnTo>
                        <a:pt x="187907" y="3122"/>
                      </a:lnTo>
                      <a:cubicBezTo>
                        <a:pt x="213624" y="3122"/>
                        <a:pt x="234579" y="34554"/>
                        <a:pt x="234579" y="72654"/>
                      </a:cubicBezTo>
                      <a:lnTo>
                        <a:pt x="286014" y="352689"/>
                      </a:lnTo>
                      <a:cubicBezTo>
                        <a:pt x="286967" y="390789"/>
                        <a:pt x="266012" y="422222"/>
                        <a:pt x="240294" y="422222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 w="416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42" name="Freeform: Shape 941">
                  <a:extLst>
                    <a:ext uri="{FF2B5EF4-FFF2-40B4-BE49-F238E27FC236}">
                      <a16:creationId xmlns:a16="http://schemas.microsoft.com/office/drawing/2014/main" id="{F263F575-16E7-42BE-9BF7-54FB45925EBA}"/>
                    </a:ext>
                  </a:extLst>
                </p:cNvPr>
                <p:cNvSpPr/>
                <p:nvPr/>
              </p:nvSpPr>
              <p:spPr>
                <a:xfrm>
                  <a:off x="5933502" y="3118864"/>
                  <a:ext cx="314325" cy="314325"/>
                </a:xfrm>
                <a:custGeom>
                  <a:avLst/>
                  <a:gdLst>
                    <a:gd name="connsiteX0" fmla="*/ 318708 w 314325"/>
                    <a:gd name="connsiteY0" fmla="*/ 160593 h 314325"/>
                    <a:gd name="connsiteX1" fmla="*/ 160593 w 314325"/>
                    <a:gd name="connsiteY1" fmla="*/ 318708 h 314325"/>
                    <a:gd name="connsiteX2" fmla="*/ 2478 w 314325"/>
                    <a:gd name="connsiteY2" fmla="*/ 160593 h 314325"/>
                    <a:gd name="connsiteX3" fmla="*/ 160593 w 314325"/>
                    <a:gd name="connsiteY3" fmla="*/ 2478 h 314325"/>
                    <a:gd name="connsiteX4" fmla="*/ 318708 w 314325"/>
                    <a:gd name="connsiteY4" fmla="*/ 160593 h 3143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4325" h="314325">
                      <a:moveTo>
                        <a:pt x="318708" y="160593"/>
                      </a:moveTo>
                      <a:cubicBezTo>
                        <a:pt x="318708" y="247918"/>
                        <a:pt x="247918" y="318708"/>
                        <a:pt x="160593" y="318708"/>
                      </a:cubicBezTo>
                      <a:cubicBezTo>
                        <a:pt x="73269" y="318708"/>
                        <a:pt x="2478" y="247918"/>
                        <a:pt x="2478" y="160593"/>
                      </a:cubicBezTo>
                      <a:cubicBezTo>
                        <a:pt x="2478" y="73269"/>
                        <a:pt x="73269" y="2478"/>
                        <a:pt x="160593" y="2478"/>
                      </a:cubicBezTo>
                      <a:cubicBezTo>
                        <a:pt x="247918" y="2478"/>
                        <a:pt x="318708" y="73269"/>
                        <a:pt x="318708" y="160593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 w="330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938" name="Freeform: Shape 937">
              <a:extLst>
                <a:ext uri="{FF2B5EF4-FFF2-40B4-BE49-F238E27FC236}">
                  <a16:creationId xmlns:a16="http://schemas.microsoft.com/office/drawing/2014/main" id="{1F92C99D-5C93-4AD9-849D-E7D1ADB09FFB}"/>
                </a:ext>
              </a:extLst>
            </p:cNvPr>
            <p:cNvSpPr/>
            <p:nvPr/>
          </p:nvSpPr>
          <p:spPr>
            <a:xfrm rot="2435724">
              <a:off x="1428787" y="3272090"/>
              <a:ext cx="1920518" cy="1838860"/>
            </a:xfrm>
            <a:custGeom>
              <a:avLst/>
              <a:gdLst>
                <a:gd name="connsiteX0" fmla="*/ 1531909 w 1732097"/>
                <a:gd name="connsiteY0" fmla="*/ 236637 h 1658450"/>
                <a:gd name="connsiteX1" fmla="*/ 1333000 w 1732097"/>
                <a:gd name="connsiteY1" fmla="*/ 185737 h 1658450"/>
                <a:gd name="connsiteX2" fmla="*/ 1207270 w 1732097"/>
                <a:gd name="connsiteY2" fmla="*/ 388620 h 1658450"/>
                <a:gd name="connsiteX3" fmla="*/ 1192030 w 1732097"/>
                <a:gd name="connsiteY3" fmla="*/ 406717 h 1658450"/>
                <a:gd name="connsiteX4" fmla="*/ 1059632 w 1732097"/>
                <a:gd name="connsiteY4" fmla="*/ 409575 h 1658450"/>
                <a:gd name="connsiteX5" fmla="*/ 1027247 w 1732097"/>
                <a:gd name="connsiteY5" fmla="*/ 378142 h 1658450"/>
                <a:gd name="connsiteX6" fmla="*/ 745307 w 1732097"/>
                <a:gd name="connsiteY6" fmla="*/ 145732 h 1658450"/>
                <a:gd name="connsiteX7" fmla="*/ 535757 w 1732097"/>
                <a:gd name="connsiteY7" fmla="*/ 430530 h 1658450"/>
                <a:gd name="connsiteX8" fmla="*/ 773882 w 1732097"/>
                <a:gd name="connsiteY8" fmla="*/ 638175 h 1658450"/>
                <a:gd name="connsiteX9" fmla="*/ 913900 w 1732097"/>
                <a:gd name="connsiteY9" fmla="*/ 599122 h 1658450"/>
                <a:gd name="connsiteX10" fmla="*/ 942475 w 1732097"/>
                <a:gd name="connsiteY10" fmla="*/ 603885 h 1658450"/>
                <a:gd name="connsiteX11" fmla="*/ 964382 w 1732097"/>
                <a:gd name="connsiteY11" fmla="*/ 627697 h 1658450"/>
                <a:gd name="connsiteX12" fmla="*/ 975812 w 1732097"/>
                <a:gd name="connsiteY12" fmla="*/ 632460 h 1658450"/>
                <a:gd name="connsiteX13" fmla="*/ 983432 w 1732097"/>
                <a:gd name="connsiteY13" fmla="*/ 620077 h 1658450"/>
                <a:gd name="connsiteX14" fmla="*/ 981527 w 1732097"/>
                <a:gd name="connsiteY14" fmla="*/ 607695 h 1658450"/>
                <a:gd name="connsiteX15" fmla="*/ 1086302 w 1732097"/>
                <a:gd name="connsiteY15" fmla="*/ 506730 h 1658450"/>
                <a:gd name="connsiteX16" fmla="*/ 1224415 w 1732097"/>
                <a:gd name="connsiteY16" fmla="*/ 662940 h 1658450"/>
                <a:gd name="connsiteX17" fmla="*/ 1162502 w 1732097"/>
                <a:gd name="connsiteY17" fmla="*/ 750570 h 1658450"/>
                <a:gd name="connsiteX18" fmla="*/ 1111067 w 1732097"/>
                <a:gd name="connsiteY18" fmla="*/ 751522 h 1658450"/>
                <a:gd name="connsiteX19" fmla="*/ 1088207 w 1732097"/>
                <a:gd name="connsiteY19" fmla="*/ 757237 h 1658450"/>
                <a:gd name="connsiteX20" fmla="*/ 1097732 w 1732097"/>
                <a:gd name="connsiteY20" fmla="*/ 774382 h 1658450"/>
                <a:gd name="connsiteX21" fmla="*/ 1113925 w 1732097"/>
                <a:gd name="connsiteY21" fmla="*/ 791527 h 1658450"/>
                <a:gd name="connsiteX22" fmla="*/ 1115830 w 1732097"/>
                <a:gd name="connsiteY22" fmla="*/ 823912 h 1658450"/>
                <a:gd name="connsiteX23" fmla="*/ 1066300 w 1732097"/>
                <a:gd name="connsiteY23" fmla="*/ 956310 h 1658450"/>
                <a:gd name="connsiteX24" fmla="*/ 1312997 w 1732097"/>
                <a:gd name="connsiteY24" fmla="*/ 1220152 h 1658450"/>
                <a:gd name="connsiteX25" fmla="*/ 1351097 w 1732097"/>
                <a:gd name="connsiteY25" fmla="*/ 1217295 h 1658450"/>
                <a:gd name="connsiteX26" fmla="*/ 1548265 w 1732097"/>
                <a:gd name="connsiteY26" fmla="*/ 1047750 h 1658450"/>
                <a:gd name="connsiteX27" fmla="*/ 1484447 w 1732097"/>
                <a:gd name="connsiteY27" fmla="*/ 793432 h 1658450"/>
                <a:gd name="connsiteX28" fmla="*/ 1333000 w 1732097"/>
                <a:gd name="connsiteY28" fmla="*/ 725805 h 1658450"/>
                <a:gd name="connsiteX29" fmla="*/ 1315855 w 1732097"/>
                <a:gd name="connsiteY29" fmla="*/ 702945 h 1658450"/>
                <a:gd name="connsiteX30" fmla="*/ 1331095 w 1732097"/>
                <a:gd name="connsiteY30" fmla="*/ 568642 h 1658450"/>
                <a:gd name="connsiteX31" fmla="*/ 1358717 w 1732097"/>
                <a:gd name="connsiteY31" fmla="*/ 547687 h 1658450"/>
                <a:gd name="connsiteX32" fmla="*/ 1461587 w 1732097"/>
                <a:gd name="connsiteY32" fmla="*/ 538162 h 1658450"/>
                <a:gd name="connsiteX33" fmla="*/ 1570172 w 1732097"/>
                <a:gd name="connsiteY33" fmla="*/ 299085 h 1658450"/>
                <a:gd name="connsiteX34" fmla="*/ 1531909 w 1732097"/>
                <a:gd name="connsiteY34" fmla="*/ 236637 h 1658450"/>
                <a:gd name="connsiteX35" fmla="*/ 1645643 w 1732097"/>
                <a:gd name="connsiteY35" fmla="*/ 136464 h 1658450"/>
                <a:gd name="connsiteX36" fmla="*/ 1696855 w 1732097"/>
                <a:gd name="connsiteY36" fmla="*/ 211455 h 1658450"/>
                <a:gd name="connsiteX37" fmla="*/ 1731145 w 1732097"/>
                <a:gd name="connsiteY37" fmla="*/ 318135 h 1658450"/>
                <a:gd name="connsiteX38" fmla="*/ 1732097 w 1732097"/>
                <a:gd name="connsiteY38" fmla="*/ 412432 h 1658450"/>
                <a:gd name="connsiteX39" fmla="*/ 1684472 w 1732097"/>
                <a:gd name="connsiteY39" fmla="*/ 540067 h 1658450"/>
                <a:gd name="connsiteX40" fmla="*/ 1571125 w 1732097"/>
                <a:gd name="connsiteY40" fmla="*/ 653415 h 1658450"/>
                <a:gd name="connsiteX41" fmla="*/ 1569220 w 1732097"/>
                <a:gd name="connsiteY41" fmla="*/ 674370 h 1658450"/>
                <a:gd name="connsiteX42" fmla="*/ 1705427 w 1732097"/>
                <a:gd name="connsiteY42" fmla="*/ 943927 h 1658450"/>
                <a:gd name="connsiteX43" fmla="*/ 1445395 w 1732097"/>
                <a:gd name="connsiteY43" fmla="*/ 1343977 h 1658450"/>
                <a:gd name="connsiteX44" fmla="*/ 1066300 w 1732097"/>
                <a:gd name="connsiteY44" fmla="*/ 1281112 h 1658450"/>
                <a:gd name="connsiteX45" fmla="*/ 917710 w 1732097"/>
                <a:gd name="connsiteY45" fmla="*/ 973455 h 1658450"/>
                <a:gd name="connsiteX46" fmla="*/ 899612 w 1732097"/>
                <a:gd name="connsiteY46" fmla="*/ 996315 h 1658450"/>
                <a:gd name="connsiteX47" fmla="*/ 864370 w 1732097"/>
                <a:gd name="connsiteY47" fmla="*/ 1093470 h 1658450"/>
                <a:gd name="connsiteX48" fmla="*/ 843415 w 1732097"/>
                <a:gd name="connsiteY48" fmla="*/ 1108710 h 1658450"/>
                <a:gd name="connsiteX49" fmla="*/ 745307 w 1732097"/>
                <a:gd name="connsiteY49" fmla="*/ 1113472 h 1658450"/>
                <a:gd name="connsiteX50" fmla="*/ 769120 w 1732097"/>
                <a:gd name="connsiteY50" fmla="*/ 1163002 h 1658450"/>
                <a:gd name="connsiteX51" fmla="*/ 720542 w 1732097"/>
                <a:gd name="connsiteY51" fmla="*/ 1270635 h 1658450"/>
                <a:gd name="connsiteX52" fmla="*/ 603385 w 1732097"/>
                <a:gd name="connsiteY52" fmla="*/ 1259205 h 1658450"/>
                <a:gd name="connsiteX53" fmla="*/ 572905 w 1732097"/>
                <a:gd name="connsiteY53" fmla="*/ 1259205 h 1658450"/>
                <a:gd name="connsiteX54" fmla="*/ 139867 w 1732097"/>
                <a:gd name="connsiteY54" fmla="*/ 1658450 h 1658450"/>
                <a:gd name="connsiteX55" fmla="*/ 0 w 1732097"/>
                <a:gd name="connsiteY55" fmla="*/ 1504896 h 1658450"/>
                <a:gd name="connsiteX56" fmla="*/ 436697 w 1732097"/>
                <a:gd name="connsiteY56" fmla="*/ 1106805 h 1658450"/>
                <a:gd name="connsiteX57" fmla="*/ 438602 w 1732097"/>
                <a:gd name="connsiteY57" fmla="*/ 1083945 h 1658450"/>
                <a:gd name="connsiteX58" fmla="*/ 446222 w 1732097"/>
                <a:gd name="connsiteY58" fmla="*/ 947737 h 1658450"/>
                <a:gd name="connsiteX59" fmla="*/ 581477 w 1732097"/>
                <a:gd name="connsiteY59" fmla="*/ 941070 h 1658450"/>
                <a:gd name="connsiteX60" fmla="*/ 596717 w 1732097"/>
                <a:gd name="connsiteY60" fmla="*/ 934402 h 1658450"/>
                <a:gd name="connsiteX61" fmla="*/ 607195 w 1732097"/>
                <a:gd name="connsiteY61" fmla="*/ 855345 h 1658450"/>
                <a:gd name="connsiteX62" fmla="*/ 627197 w 1732097"/>
                <a:gd name="connsiteY62" fmla="*/ 832485 h 1658450"/>
                <a:gd name="connsiteX63" fmla="*/ 755373 w 1732097"/>
                <a:gd name="connsiteY63" fmla="*/ 809555 h 1658450"/>
                <a:gd name="connsiteX64" fmla="*/ 697682 w 1732097"/>
                <a:gd name="connsiteY64" fmla="*/ 782955 h 1658450"/>
                <a:gd name="connsiteX65" fmla="*/ 389072 w 1732097"/>
                <a:gd name="connsiteY65" fmla="*/ 446722 h 1658450"/>
                <a:gd name="connsiteX66" fmla="*/ 710065 w 1732097"/>
                <a:gd name="connsiteY66" fmla="*/ 4762 h 1658450"/>
                <a:gd name="connsiteX67" fmla="*/ 731020 w 1732097"/>
                <a:gd name="connsiteY67" fmla="*/ 0 h 1658450"/>
                <a:gd name="connsiteX68" fmla="*/ 826270 w 1732097"/>
                <a:gd name="connsiteY68" fmla="*/ 0 h 1658450"/>
                <a:gd name="connsiteX69" fmla="*/ 834842 w 1732097"/>
                <a:gd name="connsiteY69" fmla="*/ 1905 h 1658450"/>
                <a:gd name="connsiteX70" fmla="*/ 1097732 w 1732097"/>
                <a:gd name="connsiteY70" fmla="*/ 160972 h 1658450"/>
                <a:gd name="connsiteX71" fmla="*/ 1119640 w 1732097"/>
                <a:gd name="connsiteY71" fmla="*/ 160972 h 1658450"/>
                <a:gd name="connsiteX72" fmla="*/ 1645643 w 1732097"/>
                <a:gd name="connsiteY72" fmla="*/ 136464 h 1658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</a:cxnLst>
              <a:rect l="l" t="t" r="r" b="b"/>
              <a:pathLst>
                <a:path w="1732097" h="1658450">
                  <a:moveTo>
                    <a:pt x="1531909" y="236637"/>
                  </a:moveTo>
                  <a:cubicBezTo>
                    <a:pt x="1483019" y="183773"/>
                    <a:pt x="1405866" y="161448"/>
                    <a:pt x="1333000" y="185737"/>
                  </a:cubicBezTo>
                  <a:cubicBezTo>
                    <a:pt x="1259657" y="210502"/>
                    <a:pt x="1196792" y="283845"/>
                    <a:pt x="1207270" y="388620"/>
                  </a:cubicBezTo>
                  <a:cubicBezTo>
                    <a:pt x="1208222" y="401955"/>
                    <a:pt x="1205365" y="405765"/>
                    <a:pt x="1192030" y="406717"/>
                  </a:cubicBezTo>
                  <a:cubicBezTo>
                    <a:pt x="1148215" y="408622"/>
                    <a:pt x="1103447" y="408622"/>
                    <a:pt x="1059632" y="409575"/>
                  </a:cubicBezTo>
                  <a:cubicBezTo>
                    <a:pt x="1027247" y="410527"/>
                    <a:pt x="1028200" y="410527"/>
                    <a:pt x="1027247" y="378142"/>
                  </a:cubicBezTo>
                  <a:cubicBezTo>
                    <a:pt x="1023437" y="243840"/>
                    <a:pt x="902470" y="122872"/>
                    <a:pt x="745307" y="145732"/>
                  </a:cubicBezTo>
                  <a:cubicBezTo>
                    <a:pt x="604337" y="165735"/>
                    <a:pt x="515755" y="290512"/>
                    <a:pt x="535757" y="430530"/>
                  </a:cubicBezTo>
                  <a:cubicBezTo>
                    <a:pt x="552902" y="546735"/>
                    <a:pt x="656725" y="637222"/>
                    <a:pt x="773882" y="638175"/>
                  </a:cubicBezTo>
                  <a:cubicBezTo>
                    <a:pt x="824365" y="639127"/>
                    <a:pt x="871037" y="626745"/>
                    <a:pt x="913900" y="599122"/>
                  </a:cubicBezTo>
                  <a:cubicBezTo>
                    <a:pt x="926282" y="591502"/>
                    <a:pt x="933902" y="592455"/>
                    <a:pt x="942475" y="603885"/>
                  </a:cubicBezTo>
                  <a:cubicBezTo>
                    <a:pt x="949142" y="612457"/>
                    <a:pt x="956762" y="620077"/>
                    <a:pt x="964382" y="627697"/>
                  </a:cubicBezTo>
                  <a:cubicBezTo>
                    <a:pt x="967240" y="630555"/>
                    <a:pt x="970097" y="635317"/>
                    <a:pt x="975812" y="632460"/>
                  </a:cubicBezTo>
                  <a:cubicBezTo>
                    <a:pt x="980575" y="629602"/>
                    <a:pt x="984385" y="625792"/>
                    <a:pt x="983432" y="620077"/>
                  </a:cubicBezTo>
                  <a:cubicBezTo>
                    <a:pt x="983432" y="616267"/>
                    <a:pt x="982480" y="611505"/>
                    <a:pt x="981527" y="607695"/>
                  </a:cubicBezTo>
                  <a:cubicBezTo>
                    <a:pt x="972002" y="544830"/>
                    <a:pt x="1023437" y="495300"/>
                    <a:pt x="1086302" y="506730"/>
                  </a:cubicBezTo>
                  <a:cubicBezTo>
                    <a:pt x="1162502" y="520065"/>
                    <a:pt x="1220605" y="585787"/>
                    <a:pt x="1224415" y="662940"/>
                  </a:cubicBezTo>
                  <a:cubicBezTo>
                    <a:pt x="1226320" y="702945"/>
                    <a:pt x="1201555" y="739140"/>
                    <a:pt x="1162502" y="750570"/>
                  </a:cubicBezTo>
                  <a:cubicBezTo>
                    <a:pt x="1145357" y="755332"/>
                    <a:pt x="1128212" y="756285"/>
                    <a:pt x="1111067" y="751522"/>
                  </a:cubicBezTo>
                  <a:cubicBezTo>
                    <a:pt x="1102495" y="749617"/>
                    <a:pt x="1092970" y="747712"/>
                    <a:pt x="1088207" y="757237"/>
                  </a:cubicBezTo>
                  <a:cubicBezTo>
                    <a:pt x="1083445" y="766762"/>
                    <a:pt x="1093922" y="768667"/>
                    <a:pt x="1097732" y="774382"/>
                  </a:cubicBezTo>
                  <a:cubicBezTo>
                    <a:pt x="1102495" y="780097"/>
                    <a:pt x="1107257" y="785812"/>
                    <a:pt x="1113925" y="791527"/>
                  </a:cubicBezTo>
                  <a:cubicBezTo>
                    <a:pt x="1126307" y="802005"/>
                    <a:pt x="1126307" y="810577"/>
                    <a:pt x="1115830" y="823912"/>
                  </a:cubicBezTo>
                  <a:cubicBezTo>
                    <a:pt x="1085350" y="862012"/>
                    <a:pt x="1069157" y="907732"/>
                    <a:pt x="1066300" y="956310"/>
                  </a:cubicBezTo>
                  <a:cubicBezTo>
                    <a:pt x="1055822" y="1101090"/>
                    <a:pt x="1168217" y="1220152"/>
                    <a:pt x="1312997" y="1220152"/>
                  </a:cubicBezTo>
                  <a:cubicBezTo>
                    <a:pt x="1325380" y="1219200"/>
                    <a:pt x="1338715" y="1220152"/>
                    <a:pt x="1351097" y="1217295"/>
                  </a:cubicBezTo>
                  <a:cubicBezTo>
                    <a:pt x="1449205" y="1199197"/>
                    <a:pt x="1518737" y="1143000"/>
                    <a:pt x="1548265" y="1047750"/>
                  </a:cubicBezTo>
                  <a:cubicBezTo>
                    <a:pt x="1578745" y="951547"/>
                    <a:pt x="1555885" y="864870"/>
                    <a:pt x="1484447" y="793432"/>
                  </a:cubicBezTo>
                  <a:cubicBezTo>
                    <a:pt x="1443490" y="752475"/>
                    <a:pt x="1391102" y="730567"/>
                    <a:pt x="1333000" y="725805"/>
                  </a:cubicBezTo>
                  <a:cubicBezTo>
                    <a:pt x="1316807" y="724852"/>
                    <a:pt x="1313950" y="717232"/>
                    <a:pt x="1315855" y="702945"/>
                  </a:cubicBezTo>
                  <a:cubicBezTo>
                    <a:pt x="1321570" y="658177"/>
                    <a:pt x="1326332" y="613410"/>
                    <a:pt x="1331095" y="568642"/>
                  </a:cubicBezTo>
                  <a:cubicBezTo>
                    <a:pt x="1333952" y="544830"/>
                    <a:pt x="1334905" y="543877"/>
                    <a:pt x="1358717" y="547687"/>
                  </a:cubicBezTo>
                  <a:cubicBezTo>
                    <a:pt x="1393960" y="553402"/>
                    <a:pt x="1428250" y="551497"/>
                    <a:pt x="1461587" y="538162"/>
                  </a:cubicBezTo>
                  <a:cubicBezTo>
                    <a:pt x="1556837" y="501015"/>
                    <a:pt x="1604462" y="394335"/>
                    <a:pt x="1570172" y="299085"/>
                  </a:cubicBezTo>
                  <a:cubicBezTo>
                    <a:pt x="1561361" y="275272"/>
                    <a:pt x="1548205" y="254258"/>
                    <a:pt x="1531909" y="236637"/>
                  </a:cubicBezTo>
                  <a:close/>
                  <a:moveTo>
                    <a:pt x="1645643" y="136464"/>
                  </a:moveTo>
                  <a:cubicBezTo>
                    <a:pt x="1665378" y="158338"/>
                    <a:pt x="1682687" y="183356"/>
                    <a:pt x="1696855" y="211455"/>
                  </a:cubicBezTo>
                  <a:cubicBezTo>
                    <a:pt x="1714000" y="245745"/>
                    <a:pt x="1722572" y="281940"/>
                    <a:pt x="1731145" y="318135"/>
                  </a:cubicBezTo>
                  <a:cubicBezTo>
                    <a:pt x="1732097" y="349567"/>
                    <a:pt x="1732097" y="381000"/>
                    <a:pt x="1732097" y="412432"/>
                  </a:cubicBezTo>
                  <a:cubicBezTo>
                    <a:pt x="1721620" y="457200"/>
                    <a:pt x="1709237" y="501015"/>
                    <a:pt x="1684472" y="540067"/>
                  </a:cubicBezTo>
                  <a:cubicBezTo>
                    <a:pt x="1655897" y="586740"/>
                    <a:pt x="1618750" y="624840"/>
                    <a:pt x="1571125" y="653415"/>
                  </a:cubicBezTo>
                  <a:cubicBezTo>
                    <a:pt x="1555885" y="662940"/>
                    <a:pt x="1555885" y="662940"/>
                    <a:pt x="1569220" y="674370"/>
                  </a:cubicBezTo>
                  <a:cubicBezTo>
                    <a:pt x="1650182" y="745807"/>
                    <a:pt x="1695902" y="835342"/>
                    <a:pt x="1705427" y="943927"/>
                  </a:cubicBezTo>
                  <a:cubicBezTo>
                    <a:pt x="1719715" y="1120140"/>
                    <a:pt x="1613987" y="1285875"/>
                    <a:pt x="1445395" y="1343977"/>
                  </a:cubicBezTo>
                  <a:cubicBezTo>
                    <a:pt x="1309187" y="1391602"/>
                    <a:pt x="1180600" y="1370647"/>
                    <a:pt x="1066300" y="1281112"/>
                  </a:cubicBezTo>
                  <a:cubicBezTo>
                    <a:pt x="967240" y="1203007"/>
                    <a:pt x="919615" y="1098232"/>
                    <a:pt x="917710" y="973455"/>
                  </a:cubicBezTo>
                  <a:cubicBezTo>
                    <a:pt x="889929" y="925989"/>
                    <a:pt x="908502" y="976313"/>
                    <a:pt x="899612" y="996315"/>
                  </a:cubicBezTo>
                  <a:cubicBezTo>
                    <a:pt x="887230" y="1028700"/>
                    <a:pt x="875800" y="1061085"/>
                    <a:pt x="864370" y="1093470"/>
                  </a:cubicBezTo>
                  <a:cubicBezTo>
                    <a:pt x="860560" y="1104900"/>
                    <a:pt x="854845" y="1108710"/>
                    <a:pt x="843415" y="1108710"/>
                  </a:cubicBezTo>
                  <a:cubicBezTo>
                    <a:pt x="811982" y="1109662"/>
                    <a:pt x="779597" y="1111567"/>
                    <a:pt x="745307" y="1113472"/>
                  </a:cubicBezTo>
                  <a:cubicBezTo>
                    <a:pt x="756737" y="1130617"/>
                    <a:pt x="765310" y="1145857"/>
                    <a:pt x="769120" y="1163002"/>
                  </a:cubicBezTo>
                  <a:cubicBezTo>
                    <a:pt x="777692" y="1203960"/>
                    <a:pt x="757690" y="1248727"/>
                    <a:pt x="720542" y="1270635"/>
                  </a:cubicBezTo>
                  <a:cubicBezTo>
                    <a:pt x="682442" y="1292542"/>
                    <a:pt x="632912" y="1288732"/>
                    <a:pt x="603385" y="1259205"/>
                  </a:cubicBezTo>
                  <a:cubicBezTo>
                    <a:pt x="591002" y="1246822"/>
                    <a:pt x="584335" y="1248727"/>
                    <a:pt x="572905" y="1259205"/>
                  </a:cubicBezTo>
                  <a:lnTo>
                    <a:pt x="139867" y="1658450"/>
                  </a:lnTo>
                  <a:lnTo>
                    <a:pt x="0" y="1504896"/>
                  </a:lnTo>
                  <a:lnTo>
                    <a:pt x="436697" y="1106805"/>
                  </a:lnTo>
                  <a:cubicBezTo>
                    <a:pt x="468255" y="1078078"/>
                    <a:pt x="446222" y="1093470"/>
                    <a:pt x="438602" y="1083945"/>
                  </a:cubicBezTo>
                  <a:cubicBezTo>
                    <a:pt x="405265" y="1042035"/>
                    <a:pt x="409075" y="984885"/>
                    <a:pt x="446222" y="947737"/>
                  </a:cubicBezTo>
                  <a:cubicBezTo>
                    <a:pt x="482417" y="911542"/>
                    <a:pt x="539567" y="908685"/>
                    <a:pt x="581477" y="941070"/>
                  </a:cubicBezTo>
                  <a:cubicBezTo>
                    <a:pt x="606559" y="938848"/>
                    <a:pt x="592431" y="948690"/>
                    <a:pt x="596717" y="934402"/>
                  </a:cubicBezTo>
                  <a:cubicBezTo>
                    <a:pt x="600527" y="907732"/>
                    <a:pt x="604337" y="882015"/>
                    <a:pt x="607195" y="855345"/>
                  </a:cubicBezTo>
                  <a:cubicBezTo>
                    <a:pt x="608147" y="842010"/>
                    <a:pt x="602501" y="840117"/>
                    <a:pt x="627197" y="832485"/>
                  </a:cubicBezTo>
                  <a:cubicBezTo>
                    <a:pt x="651893" y="824853"/>
                    <a:pt x="718070" y="801103"/>
                    <a:pt x="755373" y="809555"/>
                  </a:cubicBezTo>
                  <a:cubicBezTo>
                    <a:pt x="728985" y="787723"/>
                    <a:pt x="729630" y="795239"/>
                    <a:pt x="697682" y="782955"/>
                  </a:cubicBezTo>
                  <a:cubicBezTo>
                    <a:pt x="540469" y="722506"/>
                    <a:pt x="411932" y="609600"/>
                    <a:pt x="389072" y="446722"/>
                  </a:cubicBezTo>
                  <a:cubicBezTo>
                    <a:pt x="359545" y="238125"/>
                    <a:pt x="502420" y="40957"/>
                    <a:pt x="710065" y="4762"/>
                  </a:cubicBezTo>
                  <a:cubicBezTo>
                    <a:pt x="716732" y="3810"/>
                    <a:pt x="724352" y="1905"/>
                    <a:pt x="731020" y="0"/>
                  </a:cubicBezTo>
                  <a:lnTo>
                    <a:pt x="826270" y="0"/>
                  </a:lnTo>
                  <a:cubicBezTo>
                    <a:pt x="829127" y="952"/>
                    <a:pt x="831985" y="1905"/>
                    <a:pt x="834842" y="1905"/>
                  </a:cubicBezTo>
                  <a:cubicBezTo>
                    <a:pt x="943427" y="20002"/>
                    <a:pt x="1032010" y="72390"/>
                    <a:pt x="1097732" y="160972"/>
                  </a:cubicBezTo>
                  <a:cubicBezTo>
                    <a:pt x="1109162" y="176212"/>
                    <a:pt x="1109162" y="176212"/>
                    <a:pt x="1119640" y="160972"/>
                  </a:cubicBezTo>
                  <a:cubicBezTo>
                    <a:pt x="1250489" y="-15717"/>
                    <a:pt x="1507500" y="-16654"/>
                    <a:pt x="1645643" y="136464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943" name="Freeform: Shape 942">
            <a:extLst>
              <a:ext uri="{FF2B5EF4-FFF2-40B4-BE49-F238E27FC236}">
                <a16:creationId xmlns:a16="http://schemas.microsoft.com/office/drawing/2014/main" id="{2E01891F-27B3-4E11-AD43-F208106DA568}"/>
              </a:ext>
            </a:extLst>
          </p:cNvPr>
          <p:cNvSpPr/>
          <p:nvPr/>
        </p:nvSpPr>
        <p:spPr>
          <a:xfrm flipH="1">
            <a:off x="817017" y="3595036"/>
            <a:ext cx="2325923" cy="2035075"/>
          </a:xfrm>
          <a:custGeom>
            <a:avLst/>
            <a:gdLst>
              <a:gd name="connsiteX0" fmla="*/ 1383346 w 2456709"/>
              <a:gd name="connsiteY0" fmla="*/ 807021 h 2151505"/>
              <a:gd name="connsiteX1" fmla="*/ 1515914 w 2456709"/>
              <a:gd name="connsiteY1" fmla="*/ 966706 h 2151505"/>
              <a:gd name="connsiteX2" fmla="*/ 1484278 w 2456709"/>
              <a:gd name="connsiteY2" fmla="*/ 999848 h 2151505"/>
              <a:gd name="connsiteX3" fmla="*/ 1565627 w 2456709"/>
              <a:gd name="connsiteY3" fmla="*/ 1082703 h 2151505"/>
              <a:gd name="connsiteX4" fmla="*/ 1514407 w 2456709"/>
              <a:gd name="connsiteY4" fmla="*/ 1221297 h 2151505"/>
              <a:gd name="connsiteX5" fmla="*/ 1478252 w 2456709"/>
              <a:gd name="connsiteY5" fmla="*/ 1358385 h 2151505"/>
              <a:gd name="connsiteX6" fmla="*/ 1383346 w 2456709"/>
              <a:gd name="connsiteY6" fmla="*/ 807021 h 2151505"/>
              <a:gd name="connsiteX7" fmla="*/ 1761468 w 2456709"/>
              <a:gd name="connsiteY7" fmla="*/ 743750 h 2151505"/>
              <a:gd name="connsiteX8" fmla="*/ 1687651 w 2456709"/>
              <a:gd name="connsiteY8" fmla="*/ 1423162 h 2151505"/>
              <a:gd name="connsiteX9" fmla="*/ 1680119 w 2456709"/>
              <a:gd name="connsiteY9" fmla="*/ 1191168 h 2151505"/>
              <a:gd name="connsiteX10" fmla="*/ 1633419 w 2456709"/>
              <a:gd name="connsiteY10" fmla="*/ 1075171 h 2151505"/>
              <a:gd name="connsiteX11" fmla="*/ 1662042 w 2456709"/>
              <a:gd name="connsiteY11" fmla="*/ 984784 h 2151505"/>
              <a:gd name="connsiteX12" fmla="*/ 1625887 w 2456709"/>
              <a:gd name="connsiteY12" fmla="*/ 957667 h 2151505"/>
              <a:gd name="connsiteX13" fmla="*/ 1761468 w 2456709"/>
              <a:gd name="connsiteY13" fmla="*/ 743750 h 2151505"/>
              <a:gd name="connsiteX14" fmla="*/ 1545748 w 2456709"/>
              <a:gd name="connsiteY14" fmla="*/ 613 h 2151505"/>
              <a:gd name="connsiteX15" fmla="*/ 1274671 w 2456709"/>
              <a:gd name="connsiteY15" fmla="*/ 379829 h 2151505"/>
              <a:gd name="connsiteX16" fmla="*/ 1297433 w 2456709"/>
              <a:gd name="connsiteY16" fmla="*/ 552863 h 2151505"/>
              <a:gd name="connsiteX17" fmla="*/ 1346415 w 2456709"/>
              <a:gd name="connsiteY17" fmla="*/ 595059 h 2151505"/>
              <a:gd name="connsiteX18" fmla="*/ 1367372 w 2456709"/>
              <a:gd name="connsiteY18" fmla="*/ 752432 h 2151505"/>
              <a:gd name="connsiteX19" fmla="*/ 1274686 w 2456709"/>
              <a:gd name="connsiteY19" fmla="*/ 869532 h 2151505"/>
              <a:gd name="connsiteX20" fmla="*/ 959345 w 2456709"/>
              <a:gd name="connsiteY20" fmla="*/ 1000520 h 2151505"/>
              <a:gd name="connsiteX21" fmla="*/ 838918 w 2456709"/>
              <a:gd name="connsiteY21" fmla="*/ 1316294 h 2151505"/>
              <a:gd name="connsiteX22" fmla="*/ 850387 w 2456709"/>
              <a:gd name="connsiteY22" fmla="*/ 1389231 h 2151505"/>
              <a:gd name="connsiteX23" fmla="*/ 741400 w 2456709"/>
              <a:gd name="connsiteY23" fmla="*/ 1570558 h 2151505"/>
              <a:gd name="connsiteX24" fmla="*/ 697265 w 2456709"/>
              <a:gd name="connsiteY24" fmla="*/ 1680275 h 2151505"/>
              <a:gd name="connsiteX25" fmla="*/ 563833 w 2456709"/>
              <a:gd name="connsiteY25" fmla="*/ 1671728 h 2151505"/>
              <a:gd name="connsiteX26" fmla="*/ 366099 w 2456709"/>
              <a:gd name="connsiteY26" fmla="*/ 1578836 h 2151505"/>
              <a:gd name="connsiteX27" fmla="*/ 318787 w 2456709"/>
              <a:gd name="connsiteY27" fmla="*/ 1453889 h 2151505"/>
              <a:gd name="connsiteX28" fmla="*/ 204385 w 2456709"/>
              <a:gd name="connsiteY28" fmla="*/ 1217853 h 2151505"/>
              <a:gd name="connsiteX29" fmla="*/ 191722 w 2456709"/>
              <a:gd name="connsiteY29" fmla="*/ 1409725 h 2151505"/>
              <a:gd name="connsiteX30" fmla="*/ 7382 w 2456709"/>
              <a:gd name="connsiteY30" fmla="*/ 1338578 h 2151505"/>
              <a:gd name="connsiteX31" fmla="*/ 17480 w 2456709"/>
              <a:gd name="connsiteY31" fmla="*/ 1406115 h 2151505"/>
              <a:gd name="connsiteX32" fmla="*/ 41091 w 2456709"/>
              <a:gd name="connsiteY32" fmla="*/ 1503005 h 2151505"/>
              <a:gd name="connsiteX33" fmla="*/ 73994 w 2456709"/>
              <a:gd name="connsiteY33" fmla="*/ 1575361 h 2151505"/>
              <a:gd name="connsiteX34" fmla="*/ 132030 w 2456709"/>
              <a:gd name="connsiteY34" fmla="*/ 1631293 h 2151505"/>
              <a:gd name="connsiteX35" fmla="*/ 273712 w 2456709"/>
              <a:gd name="connsiteY35" fmla="*/ 1741935 h 2151505"/>
              <a:gd name="connsiteX36" fmla="*/ 280648 w 2456709"/>
              <a:gd name="connsiteY36" fmla="*/ 1944801 h 2151505"/>
              <a:gd name="connsiteX37" fmla="*/ 371006 w 2456709"/>
              <a:gd name="connsiteY37" fmla="*/ 1983565 h 2151505"/>
              <a:gd name="connsiteX38" fmla="*/ 464779 w 2456709"/>
              <a:gd name="connsiteY38" fmla="*/ 2027684 h 2151505"/>
              <a:gd name="connsiteX39" fmla="*/ 746098 w 2456709"/>
              <a:gd name="connsiteY39" fmla="*/ 2074878 h 2151505"/>
              <a:gd name="connsiteX40" fmla="*/ 951067 w 2456709"/>
              <a:gd name="connsiteY40" fmla="*/ 2005998 h 2151505"/>
              <a:gd name="connsiteX41" fmla="*/ 956794 w 2456709"/>
              <a:gd name="connsiteY41" fmla="*/ 2137120 h 2151505"/>
              <a:gd name="connsiteX42" fmla="*/ 2191985 w 2456709"/>
              <a:gd name="connsiteY42" fmla="*/ 2139983 h 2151505"/>
              <a:gd name="connsiteX43" fmla="*/ 2202531 w 2456709"/>
              <a:gd name="connsiteY43" fmla="*/ 2017901 h 2151505"/>
              <a:gd name="connsiteX44" fmla="*/ 2281195 w 2456709"/>
              <a:gd name="connsiteY44" fmla="*/ 2082992 h 2151505"/>
              <a:gd name="connsiteX45" fmla="*/ 2415672 w 2456709"/>
              <a:gd name="connsiteY45" fmla="*/ 2147815 h 2151505"/>
              <a:gd name="connsiteX46" fmla="*/ 2456709 w 2456709"/>
              <a:gd name="connsiteY46" fmla="*/ 2151505 h 2151505"/>
              <a:gd name="connsiteX47" fmla="*/ 2456709 w 2456709"/>
              <a:gd name="connsiteY47" fmla="*/ 1522716 h 2151505"/>
              <a:gd name="connsiteX48" fmla="*/ 2453749 w 2456709"/>
              <a:gd name="connsiteY48" fmla="*/ 1508485 h 2151505"/>
              <a:gd name="connsiteX49" fmla="*/ 2440223 w 2456709"/>
              <a:gd name="connsiteY49" fmla="*/ 1390737 h 2151505"/>
              <a:gd name="connsiteX50" fmla="*/ 2375729 w 2456709"/>
              <a:gd name="connsiteY50" fmla="*/ 1183801 h 2151505"/>
              <a:gd name="connsiteX51" fmla="*/ 2342855 w 2456709"/>
              <a:gd name="connsiteY51" fmla="*/ 1049949 h 2151505"/>
              <a:gd name="connsiteX52" fmla="*/ 2216849 w 2456709"/>
              <a:gd name="connsiteY52" fmla="*/ 909625 h 2151505"/>
              <a:gd name="connsiteX53" fmla="*/ 1996340 w 2456709"/>
              <a:gd name="connsiteY53" fmla="*/ 846622 h 2151505"/>
              <a:gd name="connsiteX54" fmla="*/ 1873198 w 2456709"/>
              <a:gd name="connsiteY54" fmla="*/ 806530 h 2151505"/>
              <a:gd name="connsiteX55" fmla="*/ 1744478 w 2456709"/>
              <a:gd name="connsiteY55" fmla="*/ 695291 h 2151505"/>
              <a:gd name="connsiteX56" fmla="*/ 1764076 w 2456709"/>
              <a:gd name="connsiteY56" fmla="*/ 584498 h 2151505"/>
              <a:gd name="connsiteX57" fmla="*/ 1790641 w 2456709"/>
              <a:gd name="connsiteY57" fmla="*/ 540901 h 2151505"/>
              <a:gd name="connsiteX58" fmla="*/ 1821203 w 2456709"/>
              <a:gd name="connsiteY58" fmla="*/ 408317 h 2151505"/>
              <a:gd name="connsiteX59" fmla="*/ 1812227 w 2456709"/>
              <a:gd name="connsiteY59" fmla="*/ 159443 h 2151505"/>
              <a:gd name="connsiteX60" fmla="*/ 1545748 w 2456709"/>
              <a:gd name="connsiteY60" fmla="*/ 613 h 2151505"/>
              <a:gd name="connsiteX0" fmla="*/ 1383346 w 2456709"/>
              <a:gd name="connsiteY0" fmla="*/ 807021 h 2151505"/>
              <a:gd name="connsiteX1" fmla="*/ 1515914 w 2456709"/>
              <a:gd name="connsiteY1" fmla="*/ 966706 h 2151505"/>
              <a:gd name="connsiteX2" fmla="*/ 1484278 w 2456709"/>
              <a:gd name="connsiteY2" fmla="*/ 999848 h 2151505"/>
              <a:gd name="connsiteX3" fmla="*/ 1565627 w 2456709"/>
              <a:gd name="connsiteY3" fmla="*/ 1082703 h 2151505"/>
              <a:gd name="connsiteX4" fmla="*/ 1514407 w 2456709"/>
              <a:gd name="connsiteY4" fmla="*/ 1221297 h 2151505"/>
              <a:gd name="connsiteX5" fmla="*/ 1478252 w 2456709"/>
              <a:gd name="connsiteY5" fmla="*/ 1358385 h 2151505"/>
              <a:gd name="connsiteX6" fmla="*/ 1383346 w 2456709"/>
              <a:gd name="connsiteY6" fmla="*/ 807021 h 2151505"/>
              <a:gd name="connsiteX7" fmla="*/ 1761468 w 2456709"/>
              <a:gd name="connsiteY7" fmla="*/ 743750 h 2151505"/>
              <a:gd name="connsiteX8" fmla="*/ 1687651 w 2456709"/>
              <a:gd name="connsiteY8" fmla="*/ 1423162 h 2151505"/>
              <a:gd name="connsiteX9" fmla="*/ 1680119 w 2456709"/>
              <a:gd name="connsiteY9" fmla="*/ 1191168 h 2151505"/>
              <a:gd name="connsiteX10" fmla="*/ 1633419 w 2456709"/>
              <a:gd name="connsiteY10" fmla="*/ 1075171 h 2151505"/>
              <a:gd name="connsiteX11" fmla="*/ 1662042 w 2456709"/>
              <a:gd name="connsiteY11" fmla="*/ 984784 h 2151505"/>
              <a:gd name="connsiteX12" fmla="*/ 1625887 w 2456709"/>
              <a:gd name="connsiteY12" fmla="*/ 957667 h 2151505"/>
              <a:gd name="connsiteX13" fmla="*/ 1761468 w 2456709"/>
              <a:gd name="connsiteY13" fmla="*/ 743750 h 2151505"/>
              <a:gd name="connsiteX14" fmla="*/ 1545748 w 2456709"/>
              <a:gd name="connsiteY14" fmla="*/ 613 h 2151505"/>
              <a:gd name="connsiteX15" fmla="*/ 1274671 w 2456709"/>
              <a:gd name="connsiteY15" fmla="*/ 379829 h 2151505"/>
              <a:gd name="connsiteX16" fmla="*/ 1297433 w 2456709"/>
              <a:gd name="connsiteY16" fmla="*/ 552863 h 2151505"/>
              <a:gd name="connsiteX17" fmla="*/ 1346415 w 2456709"/>
              <a:gd name="connsiteY17" fmla="*/ 595059 h 2151505"/>
              <a:gd name="connsiteX18" fmla="*/ 1367372 w 2456709"/>
              <a:gd name="connsiteY18" fmla="*/ 752432 h 2151505"/>
              <a:gd name="connsiteX19" fmla="*/ 1274686 w 2456709"/>
              <a:gd name="connsiteY19" fmla="*/ 869532 h 2151505"/>
              <a:gd name="connsiteX20" fmla="*/ 959345 w 2456709"/>
              <a:gd name="connsiteY20" fmla="*/ 1000520 h 2151505"/>
              <a:gd name="connsiteX21" fmla="*/ 838918 w 2456709"/>
              <a:gd name="connsiteY21" fmla="*/ 1316294 h 2151505"/>
              <a:gd name="connsiteX22" fmla="*/ 850387 w 2456709"/>
              <a:gd name="connsiteY22" fmla="*/ 1389231 h 2151505"/>
              <a:gd name="connsiteX23" fmla="*/ 741400 w 2456709"/>
              <a:gd name="connsiteY23" fmla="*/ 1570558 h 2151505"/>
              <a:gd name="connsiteX24" fmla="*/ 697265 w 2456709"/>
              <a:gd name="connsiteY24" fmla="*/ 1680275 h 2151505"/>
              <a:gd name="connsiteX25" fmla="*/ 563833 w 2456709"/>
              <a:gd name="connsiteY25" fmla="*/ 1671728 h 2151505"/>
              <a:gd name="connsiteX26" fmla="*/ 366099 w 2456709"/>
              <a:gd name="connsiteY26" fmla="*/ 1578836 h 2151505"/>
              <a:gd name="connsiteX27" fmla="*/ 318787 w 2456709"/>
              <a:gd name="connsiteY27" fmla="*/ 1453889 h 2151505"/>
              <a:gd name="connsiteX28" fmla="*/ 204385 w 2456709"/>
              <a:gd name="connsiteY28" fmla="*/ 1217853 h 2151505"/>
              <a:gd name="connsiteX29" fmla="*/ 191722 w 2456709"/>
              <a:gd name="connsiteY29" fmla="*/ 1409725 h 2151505"/>
              <a:gd name="connsiteX30" fmla="*/ 7382 w 2456709"/>
              <a:gd name="connsiteY30" fmla="*/ 1338578 h 2151505"/>
              <a:gd name="connsiteX31" fmla="*/ 17480 w 2456709"/>
              <a:gd name="connsiteY31" fmla="*/ 1406115 h 2151505"/>
              <a:gd name="connsiteX32" fmla="*/ 41091 w 2456709"/>
              <a:gd name="connsiteY32" fmla="*/ 1503005 h 2151505"/>
              <a:gd name="connsiteX33" fmla="*/ 73994 w 2456709"/>
              <a:gd name="connsiteY33" fmla="*/ 1575361 h 2151505"/>
              <a:gd name="connsiteX34" fmla="*/ 132030 w 2456709"/>
              <a:gd name="connsiteY34" fmla="*/ 1631293 h 2151505"/>
              <a:gd name="connsiteX35" fmla="*/ 273712 w 2456709"/>
              <a:gd name="connsiteY35" fmla="*/ 1741935 h 2151505"/>
              <a:gd name="connsiteX36" fmla="*/ 280648 w 2456709"/>
              <a:gd name="connsiteY36" fmla="*/ 1944801 h 2151505"/>
              <a:gd name="connsiteX37" fmla="*/ 371006 w 2456709"/>
              <a:gd name="connsiteY37" fmla="*/ 1983565 h 2151505"/>
              <a:gd name="connsiteX38" fmla="*/ 464779 w 2456709"/>
              <a:gd name="connsiteY38" fmla="*/ 2027684 h 2151505"/>
              <a:gd name="connsiteX39" fmla="*/ 746098 w 2456709"/>
              <a:gd name="connsiteY39" fmla="*/ 2074878 h 2151505"/>
              <a:gd name="connsiteX40" fmla="*/ 951067 w 2456709"/>
              <a:gd name="connsiteY40" fmla="*/ 2005998 h 2151505"/>
              <a:gd name="connsiteX41" fmla="*/ 956794 w 2456709"/>
              <a:gd name="connsiteY41" fmla="*/ 2137120 h 2151505"/>
              <a:gd name="connsiteX42" fmla="*/ 2191985 w 2456709"/>
              <a:gd name="connsiteY42" fmla="*/ 2139983 h 2151505"/>
              <a:gd name="connsiteX43" fmla="*/ 2202531 w 2456709"/>
              <a:gd name="connsiteY43" fmla="*/ 2017901 h 2151505"/>
              <a:gd name="connsiteX44" fmla="*/ 2281195 w 2456709"/>
              <a:gd name="connsiteY44" fmla="*/ 2082992 h 2151505"/>
              <a:gd name="connsiteX45" fmla="*/ 2415672 w 2456709"/>
              <a:gd name="connsiteY45" fmla="*/ 2147815 h 2151505"/>
              <a:gd name="connsiteX46" fmla="*/ 2456709 w 2456709"/>
              <a:gd name="connsiteY46" fmla="*/ 2151505 h 2151505"/>
              <a:gd name="connsiteX47" fmla="*/ 2418609 w 2456709"/>
              <a:gd name="connsiteY47" fmla="*/ 1646541 h 2151505"/>
              <a:gd name="connsiteX48" fmla="*/ 2453749 w 2456709"/>
              <a:gd name="connsiteY48" fmla="*/ 1508485 h 2151505"/>
              <a:gd name="connsiteX49" fmla="*/ 2440223 w 2456709"/>
              <a:gd name="connsiteY49" fmla="*/ 1390737 h 2151505"/>
              <a:gd name="connsiteX50" fmla="*/ 2375729 w 2456709"/>
              <a:gd name="connsiteY50" fmla="*/ 1183801 h 2151505"/>
              <a:gd name="connsiteX51" fmla="*/ 2342855 w 2456709"/>
              <a:gd name="connsiteY51" fmla="*/ 1049949 h 2151505"/>
              <a:gd name="connsiteX52" fmla="*/ 2216849 w 2456709"/>
              <a:gd name="connsiteY52" fmla="*/ 909625 h 2151505"/>
              <a:gd name="connsiteX53" fmla="*/ 1996340 w 2456709"/>
              <a:gd name="connsiteY53" fmla="*/ 846622 h 2151505"/>
              <a:gd name="connsiteX54" fmla="*/ 1873198 w 2456709"/>
              <a:gd name="connsiteY54" fmla="*/ 806530 h 2151505"/>
              <a:gd name="connsiteX55" fmla="*/ 1744478 w 2456709"/>
              <a:gd name="connsiteY55" fmla="*/ 695291 h 2151505"/>
              <a:gd name="connsiteX56" fmla="*/ 1764076 w 2456709"/>
              <a:gd name="connsiteY56" fmla="*/ 584498 h 2151505"/>
              <a:gd name="connsiteX57" fmla="*/ 1790641 w 2456709"/>
              <a:gd name="connsiteY57" fmla="*/ 540901 h 2151505"/>
              <a:gd name="connsiteX58" fmla="*/ 1821203 w 2456709"/>
              <a:gd name="connsiteY58" fmla="*/ 408317 h 2151505"/>
              <a:gd name="connsiteX59" fmla="*/ 1812227 w 2456709"/>
              <a:gd name="connsiteY59" fmla="*/ 159443 h 2151505"/>
              <a:gd name="connsiteX60" fmla="*/ 1545748 w 2456709"/>
              <a:gd name="connsiteY60" fmla="*/ 613 h 2151505"/>
              <a:gd name="connsiteX0" fmla="*/ 1383346 w 2456709"/>
              <a:gd name="connsiteY0" fmla="*/ 807021 h 2147815"/>
              <a:gd name="connsiteX1" fmla="*/ 1515914 w 2456709"/>
              <a:gd name="connsiteY1" fmla="*/ 966706 h 2147815"/>
              <a:gd name="connsiteX2" fmla="*/ 1484278 w 2456709"/>
              <a:gd name="connsiteY2" fmla="*/ 999848 h 2147815"/>
              <a:gd name="connsiteX3" fmla="*/ 1565627 w 2456709"/>
              <a:gd name="connsiteY3" fmla="*/ 1082703 h 2147815"/>
              <a:gd name="connsiteX4" fmla="*/ 1514407 w 2456709"/>
              <a:gd name="connsiteY4" fmla="*/ 1221297 h 2147815"/>
              <a:gd name="connsiteX5" fmla="*/ 1478252 w 2456709"/>
              <a:gd name="connsiteY5" fmla="*/ 1358385 h 2147815"/>
              <a:gd name="connsiteX6" fmla="*/ 1383346 w 2456709"/>
              <a:gd name="connsiteY6" fmla="*/ 807021 h 2147815"/>
              <a:gd name="connsiteX7" fmla="*/ 1761468 w 2456709"/>
              <a:gd name="connsiteY7" fmla="*/ 743750 h 2147815"/>
              <a:gd name="connsiteX8" fmla="*/ 1687651 w 2456709"/>
              <a:gd name="connsiteY8" fmla="*/ 1423162 h 2147815"/>
              <a:gd name="connsiteX9" fmla="*/ 1680119 w 2456709"/>
              <a:gd name="connsiteY9" fmla="*/ 1191168 h 2147815"/>
              <a:gd name="connsiteX10" fmla="*/ 1633419 w 2456709"/>
              <a:gd name="connsiteY10" fmla="*/ 1075171 h 2147815"/>
              <a:gd name="connsiteX11" fmla="*/ 1662042 w 2456709"/>
              <a:gd name="connsiteY11" fmla="*/ 984784 h 2147815"/>
              <a:gd name="connsiteX12" fmla="*/ 1625887 w 2456709"/>
              <a:gd name="connsiteY12" fmla="*/ 957667 h 2147815"/>
              <a:gd name="connsiteX13" fmla="*/ 1761468 w 2456709"/>
              <a:gd name="connsiteY13" fmla="*/ 743750 h 2147815"/>
              <a:gd name="connsiteX14" fmla="*/ 1545748 w 2456709"/>
              <a:gd name="connsiteY14" fmla="*/ 613 h 2147815"/>
              <a:gd name="connsiteX15" fmla="*/ 1274671 w 2456709"/>
              <a:gd name="connsiteY15" fmla="*/ 379829 h 2147815"/>
              <a:gd name="connsiteX16" fmla="*/ 1297433 w 2456709"/>
              <a:gd name="connsiteY16" fmla="*/ 552863 h 2147815"/>
              <a:gd name="connsiteX17" fmla="*/ 1346415 w 2456709"/>
              <a:gd name="connsiteY17" fmla="*/ 595059 h 2147815"/>
              <a:gd name="connsiteX18" fmla="*/ 1367372 w 2456709"/>
              <a:gd name="connsiteY18" fmla="*/ 752432 h 2147815"/>
              <a:gd name="connsiteX19" fmla="*/ 1274686 w 2456709"/>
              <a:gd name="connsiteY19" fmla="*/ 869532 h 2147815"/>
              <a:gd name="connsiteX20" fmla="*/ 959345 w 2456709"/>
              <a:gd name="connsiteY20" fmla="*/ 1000520 h 2147815"/>
              <a:gd name="connsiteX21" fmla="*/ 838918 w 2456709"/>
              <a:gd name="connsiteY21" fmla="*/ 1316294 h 2147815"/>
              <a:gd name="connsiteX22" fmla="*/ 850387 w 2456709"/>
              <a:gd name="connsiteY22" fmla="*/ 1389231 h 2147815"/>
              <a:gd name="connsiteX23" fmla="*/ 741400 w 2456709"/>
              <a:gd name="connsiteY23" fmla="*/ 1570558 h 2147815"/>
              <a:gd name="connsiteX24" fmla="*/ 697265 w 2456709"/>
              <a:gd name="connsiteY24" fmla="*/ 1680275 h 2147815"/>
              <a:gd name="connsiteX25" fmla="*/ 563833 w 2456709"/>
              <a:gd name="connsiteY25" fmla="*/ 1671728 h 2147815"/>
              <a:gd name="connsiteX26" fmla="*/ 366099 w 2456709"/>
              <a:gd name="connsiteY26" fmla="*/ 1578836 h 2147815"/>
              <a:gd name="connsiteX27" fmla="*/ 318787 w 2456709"/>
              <a:gd name="connsiteY27" fmla="*/ 1453889 h 2147815"/>
              <a:gd name="connsiteX28" fmla="*/ 204385 w 2456709"/>
              <a:gd name="connsiteY28" fmla="*/ 1217853 h 2147815"/>
              <a:gd name="connsiteX29" fmla="*/ 191722 w 2456709"/>
              <a:gd name="connsiteY29" fmla="*/ 1409725 h 2147815"/>
              <a:gd name="connsiteX30" fmla="*/ 7382 w 2456709"/>
              <a:gd name="connsiteY30" fmla="*/ 1338578 h 2147815"/>
              <a:gd name="connsiteX31" fmla="*/ 17480 w 2456709"/>
              <a:gd name="connsiteY31" fmla="*/ 1406115 h 2147815"/>
              <a:gd name="connsiteX32" fmla="*/ 41091 w 2456709"/>
              <a:gd name="connsiteY32" fmla="*/ 1503005 h 2147815"/>
              <a:gd name="connsiteX33" fmla="*/ 73994 w 2456709"/>
              <a:gd name="connsiteY33" fmla="*/ 1575361 h 2147815"/>
              <a:gd name="connsiteX34" fmla="*/ 132030 w 2456709"/>
              <a:gd name="connsiteY34" fmla="*/ 1631293 h 2147815"/>
              <a:gd name="connsiteX35" fmla="*/ 273712 w 2456709"/>
              <a:gd name="connsiteY35" fmla="*/ 1741935 h 2147815"/>
              <a:gd name="connsiteX36" fmla="*/ 280648 w 2456709"/>
              <a:gd name="connsiteY36" fmla="*/ 1944801 h 2147815"/>
              <a:gd name="connsiteX37" fmla="*/ 371006 w 2456709"/>
              <a:gd name="connsiteY37" fmla="*/ 1983565 h 2147815"/>
              <a:gd name="connsiteX38" fmla="*/ 464779 w 2456709"/>
              <a:gd name="connsiteY38" fmla="*/ 2027684 h 2147815"/>
              <a:gd name="connsiteX39" fmla="*/ 746098 w 2456709"/>
              <a:gd name="connsiteY39" fmla="*/ 2074878 h 2147815"/>
              <a:gd name="connsiteX40" fmla="*/ 951067 w 2456709"/>
              <a:gd name="connsiteY40" fmla="*/ 2005998 h 2147815"/>
              <a:gd name="connsiteX41" fmla="*/ 956794 w 2456709"/>
              <a:gd name="connsiteY41" fmla="*/ 2137120 h 2147815"/>
              <a:gd name="connsiteX42" fmla="*/ 2191985 w 2456709"/>
              <a:gd name="connsiteY42" fmla="*/ 2139983 h 2147815"/>
              <a:gd name="connsiteX43" fmla="*/ 2202531 w 2456709"/>
              <a:gd name="connsiteY43" fmla="*/ 2017901 h 2147815"/>
              <a:gd name="connsiteX44" fmla="*/ 2281195 w 2456709"/>
              <a:gd name="connsiteY44" fmla="*/ 2082992 h 2147815"/>
              <a:gd name="connsiteX45" fmla="*/ 2415672 w 2456709"/>
              <a:gd name="connsiteY45" fmla="*/ 2147815 h 2147815"/>
              <a:gd name="connsiteX46" fmla="*/ 2456709 w 2456709"/>
              <a:gd name="connsiteY46" fmla="*/ 1865755 h 2147815"/>
              <a:gd name="connsiteX47" fmla="*/ 2418609 w 2456709"/>
              <a:gd name="connsiteY47" fmla="*/ 1646541 h 2147815"/>
              <a:gd name="connsiteX48" fmla="*/ 2453749 w 2456709"/>
              <a:gd name="connsiteY48" fmla="*/ 1508485 h 2147815"/>
              <a:gd name="connsiteX49" fmla="*/ 2440223 w 2456709"/>
              <a:gd name="connsiteY49" fmla="*/ 1390737 h 2147815"/>
              <a:gd name="connsiteX50" fmla="*/ 2375729 w 2456709"/>
              <a:gd name="connsiteY50" fmla="*/ 1183801 h 2147815"/>
              <a:gd name="connsiteX51" fmla="*/ 2342855 w 2456709"/>
              <a:gd name="connsiteY51" fmla="*/ 1049949 h 2147815"/>
              <a:gd name="connsiteX52" fmla="*/ 2216849 w 2456709"/>
              <a:gd name="connsiteY52" fmla="*/ 909625 h 2147815"/>
              <a:gd name="connsiteX53" fmla="*/ 1996340 w 2456709"/>
              <a:gd name="connsiteY53" fmla="*/ 846622 h 2147815"/>
              <a:gd name="connsiteX54" fmla="*/ 1873198 w 2456709"/>
              <a:gd name="connsiteY54" fmla="*/ 806530 h 2147815"/>
              <a:gd name="connsiteX55" fmla="*/ 1744478 w 2456709"/>
              <a:gd name="connsiteY55" fmla="*/ 695291 h 2147815"/>
              <a:gd name="connsiteX56" fmla="*/ 1764076 w 2456709"/>
              <a:gd name="connsiteY56" fmla="*/ 584498 h 2147815"/>
              <a:gd name="connsiteX57" fmla="*/ 1790641 w 2456709"/>
              <a:gd name="connsiteY57" fmla="*/ 540901 h 2147815"/>
              <a:gd name="connsiteX58" fmla="*/ 1821203 w 2456709"/>
              <a:gd name="connsiteY58" fmla="*/ 408317 h 2147815"/>
              <a:gd name="connsiteX59" fmla="*/ 1812227 w 2456709"/>
              <a:gd name="connsiteY59" fmla="*/ 159443 h 2147815"/>
              <a:gd name="connsiteX60" fmla="*/ 1545748 w 2456709"/>
              <a:gd name="connsiteY60" fmla="*/ 613 h 2147815"/>
              <a:gd name="connsiteX0" fmla="*/ 1383346 w 2456709"/>
              <a:gd name="connsiteY0" fmla="*/ 807021 h 2147815"/>
              <a:gd name="connsiteX1" fmla="*/ 1515914 w 2456709"/>
              <a:gd name="connsiteY1" fmla="*/ 966706 h 2147815"/>
              <a:gd name="connsiteX2" fmla="*/ 1484278 w 2456709"/>
              <a:gd name="connsiteY2" fmla="*/ 999848 h 2147815"/>
              <a:gd name="connsiteX3" fmla="*/ 1565627 w 2456709"/>
              <a:gd name="connsiteY3" fmla="*/ 1082703 h 2147815"/>
              <a:gd name="connsiteX4" fmla="*/ 1514407 w 2456709"/>
              <a:gd name="connsiteY4" fmla="*/ 1221297 h 2147815"/>
              <a:gd name="connsiteX5" fmla="*/ 1478252 w 2456709"/>
              <a:gd name="connsiteY5" fmla="*/ 1358385 h 2147815"/>
              <a:gd name="connsiteX6" fmla="*/ 1383346 w 2456709"/>
              <a:gd name="connsiteY6" fmla="*/ 807021 h 2147815"/>
              <a:gd name="connsiteX7" fmla="*/ 1761468 w 2456709"/>
              <a:gd name="connsiteY7" fmla="*/ 743750 h 2147815"/>
              <a:gd name="connsiteX8" fmla="*/ 1687651 w 2456709"/>
              <a:gd name="connsiteY8" fmla="*/ 1423162 h 2147815"/>
              <a:gd name="connsiteX9" fmla="*/ 1680119 w 2456709"/>
              <a:gd name="connsiteY9" fmla="*/ 1191168 h 2147815"/>
              <a:gd name="connsiteX10" fmla="*/ 1633419 w 2456709"/>
              <a:gd name="connsiteY10" fmla="*/ 1075171 h 2147815"/>
              <a:gd name="connsiteX11" fmla="*/ 1662042 w 2456709"/>
              <a:gd name="connsiteY11" fmla="*/ 984784 h 2147815"/>
              <a:gd name="connsiteX12" fmla="*/ 1625887 w 2456709"/>
              <a:gd name="connsiteY12" fmla="*/ 957667 h 2147815"/>
              <a:gd name="connsiteX13" fmla="*/ 1761468 w 2456709"/>
              <a:gd name="connsiteY13" fmla="*/ 743750 h 2147815"/>
              <a:gd name="connsiteX14" fmla="*/ 1545748 w 2456709"/>
              <a:gd name="connsiteY14" fmla="*/ 613 h 2147815"/>
              <a:gd name="connsiteX15" fmla="*/ 1274671 w 2456709"/>
              <a:gd name="connsiteY15" fmla="*/ 379829 h 2147815"/>
              <a:gd name="connsiteX16" fmla="*/ 1297433 w 2456709"/>
              <a:gd name="connsiteY16" fmla="*/ 552863 h 2147815"/>
              <a:gd name="connsiteX17" fmla="*/ 1346415 w 2456709"/>
              <a:gd name="connsiteY17" fmla="*/ 595059 h 2147815"/>
              <a:gd name="connsiteX18" fmla="*/ 1367372 w 2456709"/>
              <a:gd name="connsiteY18" fmla="*/ 752432 h 2147815"/>
              <a:gd name="connsiteX19" fmla="*/ 1274686 w 2456709"/>
              <a:gd name="connsiteY19" fmla="*/ 869532 h 2147815"/>
              <a:gd name="connsiteX20" fmla="*/ 959345 w 2456709"/>
              <a:gd name="connsiteY20" fmla="*/ 1000520 h 2147815"/>
              <a:gd name="connsiteX21" fmla="*/ 838918 w 2456709"/>
              <a:gd name="connsiteY21" fmla="*/ 1316294 h 2147815"/>
              <a:gd name="connsiteX22" fmla="*/ 850387 w 2456709"/>
              <a:gd name="connsiteY22" fmla="*/ 1389231 h 2147815"/>
              <a:gd name="connsiteX23" fmla="*/ 741400 w 2456709"/>
              <a:gd name="connsiteY23" fmla="*/ 1570558 h 2147815"/>
              <a:gd name="connsiteX24" fmla="*/ 697265 w 2456709"/>
              <a:gd name="connsiteY24" fmla="*/ 1680275 h 2147815"/>
              <a:gd name="connsiteX25" fmla="*/ 563833 w 2456709"/>
              <a:gd name="connsiteY25" fmla="*/ 1671728 h 2147815"/>
              <a:gd name="connsiteX26" fmla="*/ 366099 w 2456709"/>
              <a:gd name="connsiteY26" fmla="*/ 1578836 h 2147815"/>
              <a:gd name="connsiteX27" fmla="*/ 318787 w 2456709"/>
              <a:gd name="connsiteY27" fmla="*/ 1453889 h 2147815"/>
              <a:gd name="connsiteX28" fmla="*/ 204385 w 2456709"/>
              <a:gd name="connsiteY28" fmla="*/ 1217853 h 2147815"/>
              <a:gd name="connsiteX29" fmla="*/ 191722 w 2456709"/>
              <a:gd name="connsiteY29" fmla="*/ 1409725 h 2147815"/>
              <a:gd name="connsiteX30" fmla="*/ 7382 w 2456709"/>
              <a:gd name="connsiteY30" fmla="*/ 1338578 h 2147815"/>
              <a:gd name="connsiteX31" fmla="*/ 17480 w 2456709"/>
              <a:gd name="connsiteY31" fmla="*/ 1406115 h 2147815"/>
              <a:gd name="connsiteX32" fmla="*/ 41091 w 2456709"/>
              <a:gd name="connsiteY32" fmla="*/ 1503005 h 2147815"/>
              <a:gd name="connsiteX33" fmla="*/ 73994 w 2456709"/>
              <a:gd name="connsiteY33" fmla="*/ 1575361 h 2147815"/>
              <a:gd name="connsiteX34" fmla="*/ 132030 w 2456709"/>
              <a:gd name="connsiteY34" fmla="*/ 1631293 h 2147815"/>
              <a:gd name="connsiteX35" fmla="*/ 273712 w 2456709"/>
              <a:gd name="connsiteY35" fmla="*/ 1741935 h 2147815"/>
              <a:gd name="connsiteX36" fmla="*/ 280648 w 2456709"/>
              <a:gd name="connsiteY36" fmla="*/ 1944801 h 2147815"/>
              <a:gd name="connsiteX37" fmla="*/ 371006 w 2456709"/>
              <a:gd name="connsiteY37" fmla="*/ 1983565 h 2147815"/>
              <a:gd name="connsiteX38" fmla="*/ 464779 w 2456709"/>
              <a:gd name="connsiteY38" fmla="*/ 2027684 h 2147815"/>
              <a:gd name="connsiteX39" fmla="*/ 746098 w 2456709"/>
              <a:gd name="connsiteY39" fmla="*/ 2074878 h 2147815"/>
              <a:gd name="connsiteX40" fmla="*/ 951067 w 2456709"/>
              <a:gd name="connsiteY40" fmla="*/ 2005998 h 2147815"/>
              <a:gd name="connsiteX41" fmla="*/ 956794 w 2456709"/>
              <a:gd name="connsiteY41" fmla="*/ 2137120 h 2147815"/>
              <a:gd name="connsiteX42" fmla="*/ 2191985 w 2456709"/>
              <a:gd name="connsiteY42" fmla="*/ 2139983 h 2147815"/>
              <a:gd name="connsiteX43" fmla="*/ 2202531 w 2456709"/>
              <a:gd name="connsiteY43" fmla="*/ 2017901 h 2147815"/>
              <a:gd name="connsiteX44" fmla="*/ 2281195 w 2456709"/>
              <a:gd name="connsiteY44" fmla="*/ 2082992 h 2147815"/>
              <a:gd name="connsiteX45" fmla="*/ 2415672 w 2456709"/>
              <a:gd name="connsiteY45" fmla="*/ 2147815 h 2147815"/>
              <a:gd name="connsiteX46" fmla="*/ 2456709 w 2456709"/>
              <a:gd name="connsiteY46" fmla="*/ 1865755 h 2147815"/>
              <a:gd name="connsiteX47" fmla="*/ 2456709 w 2456709"/>
              <a:gd name="connsiteY47" fmla="*/ 1684641 h 2147815"/>
              <a:gd name="connsiteX48" fmla="*/ 2453749 w 2456709"/>
              <a:gd name="connsiteY48" fmla="*/ 1508485 h 2147815"/>
              <a:gd name="connsiteX49" fmla="*/ 2440223 w 2456709"/>
              <a:gd name="connsiteY49" fmla="*/ 1390737 h 2147815"/>
              <a:gd name="connsiteX50" fmla="*/ 2375729 w 2456709"/>
              <a:gd name="connsiteY50" fmla="*/ 1183801 h 2147815"/>
              <a:gd name="connsiteX51" fmla="*/ 2342855 w 2456709"/>
              <a:gd name="connsiteY51" fmla="*/ 1049949 h 2147815"/>
              <a:gd name="connsiteX52" fmla="*/ 2216849 w 2456709"/>
              <a:gd name="connsiteY52" fmla="*/ 909625 h 2147815"/>
              <a:gd name="connsiteX53" fmla="*/ 1996340 w 2456709"/>
              <a:gd name="connsiteY53" fmla="*/ 846622 h 2147815"/>
              <a:gd name="connsiteX54" fmla="*/ 1873198 w 2456709"/>
              <a:gd name="connsiteY54" fmla="*/ 806530 h 2147815"/>
              <a:gd name="connsiteX55" fmla="*/ 1744478 w 2456709"/>
              <a:gd name="connsiteY55" fmla="*/ 695291 h 2147815"/>
              <a:gd name="connsiteX56" fmla="*/ 1764076 w 2456709"/>
              <a:gd name="connsiteY56" fmla="*/ 584498 h 2147815"/>
              <a:gd name="connsiteX57" fmla="*/ 1790641 w 2456709"/>
              <a:gd name="connsiteY57" fmla="*/ 540901 h 2147815"/>
              <a:gd name="connsiteX58" fmla="*/ 1821203 w 2456709"/>
              <a:gd name="connsiteY58" fmla="*/ 408317 h 2147815"/>
              <a:gd name="connsiteX59" fmla="*/ 1812227 w 2456709"/>
              <a:gd name="connsiteY59" fmla="*/ 159443 h 2147815"/>
              <a:gd name="connsiteX60" fmla="*/ 1545748 w 2456709"/>
              <a:gd name="connsiteY60" fmla="*/ 613 h 2147815"/>
              <a:gd name="connsiteX0" fmla="*/ 1383346 w 2456709"/>
              <a:gd name="connsiteY0" fmla="*/ 807021 h 2147815"/>
              <a:gd name="connsiteX1" fmla="*/ 1515914 w 2456709"/>
              <a:gd name="connsiteY1" fmla="*/ 966706 h 2147815"/>
              <a:gd name="connsiteX2" fmla="*/ 1484278 w 2456709"/>
              <a:gd name="connsiteY2" fmla="*/ 999848 h 2147815"/>
              <a:gd name="connsiteX3" fmla="*/ 1565627 w 2456709"/>
              <a:gd name="connsiteY3" fmla="*/ 1082703 h 2147815"/>
              <a:gd name="connsiteX4" fmla="*/ 1514407 w 2456709"/>
              <a:gd name="connsiteY4" fmla="*/ 1221297 h 2147815"/>
              <a:gd name="connsiteX5" fmla="*/ 1478252 w 2456709"/>
              <a:gd name="connsiteY5" fmla="*/ 1358385 h 2147815"/>
              <a:gd name="connsiteX6" fmla="*/ 1383346 w 2456709"/>
              <a:gd name="connsiteY6" fmla="*/ 807021 h 2147815"/>
              <a:gd name="connsiteX7" fmla="*/ 1761468 w 2456709"/>
              <a:gd name="connsiteY7" fmla="*/ 743750 h 2147815"/>
              <a:gd name="connsiteX8" fmla="*/ 1687651 w 2456709"/>
              <a:gd name="connsiteY8" fmla="*/ 1423162 h 2147815"/>
              <a:gd name="connsiteX9" fmla="*/ 1680119 w 2456709"/>
              <a:gd name="connsiteY9" fmla="*/ 1191168 h 2147815"/>
              <a:gd name="connsiteX10" fmla="*/ 1633419 w 2456709"/>
              <a:gd name="connsiteY10" fmla="*/ 1075171 h 2147815"/>
              <a:gd name="connsiteX11" fmla="*/ 1662042 w 2456709"/>
              <a:gd name="connsiteY11" fmla="*/ 984784 h 2147815"/>
              <a:gd name="connsiteX12" fmla="*/ 1625887 w 2456709"/>
              <a:gd name="connsiteY12" fmla="*/ 957667 h 2147815"/>
              <a:gd name="connsiteX13" fmla="*/ 1761468 w 2456709"/>
              <a:gd name="connsiteY13" fmla="*/ 743750 h 2147815"/>
              <a:gd name="connsiteX14" fmla="*/ 1545748 w 2456709"/>
              <a:gd name="connsiteY14" fmla="*/ 613 h 2147815"/>
              <a:gd name="connsiteX15" fmla="*/ 1274671 w 2456709"/>
              <a:gd name="connsiteY15" fmla="*/ 379829 h 2147815"/>
              <a:gd name="connsiteX16" fmla="*/ 1297433 w 2456709"/>
              <a:gd name="connsiteY16" fmla="*/ 552863 h 2147815"/>
              <a:gd name="connsiteX17" fmla="*/ 1346415 w 2456709"/>
              <a:gd name="connsiteY17" fmla="*/ 595059 h 2147815"/>
              <a:gd name="connsiteX18" fmla="*/ 1367372 w 2456709"/>
              <a:gd name="connsiteY18" fmla="*/ 752432 h 2147815"/>
              <a:gd name="connsiteX19" fmla="*/ 1274686 w 2456709"/>
              <a:gd name="connsiteY19" fmla="*/ 869532 h 2147815"/>
              <a:gd name="connsiteX20" fmla="*/ 959345 w 2456709"/>
              <a:gd name="connsiteY20" fmla="*/ 1000520 h 2147815"/>
              <a:gd name="connsiteX21" fmla="*/ 838918 w 2456709"/>
              <a:gd name="connsiteY21" fmla="*/ 1316294 h 2147815"/>
              <a:gd name="connsiteX22" fmla="*/ 850387 w 2456709"/>
              <a:gd name="connsiteY22" fmla="*/ 1389231 h 2147815"/>
              <a:gd name="connsiteX23" fmla="*/ 741400 w 2456709"/>
              <a:gd name="connsiteY23" fmla="*/ 1570558 h 2147815"/>
              <a:gd name="connsiteX24" fmla="*/ 697265 w 2456709"/>
              <a:gd name="connsiteY24" fmla="*/ 1680275 h 2147815"/>
              <a:gd name="connsiteX25" fmla="*/ 563833 w 2456709"/>
              <a:gd name="connsiteY25" fmla="*/ 1671728 h 2147815"/>
              <a:gd name="connsiteX26" fmla="*/ 366099 w 2456709"/>
              <a:gd name="connsiteY26" fmla="*/ 1578836 h 2147815"/>
              <a:gd name="connsiteX27" fmla="*/ 318787 w 2456709"/>
              <a:gd name="connsiteY27" fmla="*/ 1453889 h 2147815"/>
              <a:gd name="connsiteX28" fmla="*/ 204385 w 2456709"/>
              <a:gd name="connsiteY28" fmla="*/ 1217853 h 2147815"/>
              <a:gd name="connsiteX29" fmla="*/ 191722 w 2456709"/>
              <a:gd name="connsiteY29" fmla="*/ 1409725 h 2147815"/>
              <a:gd name="connsiteX30" fmla="*/ 7382 w 2456709"/>
              <a:gd name="connsiteY30" fmla="*/ 1338578 h 2147815"/>
              <a:gd name="connsiteX31" fmla="*/ 17480 w 2456709"/>
              <a:gd name="connsiteY31" fmla="*/ 1406115 h 2147815"/>
              <a:gd name="connsiteX32" fmla="*/ 41091 w 2456709"/>
              <a:gd name="connsiteY32" fmla="*/ 1503005 h 2147815"/>
              <a:gd name="connsiteX33" fmla="*/ 73994 w 2456709"/>
              <a:gd name="connsiteY33" fmla="*/ 1575361 h 2147815"/>
              <a:gd name="connsiteX34" fmla="*/ 132030 w 2456709"/>
              <a:gd name="connsiteY34" fmla="*/ 1631293 h 2147815"/>
              <a:gd name="connsiteX35" fmla="*/ 273712 w 2456709"/>
              <a:gd name="connsiteY35" fmla="*/ 1741935 h 2147815"/>
              <a:gd name="connsiteX36" fmla="*/ 280648 w 2456709"/>
              <a:gd name="connsiteY36" fmla="*/ 1944801 h 2147815"/>
              <a:gd name="connsiteX37" fmla="*/ 371006 w 2456709"/>
              <a:gd name="connsiteY37" fmla="*/ 1983565 h 2147815"/>
              <a:gd name="connsiteX38" fmla="*/ 464779 w 2456709"/>
              <a:gd name="connsiteY38" fmla="*/ 2027684 h 2147815"/>
              <a:gd name="connsiteX39" fmla="*/ 746098 w 2456709"/>
              <a:gd name="connsiteY39" fmla="*/ 2074878 h 2147815"/>
              <a:gd name="connsiteX40" fmla="*/ 951067 w 2456709"/>
              <a:gd name="connsiteY40" fmla="*/ 2005998 h 2147815"/>
              <a:gd name="connsiteX41" fmla="*/ 956794 w 2456709"/>
              <a:gd name="connsiteY41" fmla="*/ 2137120 h 2147815"/>
              <a:gd name="connsiteX42" fmla="*/ 2191985 w 2456709"/>
              <a:gd name="connsiteY42" fmla="*/ 2139983 h 2147815"/>
              <a:gd name="connsiteX43" fmla="*/ 2281195 w 2456709"/>
              <a:gd name="connsiteY43" fmla="*/ 2082992 h 2147815"/>
              <a:gd name="connsiteX44" fmla="*/ 2415672 w 2456709"/>
              <a:gd name="connsiteY44" fmla="*/ 2147815 h 2147815"/>
              <a:gd name="connsiteX45" fmla="*/ 2456709 w 2456709"/>
              <a:gd name="connsiteY45" fmla="*/ 1865755 h 2147815"/>
              <a:gd name="connsiteX46" fmla="*/ 2456709 w 2456709"/>
              <a:gd name="connsiteY46" fmla="*/ 1684641 h 2147815"/>
              <a:gd name="connsiteX47" fmla="*/ 2453749 w 2456709"/>
              <a:gd name="connsiteY47" fmla="*/ 1508485 h 2147815"/>
              <a:gd name="connsiteX48" fmla="*/ 2440223 w 2456709"/>
              <a:gd name="connsiteY48" fmla="*/ 1390737 h 2147815"/>
              <a:gd name="connsiteX49" fmla="*/ 2375729 w 2456709"/>
              <a:gd name="connsiteY49" fmla="*/ 1183801 h 2147815"/>
              <a:gd name="connsiteX50" fmla="*/ 2342855 w 2456709"/>
              <a:gd name="connsiteY50" fmla="*/ 1049949 h 2147815"/>
              <a:gd name="connsiteX51" fmla="*/ 2216849 w 2456709"/>
              <a:gd name="connsiteY51" fmla="*/ 909625 h 2147815"/>
              <a:gd name="connsiteX52" fmla="*/ 1996340 w 2456709"/>
              <a:gd name="connsiteY52" fmla="*/ 846622 h 2147815"/>
              <a:gd name="connsiteX53" fmla="*/ 1873198 w 2456709"/>
              <a:gd name="connsiteY53" fmla="*/ 806530 h 2147815"/>
              <a:gd name="connsiteX54" fmla="*/ 1744478 w 2456709"/>
              <a:gd name="connsiteY54" fmla="*/ 695291 h 2147815"/>
              <a:gd name="connsiteX55" fmla="*/ 1764076 w 2456709"/>
              <a:gd name="connsiteY55" fmla="*/ 584498 h 2147815"/>
              <a:gd name="connsiteX56" fmla="*/ 1790641 w 2456709"/>
              <a:gd name="connsiteY56" fmla="*/ 540901 h 2147815"/>
              <a:gd name="connsiteX57" fmla="*/ 1821203 w 2456709"/>
              <a:gd name="connsiteY57" fmla="*/ 408317 h 2147815"/>
              <a:gd name="connsiteX58" fmla="*/ 1812227 w 2456709"/>
              <a:gd name="connsiteY58" fmla="*/ 159443 h 2147815"/>
              <a:gd name="connsiteX59" fmla="*/ 1545748 w 2456709"/>
              <a:gd name="connsiteY59" fmla="*/ 613 h 2147815"/>
              <a:gd name="connsiteX0" fmla="*/ 1383346 w 2456709"/>
              <a:gd name="connsiteY0" fmla="*/ 807021 h 2166619"/>
              <a:gd name="connsiteX1" fmla="*/ 1515914 w 2456709"/>
              <a:gd name="connsiteY1" fmla="*/ 966706 h 2166619"/>
              <a:gd name="connsiteX2" fmla="*/ 1484278 w 2456709"/>
              <a:gd name="connsiteY2" fmla="*/ 999848 h 2166619"/>
              <a:gd name="connsiteX3" fmla="*/ 1565627 w 2456709"/>
              <a:gd name="connsiteY3" fmla="*/ 1082703 h 2166619"/>
              <a:gd name="connsiteX4" fmla="*/ 1514407 w 2456709"/>
              <a:gd name="connsiteY4" fmla="*/ 1221297 h 2166619"/>
              <a:gd name="connsiteX5" fmla="*/ 1478252 w 2456709"/>
              <a:gd name="connsiteY5" fmla="*/ 1358385 h 2166619"/>
              <a:gd name="connsiteX6" fmla="*/ 1383346 w 2456709"/>
              <a:gd name="connsiteY6" fmla="*/ 807021 h 2166619"/>
              <a:gd name="connsiteX7" fmla="*/ 1761468 w 2456709"/>
              <a:gd name="connsiteY7" fmla="*/ 743750 h 2166619"/>
              <a:gd name="connsiteX8" fmla="*/ 1687651 w 2456709"/>
              <a:gd name="connsiteY8" fmla="*/ 1423162 h 2166619"/>
              <a:gd name="connsiteX9" fmla="*/ 1680119 w 2456709"/>
              <a:gd name="connsiteY9" fmla="*/ 1191168 h 2166619"/>
              <a:gd name="connsiteX10" fmla="*/ 1633419 w 2456709"/>
              <a:gd name="connsiteY10" fmla="*/ 1075171 h 2166619"/>
              <a:gd name="connsiteX11" fmla="*/ 1662042 w 2456709"/>
              <a:gd name="connsiteY11" fmla="*/ 984784 h 2166619"/>
              <a:gd name="connsiteX12" fmla="*/ 1625887 w 2456709"/>
              <a:gd name="connsiteY12" fmla="*/ 957667 h 2166619"/>
              <a:gd name="connsiteX13" fmla="*/ 1761468 w 2456709"/>
              <a:gd name="connsiteY13" fmla="*/ 743750 h 2166619"/>
              <a:gd name="connsiteX14" fmla="*/ 1545748 w 2456709"/>
              <a:gd name="connsiteY14" fmla="*/ 613 h 2166619"/>
              <a:gd name="connsiteX15" fmla="*/ 1274671 w 2456709"/>
              <a:gd name="connsiteY15" fmla="*/ 379829 h 2166619"/>
              <a:gd name="connsiteX16" fmla="*/ 1297433 w 2456709"/>
              <a:gd name="connsiteY16" fmla="*/ 552863 h 2166619"/>
              <a:gd name="connsiteX17" fmla="*/ 1346415 w 2456709"/>
              <a:gd name="connsiteY17" fmla="*/ 595059 h 2166619"/>
              <a:gd name="connsiteX18" fmla="*/ 1367372 w 2456709"/>
              <a:gd name="connsiteY18" fmla="*/ 752432 h 2166619"/>
              <a:gd name="connsiteX19" fmla="*/ 1274686 w 2456709"/>
              <a:gd name="connsiteY19" fmla="*/ 869532 h 2166619"/>
              <a:gd name="connsiteX20" fmla="*/ 959345 w 2456709"/>
              <a:gd name="connsiteY20" fmla="*/ 1000520 h 2166619"/>
              <a:gd name="connsiteX21" fmla="*/ 838918 w 2456709"/>
              <a:gd name="connsiteY21" fmla="*/ 1316294 h 2166619"/>
              <a:gd name="connsiteX22" fmla="*/ 850387 w 2456709"/>
              <a:gd name="connsiteY22" fmla="*/ 1389231 h 2166619"/>
              <a:gd name="connsiteX23" fmla="*/ 741400 w 2456709"/>
              <a:gd name="connsiteY23" fmla="*/ 1570558 h 2166619"/>
              <a:gd name="connsiteX24" fmla="*/ 697265 w 2456709"/>
              <a:gd name="connsiteY24" fmla="*/ 1680275 h 2166619"/>
              <a:gd name="connsiteX25" fmla="*/ 563833 w 2456709"/>
              <a:gd name="connsiteY25" fmla="*/ 1671728 h 2166619"/>
              <a:gd name="connsiteX26" fmla="*/ 366099 w 2456709"/>
              <a:gd name="connsiteY26" fmla="*/ 1578836 h 2166619"/>
              <a:gd name="connsiteX27" fmla="*/ 318787 w 2456709"/>
              <a:gd name="connsiteY27" fmla="*/ 1453889 h 2166619"/>
              <a:gd name="connsiteX28" fmla="*/ 204385 w 2456709"/>
              <a:gd name="connsiteY28" fmla="*/ 1217853 h 2166619"/>
              <a:gd name="connsiteX29" fmla="*/ 191722 w 2456709"/>
              <a:gd name="connsiteY29" fmla="*/ 1409725 h 2166619"/>
              <a:gd name="connsiteX30" fmla="*/ 7382 w 2456709"/>
              <a:gd name="connsiteY30" fmla="*/ 1338578 h 2166619"/>
              <a:gd name="connsiteX31" fmla="*/ 17480 w 2456709"/>
              <a:gd name="connsiteY31" fmla="*/ 1406115 h 2166619"/>
              <a:gd name="connsiteX32" fmla="*/ 41091 w 2456709"/>
              <a:gd name="connsiteY32" fmla="*/ 1503005 h 2166619"/>
              <a:gd name="connsiteX33" fmla="*/ 73994 w 2456709"/>
              <a:gd name="connsiteY33" fmla="*/ 1575361 h 2166619"/>
              <a:gd name="connsiteX34" fmla="*/ 132030 w 2456709"/>
              <a:gd name="connsiteY34" fmla="*/ 1631293 h 2166619"/>
              <a:gd name="connsiteX35" fmla="*/ 273712 w 2456709"/>
              <a:gd name="connsiteY35" fmla="*/ 1741935 h 2166619"/>
              <a:gd name="connsiteX36" fmla="*/ 280648 w 2456709"/>
              <a:gd name="connsiteY36" fmla="*/ 1944801 h 2166619"/>
              <a:gd name="connsiteX37" fmla="*/ 371006 w 2456709"/>
              <a:gd name="connsiteY37" fmla="*/ 1983565 h 2166619"/>
              <a:gd name="connsiteX38" fmla="*/ 464779 w 2456709"/>
              <a:gd name="connsiteY38" fmla="*/ 2027684 h 2166619"/>
              <a:gd name="connsiteX39" fmla="*/ 746098 w 2456709"/>
              <a:gd name="connsiteY39" fmla="*/ 2074878 h 2166619"/>
              <a:gd name="connsiteX40" fmla="*/ 951067 w 2456709"/>
              <a:gd name="connsiteY40" fmla="*/ 2005998 h 2166619"/>
              <a:gd name="connsiteX41" fmla="*/ 956794 w 2456709"/>
              <a:gd name="connsiteY41" fmla="*/ 2137120 h 2166619"/>
              <a:gd name="connsiteX42" fmla="*/ 2191985 w 2456709"/>
              <a:gd name="connsiteY42" fmla="*/ 2139983 h 2166619"/>
              <a:gd name="connsiteX43" fmla="*/ 2415672 w 2456709"/>
              <a:gd name="connsiteY43" fmla="*/ 2147815 h 2166619"/>
              <a:gd name="connsiteX44" fmla="*/ 2456709 w 2456709"/>
              <a:gd name="connsiteY44" fmla="*/ 1865755 h 2166619"/>
              <a:gd name="connsiteX45" fmla="*/ 2456709 w 2456709"/>
              <a:gd name="connsiteY45" fmla="*/ 1684641 h 2166619"/>
              <a:gd name="connsiteX46" fmla="*/ 2453749 w 2456709"/>
              <a:gd name="connsiteY46" fmla="*/ 1508485 h 2166619"/>
              <a:gd name="connsiteX47" fmla="*/ 2440223 w 2456709"/>
              <a:gd name="connsiteY47" fmla="*/ 1390737 h 2166619"/>
              <a:gd name="connsiteX48" fmla="*/ 2375729 w 2456709"/>
              <a:gd name="connsiteY48" fmla="*/ 1183801 h 2166619"/>
              <a:gd name="connsiteX49" fmla="*/ 2342855 w 2456709"/>
              <a:gd name="connsiteY49" fmla="*/ 1049949 h 2166619"/>
              <a:gd name="connsiteX50" fmla="*/ 2216849 w 2456709"/>
              <a:gd name="connsiteY50" fmla="*/ 909625 h 2166619"/>
              <a:gd name="connsiteX51" fmla="*/ 1996340 w 2456709"/>
              <a:gd name="connsiteY51" fmla="*/ 846622 h 2166619"/>
              <a:gd name="connsiteX52" fmla="*/ 1873198 w 2456709"/>
              <a:gd name="connsiteY52" fmla="*/ 806530 h 2166619"/>
              <a:gd name="connsiteX53" fmla="*/ 1744478 w 2456709"/>
              <a:gd name="connsiteY53" fmla="*/ 695291 h 2166619"/>
              <a:gd name="connsiteX54" fmla="*/ 1764076 w 2456709"/>
              <a:gd name="connsiteY54" fmla="*/ 584498 h 2166619"/>
              <a:gd name="connsiteX55" fmla="*/ 1790641 w 2456709"/>
              <a:gd name="connsiteY55" fmla="*/ 540901 h 2166619"/>
              <a:gd name="connsiteX56" fmla="*/ 1821203 w 2456709"/>
              <a:gd name="connsiteY56" fmla="*/ 408317 h 2166619"/>
              <a:gd name="connsiteX57" fmla="*/ 1812227 w 2456709"/>
              <a:gd name="connsiteY57" fmla="*/ 159443 h 2166619"/>
              <a:gd name="connsiteX58" fmla="*/ 1545748 w 2456709"/>
              <a:gd name="connsiteY58" fmla="*/ 613 h 2166619"/>
              <a:gd name="connsiteX0" fmla="*/ 1383346 w 2456709"/>
              <a:gd name="connsiteY0" fmla="*/ 807021 h 2166619"/>
              <a:gd name="connsiteX1" fmla="*/ 1515914 w 2456709"/>
              <a:gd name="connsiteY1" fmla="*/ 966706 h 2166619"/>
              <a:gd name="connsiteX2" fmla="*/ 1484278 w 2456709"/>
              <a:gd name="connsiteY2" fmla="*/ 999848 h 2166619"/>
              <a:gd name="connsiteX3" fmla="*/ 1565627 w 2456709"/>
              <a:gd name="connsiteY3" fmla="*/ 1082703 h 2166619"/>
              <a:gd name="connsiteX4" fmla="*/ 1514407 w 2456709"/>
              <a:gd name="connsiteY4" fmla="*/ 1221297 h 2166619"/>
              <a:gd name="connsiteX5" fmla="*/ 1478252 w 2456709"/>
              <a:gd name="connsiteY5" fmla="*/ 1358385 h 2166619"/>
              <a:gd name="connsiteX6" fmla="*/ 1383346 w 2456709"/>
              <a:gd name="connsiteY6" fmla="*/ 807021 h 2166619"/>
              <a:gd name="connsiteX7" fmla="*/ 1761468 w 2456709"/>
              <a:gd name="connsiteY7" fmla="*/ 743750 h 2166619"/>
              <a:gd name="connsiteX8" fmla="*/ 1687651 w 2456709"/>
              <a:gd name="connsiteY8" fmla="*/ 1423162 h 2166619"/>
              <a:gd name="connsiteX9" fmla="*/ 1680119 w 2456709"/>
              <a:gd name="connsiteY9" fmla="*/ 1191168 h 2166619"/>
              <a:gd name="connsiteX10" fmla="*/ 1633419 w 2456709"/>
              <a:gd name="connsiteY10" fmla="*/ 1075171 h 2166619"/>
              <a:gd name="connsiteX11" fmla="*/ 1662042 w 2456709"/>
              <a:gd name="connsiteY11" fmla="*/ 984784 h 2166619"/>
              <a:gd name="connsiteX12" fmla="*/ 1625887 w 2456709"/>
              <a:gd name="connsiteY12" fmla="*/ 957667 h 2166619"/>
              <a:gd name="connsiteX13" fmla="*/ 1761468 w 2456709"/>
              <a:gd name="connsiteY13" fmla="*/ 743750 h 2166619"/>
              <a:gd name="connsiteX14" fmla="*/ 1545748 w 2456709"/>
              <a:gd name="connsiteY14" fmla="*/ 613 h 2166619"/>
              <a:gd name="connsiteX15" fmla="*/ 1274671 w 2456709"/>
              <a:gd name="connsiteY15" fmla="*/ 379829 h 2166619"/>
              <a:gd name="connsiteX16" fmla="*/ 1297433 w 2456709"/>
              <a:gd name="connsiteY16" fmla="*/ 552863 h 2166619"/>
              <a:gd name="connsiteX17" fmla="*/ 1346415 w 2456709"/>
              <a:gd name="connsiteY17" fmla="*/ 595059 h 2166619"/>
              <a:gd name="connsiteX18" fmla="*/ 1367372 w 2456709"/>
              <a:gd name="connsiteY18" fmla="*/ 752432 h 2166619"/>
              <a:gd name="connsiteX19" fmla="*/ 1274686 w 2456709"/>
              <a:gd name="connsiteY19" fmla="*/ 869532 h 2166619"/>
              <a:gd name="connsiteX20" fmla="*/ 959345 w 2456709"/>
              <a:gd name="connsiteY20" fmla="*/ 1000520 h 2166619"/>
              <a:gd name="connsiteX21" fmla="*/ 838918 w 2456709"/>
              <a:gd name="connsiteY21" fmla="*/ 1316294 h 2166619"/>
              <a:gd name="connsiteX22" fmla="*/ 850387 w 2456709"/>
              <a:gd name="connsiteY22" fmla="*/ 1389231 h 2166619"/>
              <a:gd name="connsiteX23" fmla="*/ 741400 w 2456709"/>
              <a:gd name="connsiteY23" fmla="*/ 1570558 h 2166619"/>
              <a:gd name="connsiteX24" fmla="*/ 697265 w 2456709"/>
              <a:gd name="connsiteY24" fmla="*/ 1680275 h 2166619"/>
              <a:gd name="connsiteX25" fmla="*/ 563833 w 2456709"/>
              <a:gd name="connsiteY25" fmla="*/ 1671728 h 2166619"/>
              <a:gd name="connsiteX26" fmla="*/ 366099 w 2456709"/>
              <a:gd name="connsiteY26" fmla="*/ 1578836 h 2166619"/>
              <a:gd name="connsiteX27" fmla="*/ 318787 w 2456709"/>
              <a:gd name="connsiteY27" fmla="*/ 1453889 h 2166619"/>
              <a:gd name="connsiteX28" fmla="*/ 204385 w 2456709"/>
              <a:gd name="connsiteY28" fmla="*/ 1217853 h 2166619"/>
              <a:gd name="connsiteX29" fmla="*/ 191722 w 2456709"/>
              <a:gd name="connsiteY29" fmla="*/ 1409725 h 2166619"/>
              <a:gd name="connsiteX30" fmla="*/ 7382 w 2456709"/>
              <a:gd name="connsiteY30" fmla="*/ 1338578 h 2166619"/>
              <a:gd name="connsiteX31" fmla="*/ 17480 w 2456709"/>
              <a:gd name="connsiteY31" fmla="*/ 1406115 h 2166619"/>
              <a:gd name="connsiteX32" fmla="*/ 41091 w 2456709"/>
              <a:gd name="connsiteY32" fmla="*/ 1503005 h 2166619"/>
              <a:gd name="connsiteX33" fmla="*/ 73994 w 2456709"/>
              <a:gd name="connsiteY33" fmla="*/ 1575361 h 2166619"/>
              <a:gd name="connsiteX34" fmla="*/ 132030 w 2456709"/>
              <a:gd name="connsiteY34" fmla="*/ 1631293 h 2166619"/>
              <a:gd name="connsiteX35" fmla="*/ 273712 w 2456709"/>
              <a:gd name="connsiteY35" fmla="*/ 1741935 h 2166619"/>
              <a:gd name="connsiteX36" fmla="*/ 280648 w 2456709"/>
              <a:gd name="connsiteY36" fmla="*/ 1944801 h 2166619"/>
              <a:gd name="connsiteX37" fmla="*/ 371006 w 2456709"/>
              <a:gd name="connsiteY37" fmla="*/ 1983565 h 2166619"/>
              <a:gd name="connsiteX38" fmla="*/ 464779 w 2456709"/>
              <a:gd name="connsiteY38" fmla="*/ 2027684 h 2166619"/>
              <a:gd name="connsiteX39" fmla="*/ 746098 w 2456709"/>
              <a:gd name="connsiteY39" fmla="*/ 2074878 h 2166619"/>
              <a:gd name="connsiteX40" fmla="*/ 951067 w 2456709"/>
              <a:gd name="connsiteY40" fmla="*/ 2005998 h 2166619"/>
              <a:gd name="connsiteX41" fmla="*/ 956794 w 2456709"/>
              <a:gd name="connsiteY41" fmla="*/ 2137120 h 2166619"/>
              <a:gd name="connsiteX42" fmla="*/ 2191985 w 2456709"/>
              <a:gd name="connsiteY42" fmla="*/ 2139983 h 2166619"/>
              <a:gd name="connsiteX43" fmla="*/ 2415672 w 2456709"/>
              <a:gd name="connsiteY43" fmla="*/ 2147815 h 2166619"/>
              <a:gd name="connsiteX44" fmla="*/ 2456709 w 2456709"/>
              <a:gd name="connsiteY44" fmla="*/ 1865755 h 2166619"/>
              <a:gd name="connsiteX45" fmla="*/ 2456709 w 2456709"/>
              <a:gd name="connsiteY45" fmla="*/ 1684641 h 2166619"/>
              <a:gd name="connsiteX46" fmla="*/ 2453749 w 2456709"/>
              <a:gd name="connsiteY46" fmla="*/ 1508485 h 2166619"/>
              <a:gd name="connsiteX47" fmla="*/ 2440223 w 2456709"/>
              <a:gd name="connsiteY47" fmla="*/ 1390737 h 2166619"/>
              <a:gd name="connsiteX48" fmla="*/ 2375729 w 2456709"/>
              <a:gd name="connsiteY48" fmla="*/ 1183801 h 2166619"/>
              <a:gd name="connsiteX49" fmla="*/ 2342855 w 2456709"/>
              <a:gd name="connsiteY49" fmla="*/ 1049949 h 2166619"/>
              <a:gd name="connsiteX50" fmla="*/ 2216849 w 2456709"/>
              <a:gd name="connsiteY50" fmla="*/ 909625 h 2166619"/>
              <a:gd name="connsiteX51" fmla="*/ 1996340 w 2456709"/>
              <a:gd name="connsiteY51" fmla="*/ 846622 h 2166619"/>
              <a:gd name="connsiteX52" fmla="*/ 1873198 w 2456709"/>
              <a:gd name="connsiteY52" fmla="*/ 806530 h 2166619"/>
              <a:gd name="connsiteX53" fmla="*/ 1744478 w 2456709"/>
              <a:gd name="connsiteY53" fmla="*/ 695291 h 2166619"/>
              <a:gd name="connsiteX54" fmla="*/ 1764076 w 2456709"/>
              <a:gd name="connsiteY54" fmla="*/ 584498 h 2166619"/>
              <a:gd name="connsiteX55" fmla="*/ 1790641 w 2456709"/>
              <a:gd name="connsiteY55" fmla="*/ 540901 h 2166619"/>
              <a:gd name="connsiteX56" fmla="*/ 1821203 w 2456709"/>
              <a:gd name="connsiteY56" fmla="*/ 408317 h 2166619"/>
              <a:gd name="connsiteX57" fmla="*/ 1812227 w 2456709"/>
              <a:gd name="connsiteY57" fmla="*/ 159443 h 2166619"/>
              <a:gd name="connsiteX58" fmla="*/ 1545748 w 2456709"/>
              <a:gd name="connsiteY58" fmla="*/ 613 h 2166619"/>
              <a:gd name="connsiteX0" fmla="*/ 1383346 w 2456709"/>
              <a:gd name="connsiteY0" fmla="*/ 807021 h 2139983"/>
              <a:gd name="connsiteX1" fmla="*/ 1515914 w 2456709"/>
              <a:gd name="connsiteY1" fmla="*/ 966706 h 2139983"/>
              <a:gd name="connsiteX2" fmla="*/ 1484278 w 2456709"/>
              <a:gd name="connsiteY2" fmla="*/ 999848 h 2139983"/>
              <a:gd name="connsiteX3" fmla="*/ 1565627 w 2456709"/>
              <a:gd name="connsiteY3" fmla="*/ 1082703 h 2139983"/>
              <a:gd name="connsiteX4" fmla="*/ 1514407 w 2456709"/>
              <a:gd name="connsiteY4" fmla="*/ 1221297 h 2139983"/>
              <a:gd name="connsiteX5" fmla="*/ 1478252 w 2456709"/>
              <a:gd name="connsiteY5" fmla="*/ 1358385 h 2139983"/>
              <a:gd name="connsiteX6" fmla="*/ 1383346 w 2456709"/>
              <a:gd name="connsiteY6" fmla="*/ 807021 h 2139983"/>
              <a:gd name="connsiteX7" fmla="*/ 1761468 w 2456709"/>
              <a:gd name="connsiteY7" fmla="*/ 743750 h 2139983"/>
              <a:gd name="connsiteX8" fmla="*/ 1687651 w 2456709"/>
              <a:gd name="connsiteY8" fmla="*/ 1423162 h 2139983"/>
              <a:gd name="connsiteX9" fmla="*/ 1680119 w 2456709"/>
              <a:gd name="connsiteY9" fmla="*/ 1191168 h 2139983"/>
              <a:gd name="connsiteX10" fmla="*/ 1633419 w 2456709"/>
              <a:gd name="connsiteY10" fmla="*/ 1075171 h 2139983"/>
              <a:gd name="connsiteX11" fmla="*/ 1662042 w 2456709"/>
              <a:gd name="connsiteY11" fmla="*/ 984784 h 2139983"/>
              <a:gd name="connsiteX12" fmla="*/ 1625887 w 2456709"/>
              <a:gd name="connsiteY12" fmla="*/ 957667 h 2139983"/>
              <a:gd name="connsiteX13" fmla="*/ 1761468 w 2456709"/>
              <a:gd name="connsiteY13" fmla="*/ 743750 h 2139983"/>
              <a:gd name="connsiteX14" fmla="*/ 1545748 w 2456709"/>
              <a:gd name="connsiteY14" fmla="*/ 613 h 2139983"/>
              <a:gd name="connsiteX15" fmla="*/ 1274671 w 2456709"/>
              <a:gd name="connsiteY15" fmla="*/ 379829 h 2139983"/>
              <a:gd name="connsiteX16" fmla="*/ 1297433 w 2456709"/>
              <a:gd name="connsiteY16" fmla="*/ 552863 h 2139983"/>
              <a:gd name="connsiteX17" fmla="*/ 1346415 w 2456709"/>
              <a:gd name="connsiteY17" fmla="*/ 595059 h 2139983"/>
              <a:gd name="connsiteX18" fmla="*/ 1367372 w 2456709"/>
              <a:gd name="connsiteY18" fmla="*/ 752432 h 2139983"/>
              <a:gd name="connsiteX19" fmla="*/ 1274686 w 2456709"/>
              <a:gd name="connsiteY19" fmla="*/ 869532 h 2139983"/>
              <a:gd name="connsiteX20" fmla="*/ 959345 w 2456709"/>
              <a:gd name="connsiteY20" fmla="*/ 1000520 h 2139983"/>
              <a:gd name="connsiteX21" fmla="*/ 838918 w 2456709"/>
              <a:gd name="connsiteY21" fmla="*/ 1316294 h 2139983"/>
              <a:gd name="connsiteX22" fmla="*/ 850387 w 2456709"/>
              <a:gd name="connsiteY22" fmla="*/ 1389231 h 2139983"/>
              <a:gd name="connsiteX23" fmla="*/ 741400 w 2456709"/>
              <a:gd name="connsiteY23" fmla="*/ 1570558 h 2139983"/>
              <a:gd name="connsiteX24" fmla="*/ 697265 w 2456709"/>
              <a:gd name="connsiteY24" fmla="*/ 1680275 h 2139983"/>
              <a:gd name="connsiteX25" fmla="*/ 563833 w 2456709"/>
              <a:gd name="connsiteY25" fmla="*/ 1671728 h 2139983"/>
              <a:gd name="connsiteX26" fmla="*/ 366099 w 2456709"/>
              <a:gd name="connsiteY26" fmla="*/ 1578836 h 2139983"/>
              <a:gd name="connsiteX27" fmla="*/ 318787 w 2456709"/>
              <a:gd name="connsiteY27" fmla="*/ 1453889 h 2139983"/>
              <a:gd name="connsiteX28" fmla="*/ 204385 w 2456709"/>
              <a:gd name="connsiteY28" fmla="*/ 1217853 h 2139983"/>
              <a:gd name="connsiteX29" fmla="*/ 191722 w 2456709"/>
              <a:gd name="connsiteY29" fmla="*/ 1409725 h 2139983"/>
              <a:gd name="connsiteX30" fmla="*/ 7382 w 2456709"/>
              <a:gd name="connsiteY30" fmla="*/ 1338578 h 2139983"/>
              <a:gd name="connsiteX31" fmla="*/ 17480 w 2456709"/>
              <a:gd name="connsiteY31" fmla="*/ 1406115 h 2139983"/>
              <a:gd name="connsiteX32" fmla="*/ 41091 w 2456709"/>
              <a:gd name="connsiteY32" fmla="*/ 1503005 h 2139983"/>
              <a:gd name="connsiteX33" fmla="*/ 73994 w 2456709"/>
              <a:gd name="connsiteY33" fmla="*/ 1575361 h 2139983"/>
              <a:gd name="connsiteX34" fmla="*/ 132030 w 2456709"/>
              <a:gd name="connsiteY34" fmla="*/ 1631293 h 2139983"/>
              <a:gd name="connsiteX35" fmla="*/ 273712 w 2456709"/>
              <a:gd name="connsiteY35" fmla="*/ 1741935 h 2139983"/>
              <a:gd name="connsiteX36" fmla="*/ 280648 w 2456709"/>
              <a:gd name="connsiteY36" fmla="*/ 1944801 h 2139983"/>
              <a:gd name="connsiteX37" fmla="*/ 371006 w 2456709"/>
              <a:gd name="connsiteY37" fmla="*/ 1983565 h 2139983"/>
              <a:gd name="connsiteX38" fmla="*/ 464779 w 2456709"/>
              <a:gd name="connsiteY38" fmla="*/ 2027684 h 2139983"/>
              <a:gd name="connsiteX39" fmla="*/ 746098 w 2456709"/>
              <a:gd name="connsiteY39" fmla="*/ 2074878 h 2139983"/>
              <a:gd name="connsiteX40" fmla="*/ 951067 w 2456709"/>
              <a:gd name="connsiteY40" fmla="*/ 2005998 h 2139983"/>
              <a:gd name="connsiteX41" fmla="*/ 956794 w 2456709"/>
              <a:gd name="connsiteY41" fmla="*/ 2137120 h 2139983"/>
              <a:gd name="connsiteX42" fmla="*/ 2191985 w 2456709"/>
              <a:gd name="connsiteY42" fmla="*/ 2139983 h 2139983"/>
              <a:gd name="connsiteX43" fmla="*/ 2456709 w 2456709"/>
              <a:gd name="connsiteY43" fmla="*/ 1865755 h 2139983"/>
              <a:gd name="connsiteX44" fmla="*/ 2456709 w 2456709"/>
              <a:gd name="connsiteY44" fmla="*/ 1684641 h 2139983"/>
              <a:gd name="connsiteX45" fmla="*/ 2453749 w 2456709"/>
              <a:gd name="connsiteY45" fmla="*/ 1508485 h 2139983"/>
              <a:gd name="connsiteX46" fmla="*/ 2440223 w 2456709"/>
              <a:gd name="connsiteY46" fmla="*/ 1390737 h 2139983"/>
              <a:gd name="connsiteX47" fmla="*/ 2375729 w 2456709"/>
              <a:gd name="connsiteY47" fmla="*/ 1183801 h 2139983"/>
              <a:gd name="connsiteX48" fmla="*/ 2342855 w 2456709"/>
              <a:gd name="connsiteY48" fmla="*/ 1049949 h 2139983"/>
              <a:gd name="connsiteX49" fmla="*/ 2216849 w 2456709"/>
              <a:gd name="connsiteY49" fmla="*/ 909625 h 2139983"/>
              <a:gd name="connsiteX50" fmla="*/ 1996340 w 2456709"/>
              <a:gd name="connsiteY50" fmla="*/ 846622 h 2139983"/>
              <a:gd name="connsiteX51" fmla="*/ 1873198 w 2456709"/>
              <a:gd name="connsiteY51" fmla="*/ 806530 h 2139983"/>
              <a:gd name="connsiteX52" fmla="*/ 1744478 w 2456709"/>
              <a:gd name="connsiteY52" fmla="*/ 695291 h 2139983"/>
              <a:gd name="connsiteX53" fmla="*/ 1764076 w 2456709"/>
              <a:gd name="connsiteY53" fmla="*/ 584498 h 2139983"/>
              <a:gd name="connsiteX54" fmla="*/ 1790641 w 2456709"/>
              <a:gd name="connsiteY54" fmla="*/ 540901 h 2139983"/>
              <a:gd name="connsiteX55" fmla="*/ 1821203 w 2456709"/>
              <a:gd name="connsiteY55" fmla="*/ 408317 h 2139983"/>
              <a:gd name="connsiteX56" fmla="*/ 1812227 w 2456709"/>
              <a:gd name="connsiteY56" fmla="*/ 159443 h 2139983"/>
              <a:gd name="connsiteX57" fmla="*/ 1545748 w 2456709"/>
              <a:gd name="connsiteY57" fmla="*/ 613 h 2139983"/>
              <a:gd name="connsiteX0" fmla="*/ 1383346 w 2485504"/>
              <a:gd name="connsiteY0" fmla="*/ 807021 h 2149508"/>
              <a:gd name="connsiteX1" fmla="*/ 1515914 w 2485504"/>
              <a:gd name="connsiteY1" fmla="*/ 966706 h 2149508"/>
              <a:gd name="connsiteX2" fmla="*/ 1484278 w 2485504"/>
              <a:gd name="connsiteY2" fmla="*/ 999848 h 2149508"/>
              <a:gd name="connsiteX3" fmla="*/ 1565627 w 2485504"/>
              <a:gd name="connsiteY3" fmla="*/ 1082703 h 2149508"/>
              <a:gd name="connsiteX4" fmla="*/ 1514407 w 2485504"/>
              <a:gd name="connsiteY4" fmla="*/ 1221297 h 2149508"/>
              <a:gd name="connsiteX5" fmla="*/ 1478252 w 2485504"/>
              <a:gd name="connsiteY5" fmla="*/ 1358385 h 2149508"/>
              <a:gd name="connsiteX6" fmla="*/ 1383346 w 2485504"/>
              <a:gd name="connsiteY6" fmla="*/ 807021 h 2149508"/>
              <a:gd name="connsiteX7" fmla="*/ 1761468 w 2485504"/>
              <a:gd name="connsiteY7" fmla="*/ 743750 h 2149508"/>
              <a:gd name="connsiteX8" fmla="*/ 1687651 w 2485504"/>
              <a:gd name="connsiteY8" fmla="*/ 1423162 h 2149508"/>
              <a:gd name="connsiteX9" fmla="*/ 1680119 w 2485504"/>
              <a:gd name="connsiteY9" fmla="*/ 1191168 h 2149508"/>
              <a:gd name="connsiteX10" fmla="*/ 1633419 w 2485504"/>
              <a:gd name="connsiteY10" fmla="*/ 1075171 h 2149508"/>
              <a:gd name="connsiteX11" fmla="*/ 1662042 w 2485504"/>
              <a:gd name="connsiteY11" fmla="*/ 984784 h 2149508"/>
              <a:gd name="connsiteX12" fmla="*/ 1625887 w 2485504"/>
              <a:gd name="connsiteY12" fmla="*/ 957667 h 2149508"/>
              <a:gd name="connsiteX13" fmla="*/ 1761468 w 2485504"/>
              <a:gd name="connsiteY13" fmla="*/ 743750 h 2149508"/>
              <a:gd name="connsiteX14" fmla="*/ 1545748 w 2485504"/>
              <a:gd name="connsiteY14" fmla="*/ 613 h 2149508"/>
              <a:gd name="connsiteX15" fmla="*/ 1274671 w 2485504"/>
              <a:gd name="connsiteY15" fmla="*/ 379829 h 2149508"/>
              <a:gd name="connsiteX16" fmla="*/ 1297433 w 2485504"/>
              <a:gd name="connsiteY16" fmla="*/ 552863 h 2149508"/>
              <a:gd name="connsiteX17" fmla="*/ 1346415 w 2485504"/>
              <a:gd name="connsiteY17" fmla="*/ 595059 h 2149508"/>
              <a:gd name="connsiteX18" fmla="*/ 1367372 w 2485504"/>
              <a:gd name="connsiteY18" fmla="*/ 752432 h 2149508"/>
              <a:gd name="connsiteX19" fmla="*/ 1274686 w 2485504"/>
              <a:gd name="connsiteY19" fmla="*/ 869532 h 2149508"/>
              <a:gd name="connsiteX20" fmla="*/ 959345 w 2485504"/>
              <a:gd name="connsiteY20" fmla="*/ 1000520 h 2149508"/>
              <a:gd name="connsiteX21" fmla="*/ 838918 w 2485504"/>
              <a:gd name="connsiteY21" fmla="*/ 1316294 h 2149508"/>
              <a:gd name="connsiteX22" fmla="*/ 850387 w 2485504"/>
              <a:gd name="connsiteY22" fmla="*/ 1389231 h 2149508"/>
              <a:gd name="connsiteX23" fmla="*/ 741400 w 2485504"/>
              <a:gd name="connsiteY23" fmla="*/ 1570558 h 2149508"/>
              <a:gd name="connsiteX24" fmla="*/ 697265 w 2485504"/>
              <a:gd name="connsiteY24" fmla="*/ 1680275 h 2149508"/>
              <a:gd name="connsiteX25" fmla="*/ 563833 w 2485504"/>
              <a:gd name="connsiteY25" fmla="*/ 1671728 h 2149508"/>
              <a:gd name="connsiteX26" fmla="*/ 366099 w 2485504"/>
              <a:gd name="connsiteY26" fmla="*/ 1578836 h 2149508"/>
              <a:gd name="connsiteX27" fmla="*/ 318787 w 2485504"/>
              <a:gd name="connsiteY27" fmla="*/ 1453889 h 2149508"/>
              <a:gd name="connsiteX28" fmla="*/ 204385 w 2485504"/>
              <a:gd name="connsiteY28" fmla="*/ 1217853 h 2149508"/>
              <a:gd name="connsiteX29" fmla="*/ 191722 w 2485504"/>
              <a:gd name="connsiteY29" fmla="*/ 1409725 h 2149508"/>
              <a:gd name="connsiteX30" fmla="*/ 7382 w 2485504"/>
              <a:gd name="connsiteY30" fmla="*/ 1338578 h 2149508"/>
              <a:gd name="connsiteX31" fmla="*/ 17480 w 2485504"/>
              <a:gd name="connsiteY31" fmla="*/ 1406115 h 2149508"/>
              <a:gd name="connsiteX32" fmla="*/ 41091 w 2485504"/>
              <a:gd name="connsiteY32" fmla="*/ 1503005 h 2149508"/>
              <a:gd name="connsiteX33" fmla="*/ 73994 w 2485504"/>
              <a:gd name="connsiteY33" fmla="*/ 1575361 h 2149508"/>
              <a:gd name="connsiteX34" fmla="*/ 132030 w 2485504"/>
              <a:gd name="connsiteY34" fmla="*/ 1631293 h 2149508"/>
              <a:gd name="connsiteX35" fmla="*/ 273712 w 2485504"/>
              <a:gd name="connsiteY35" fmla="*/ 1741935 h 2149508"/>
              <a:gd name="connsiteX36" fmla="*/ 280648 w 2485504"/>
              <a:gd name="connsiteY36" fmla="*/ 1944801 h 2149508"/>
              <a:gd name="connsiteX37" fmla="*/ 371006 w 2485504"/>
              <a:gd name="connsiteY37" fmla="*/ 1983565 h 2149508"/>
              <a:gd name="connsiteX38" fmla="*/ 464779 w 2485504"/>
              <a:gd name="connsiteY38" fmla="*/ 2027684 h 2149508"/>
              <a:gd name="connsiteX39" fmla="*/ 746098 w 2485504"/>
              <a:gd name="connsiteY39" fmla="*/ 2074878 h 2149508"/>
              <a:gd name="connsiteX40" fmla="*/ 951067 w 2485504"/>
              <a:gd name="connsiteY40" fmla="*/ 2005998 h 2149508"/>
              <a:gd name="connsiteX41" fmla="*/ 956794 w 2485504"/>
              <a:gd name="connsiteY41" fmla="*/ 2137120 h 2149508"/>
              <a:gd name="connsiteX42" fmla="*/ 2353910 w 2485504"/>
              <a:gd name="connsiteY42" fmla="*/ 2149508 h 2149508"/>
              <a:gd name="connsiteX43" fmla="*/ 2456709 w 2485504"/>
              <a:gd name="connsiteY43" fmla="*/ 1865755 h 2149508"/>
              <a:gd name="connsiteX44" fmla="*/ 2456709 w 2485504"/>
              <a:gd name="connsiteY44" fmla="*/ 1684641 h 2149508"/>
              <a:gd name="connsiteX45" fmla="*/ 2453749 w 2485504"/>
              <a:gd name="connsiteY45" fmla="*/ 1508485 h 2149508"/>
              <a:gd name="connsiteX46" fmla="*/ 2440223 w 2485504"/>
              <a:gd name="connsiteY46" fmla="*/ 1390737 h 2149508"/>
              <a:gd name="connsiteX47" fmla="*/ 2375729 w 2485504"/>
              <a:gd name="connsiteY47" fmla="*/ 1183801 h 2149508"/>
              <a:gd name="connsiteX48" fmla="*/ 2342855 w 2485504"/>
              <a:gd name="connsiteY48" fmla="*/ 1049949 h 2149508"/>
              <a:gd name="connsiteX49" fmla="*/ 2216849 w 2485504"/>
              <a:gd name="connsiteY49" fmla="*/ 909625 h 2149508"/>
              <a:gd name="connsiteX50" fmla="*/ 1996340 w 2485504"/>
              <a:gd name="connsiteY50" fmla="*/ 846622 h 2149508"/>
              <a:gd name="connsiteX51" fmla="*/ 1873198 w 2485504"/>
              <a:gd name="connsiteY51" fmla="*/ 806530 h 2149508"/>
              <a:gd name="connsiteX52" fmla="*/ 1744478 w 2485504"/>
              <a:gd name="connsiteY52" fmla="*/ 695291 h 2149508"/>
              <a:gd name="connsiteX53" fmla="*/ 1764076 w 2485504"/>
              <a:gd name="connsiteY53" fmla="*/ 584498 h 2149508"/>
              <a:gd name="connsiteX54" fmla="*/ 1790641 w 2485504"/>
              <a:gd name="connsiteY54" fmla="*/ 540901 h 2149508"/>
              <a:gd name="connsiteX55" fmla="*/ 1821203 w 2485504"/>
              <a:gd name="connsiteY55" fmla="*/ 408317 h 2149508"/>
              <a:gd name="connsiteX56" fmla="*/ 1812227 w 2485504"/>
              <a:gd name="connsiteY56" fmla="*/ 159443 h 2149508"/>
              <a:gd name="connsiteX57" fmla="*/ 1545748 w 2485504"/>
              <a:gd name="connsiteY57" fmla="*/ 613 h 2149508"/>
              <a:gd name="connsiteX0" fmla="*/ 1383346 w 2504195"/>
              <a:gd name="connsiteY0" fmla="*/ 807021 h 2139983"/>
              <a:gd name="connsiteX1" fmla="*/ 1515914 w 2504195"/>
              <a:gd name="connsiteY1" fmla="*/ 966706 h 2139983"/>
              <a:gd name="connsiteX2" fmla="*/ 1484278 w 2504195"/>
              <a:gd name="connsiteY2" fmla="*/ 999848 h 2139983"/>
              <a:gd name="connsiteX3" fmla="*/ 1565627 w 2504195"/>
              <a:gd name="connsiteY3" fmla="*/ 1082703 h 2139983"/>
              <a:gd name="connsiteX4" fmla="*/ 1514407 w 2504195"/>
              <a:gd name="connsiteY4" fmla="*/ 1221297 h 2139983"/>
              <a:gd name="connsiteX5" fmla="*/ 1478252 w 2504195"/>
              <a:gd name="connsiteY5" fmla="*/ 1358385 h 2139983"/>
              <a:gd name="connsiteX6" fmla="*/ 1383346 w 2504195"/>
              <a:gd name="connsiteY6" fmla="*/ 807021 h 2139983"/>
              <a:gd name="connsiteX7" fmla="*/ 1761468 w 2504195"/>
              <a:gd name="connsiteY7" fmla="*/ 743750 h 2139983"/>
              <a:gd name="connsiteX8" fmla="*/ 1687651 w 2504195"/>
              <a:gd name="connsiteY8" fmla="*/ 1423162 h 2139983"/>
              <a:gd name="connsiteX9" fmla="*/ 1680119 w 2504195"/>
              <a:gd name="connsiteY9" fmla="*/ 1191168 h 2139983"/>
              <a:gd name="connsiteX10" fmla="*/ 1633419 w 2504195"/>
              <a:gd name="connsiteY10" fmla="*/ 1075171 h 2139983"/>
              <a:gd name="connsiteX11" fmla="*/ 1662042 w 2504195"/>
              <a:gd name="connsiteY11" fmla="*/ 984784 h 2139983"/>
              <a:gd name="connsiteX12" fmla="*/ 1625887 w 2504195"/>
              <a:gd name="connsiteY12" fmla="*/ 957667 h 2139983"/>
              <a:gd name="connsiteX13" fmla="*/ 1761468 w 2504195"/>
              <a:gd name="connsiteY13" fmla="*/ 743750 h 2139983"/>
              <a:gd name="connsiteX14" fmla="*/ 1545748 w 2504195"/>
              <a:gd name="connsiteY14" fmla="*/ 613 h 2139983"/>
              <a:gd name="connsiteX15" fmla="*/ 1274671 w 2504195"/>
              <a:gd name="connsiteY15" fmla="*/ 379829 h 2139983"/>
              <a:gd name="connsiteX16" fmla="*/ 1297433 w 2504195"/>
              <a:gd name="connsiteY16" fmla="*/ 552863 h 2139983"/>
              <a:gd name="connsiteX17" fmla="*/ 1346415 w 2504195"/>
              <a:gd name="connsiteY17" fmla="*/ 595059 h 2139983"/>
              <a:gd name="connsiteX18" fmla="*/ 1367372 w 2504195"/>
              <a:gd name="connsiteY18" fmla="*/ 752432 h 2139983"/>
              <a:gd name="connsiteX19" fmla="*/ 1274686 w 2504195"/>
              <a:gd name="connsiteY19" fmla="*/ 869532 h 2139983"/>
              <a:gd name="connsiteX20" fmla="*/ 959345 w 2504195"/>
              <a:gd name="connsiteY20" fmla="*/ 1000520 h 2139983"/>
              <a:gd name="connsiteX21" fmla="*/ 838918 w 2504195"/>
              <a:gd name="connsiteY21" fmla="*/ 1316294 h 2139983"/>
              <a:gd name="connsiteX22" fmla="*/ 850387 w 2504195"/>
              <a:gd name="connsiteY22" fmla="*/ 1389231 h 2139983"/>
              <a:gd name="connsiteX23" fmla="*/ 741400 w 2504195"/>
              <a:gd name="connsiteY23" fmla="*/ 1570558 h 2139983"/>
              <a:gd name="connsiteX24" fmla="*/ 697265 w 2504195"/>
              <a:gd name="connsiteY24" fmla="*/ 1680275 h 2139983"/>
              <a:gd name="connsiteX25" fmla="*/ 563833 w 2504195"/>
              <a:gd name="connsiteY25" fmla="*/ 1671728 h 2139983"/>
              <a:gd name="connsiteX26" fmla="*/ 366099 w 2504195"/>
              <a:gd name="connsiteY26" fmla="*/ 1578836 h 2139983"/>
              <a:gd name="connsiteX27" fmla="*/ 318787 w 2504195"/>
              <a:gd name="connsiteY27" fmla="*/ 1453889 h 2139983"/>
              <a:gd name="connsiteX28" fmla="*/ 204385 w 2504195"/>
              <a:gd name="connsiteY28" fmla="*/ 1217853 h 2139983"/>
              <a:gd name="connsiteX29" fmla="*/ 191722 w 2504195"/>
              <a:gd name="connsiteY29" fmla="*/ 1409725 h 2139983"/>
              <a:gd name="connsiteX30" fmla="*/ 7382 w 2504195"/>
              <a:gd name="connsiteY30" fmla="*/ 1338578 h 2139983"/>
              <a:gd name="connsiteX31" fmla="*/ 17480 w 2504195"/>
              <a:gd name="connsiteY31" fmla="*/ 1406115 h 2139983"/>
              <a:gd name="connsiteX32" fmla="*/ 41091 w 2504195"/>
              <a:gd name="connsiteY32" fmla="*/ 1503005 h 2139983"/>
              <a:gd name="connsiteX33" fmla="*/ 73994 w 2504195"/>
              <a:gd name="connsiteY33" fmla="*/ 1575361 h 2139983"/>
              <a:gd name="connsiteX34" fmla="*/ 132030 w 2504195"/>
              <a:gd name="connsiteY34" fmla="*/ 1631293 h 2139983"/>
              <a:gd name="connsiteX35" fmla="*/ 273712 w 2504195"/>
              <a:gd name="connsiteY35" fmla="*/ 1741935 h 2139983"/>
              <a:gd name="connsiteX36" fmla="*/ 280648 w 2504195"/>
              <a:gd name="connsiteY36" fmla="*/ 1944801 h 2139983"/>
              <a:gd name="connsiteX37" fmla="*/ 371006 w 2504195"/>
              <a:gd name="connsiteY37" fmla="*/ 1983565 h 2139983"/>
              <a:gd name="connsiteX38" fmla="*/ 464779 w 2504195"/>
              <a:gd name="connsiteY38" fmla="*/ 2027684 h 2139983"/>
              <a:gd name="connsiteX39" fmla="*/ 746098 w 2504195"/>
              <a:gd name="connsiteY39" fmla="*/ 2074878 h 2139983"/>
              <a:gd name="connsiteX40" fmla="*/ 951067 w 2504195"/>
              <a:gd name="connsiteY40" fmla="*/ 2005998 h 2139983"/>
              <a:gd name="connsiteX41" fmla="*/ 956794 w 2504195"/>
              <a:gd name="connsiteY41" fmla="*/ 2137120 h 2139983"/>
              <a:gd name="connsiteX42" fmla="*/ 2382485 w 2504195"/>
              <a:gd name="connsiteY42" fmla="*/ 2139983 h 2139983"/>
              <a:gd name="connsiteX43" fmla="*/ 2456709 w 2504195"/>
              <a:gd name="connsiteY43" fmla="*/ 1865755 h 2139983"/>
              <a:gd name="connsiteX44" fmla="*/ 2456709 w 2504195"/>
              <a:gd name="connsiteY44" fmla="*/ 1684641 h 2139983"/>
              <a:gd name="connsiteX45" fmla="*/ 2453749 w 2504195"/>
              <a:gd name="connsiteY45" fmla="*/ 1508485 h 2139983"/>
              <a:gd name="connsiteX46" fmla="*/ 2440223 w 2504195"/>
              <a:gd name="connsiteY46" fmla="*/ 1390737 h 2139983"/>
              <a:gd name="connsiteX47" fmla="*/ 2375729 w 2504195"/>
              <a:gd name="connsiteY47" fmla="*/ 1183801 h 2139983"/>
              <a:gd name="connsiteX48" fmla="*/ 2342855 w 2504195"/>
              <a:gd name="connsiteY48" fmla="*/ 1049949 h 2139983"/>
              <a:gd name="connsiteX49" fmla="*/ 2216849 w 2504195"/>
              <a:gd name="connsiteY49" fmla="*/ 909625 h 2139983"/>
              <a:gd name="connsiteX50" fmla="*/ 1996340 w 2504195"/>
              <a:gd name="connsiteY50" fmla="*/ 846622 h 2139983"/>
              <a:gd name="connsiteX51" fmla="*/ 1873198 w 2504195"/>
              <a:gd name="connsiteY51" fmla="*/ 806530 h 2139983"/>
              <a:gd name="connsiteX52" fmla="*/ 1744478 w 2504195"/>
              <a:gd name="connsiteY52" fmla="*/ 695291 h 2139983"/>
              <a:gd name="connsiteX53" fmla="*/ 1764076 w 2504195"/>
              <a:gd name="connsiteY53" fmla="*/ 584498 h 2139983"/>
              <a:gd name="connsiteX54" fmla="*/ 1790641 w 2504195"/>
              <a:gd name="connsiteY54" fmla="*/ 540901 h 2139983"/>
              <a:gd name="connsiteX55" fmla="*/ 1821203 w 2504195"/>
              <a:gd name="connsiteY55" fmla="*/ 408317 h 2139983"/>
              <a:gd name="connsiteX56" fmla="*/ 1812227 w 2504195"/>
              <a:gd name="connsiteY56" fmla="*/ 159443 h 2139983"/>
              <a:gd name="connsiteX57" fmla="*/ 1545748 w 2504195"/>
              <a:gd name="connsiteY57" fmla="*/ 613 h 2139983"/>
              <a:gd name="connsiteX0" fmla="*/ 1383346 w 2456709"/>
              <a:gd name="connsiteY0" fmla="*/ 807021 h 2139983"/>
              <a:gd name="connsiteX1" fmla="*/ 1515914 w 2456709"/>
              <a:gd name="connsiteY1" fmla="*/ 966706 h 2139983"/>
              <a:gd name="connsiteX2" fmla="*/ 1484278 w 2456709"/>
              <a:gd name="connsiteY2" fmla="*/ 999848 h 2139983"/>
              <a:gd name="connsiteX3" fmla="*/ 1565627 w 2456709"/>
              <a:gd name="connsiteY3" fmla="*/ 1082703 h 2139983"/>
              <a:gd name="connsiteX4" fmla="*/ 1514407 w 2456709"/>
              <a:gd name="connsiteY4" fmla="*/ 1221297 h 2139983"/>
              <a:gd name="connsiteX5" fmla="*/ 1478252 w 2456709"/>
              <a:gd name="connsiteY5" fmla="*/ 1358385 h 2139983"/>
              <a:gd name="connsiteX6" fmla="*/ 1383346 w 2456709"/>
              <a:gd name="connsiteY6" fmla="*/ 807021 h 2139983"/>
              <a:gd name="connsiteX7" fmla="*/ 1761468 w 2456709"/>
              <a:gd name="connsiteY7" fmla="*/ 743750 h 2139983"/>
              <a:gd name="connsiteX8" fmla="*/ 1687651 w 2456709"/>
              <a:gd name="connsiteY8" fmla="*/ 1423162 h 2139983"/>
              <a:gd name="connsiteX9" fmla="*/ 1680119 w 2456709"/>
              <a:gd name="connsiteY9" fmla="*/ 1191168 h 2139983"/>
              <a:gd name="connsiteX10" fmla="*/ 1633419 w 2456709"/>
              <a:gd name="connsiteY10" fmla="*/ 1075171 h 2139983"/>
              <a:gd name="connsiteX11" fmla="*/ 1662042 w 2456709"/>
              <a:gd name="connsiteY11" fmla="*/ 984784 h 2139983"/>
              <a:gd name="connsiteX12" fmla="*/ 1625887 w 2456709"/>
              <a:gd name="connsiteY12" fmla="*/ 957667 h 2139983"/>
              <a:gd name="connsiteX13" fmla="*/ 1761468 w 2456709"/>
              <a:gd name="connsiteY13" fmla="*/ 743750 h 2139983"/>
              <a:gd name="connsiteX14" fmla="*/ 1545748 w 2456709"/>
              <a:gd name="connsiteY14" fmla="*/ 613 h 2139983"/>
              <a:gd name="connsiteX15" fmla="*/ 1274671 w 2456709"/>
              <a:gd name="connsiteY15" fmla="*/ 379829 h 2139983"/>
              <a:gd name="connsiteX16" fmla="*/ 1297433 w 2456709"/>
              <a:gd name="connsiteY16" fmla="*/ 552863 h 2139983"/>
              <a:gd name="connsiteX17" fmla="*/ 1346415 w 2456709"/>
              <a:gd name="connsiteY17" fmla="*/ 595059 h 2139983"/>
              <a:gd name="connsiteX18" fmla="*/ 1367372 w 2456709"/>
              <a:gd name="connsiteY18" fmla="*/ 752432 h 2139983"/>
              <a:gd name="connsiteX19" fmla="*/ 1274686 w 2456709"/>
              <a:gd name="connsiteY19" fmla="*/ 869532 h 2139983"/>
              <a:gd name="connsiteX20" fmla="*/ 959345 w 2456709"/>
              <a:gd name="connsiteY20" fmla="*/ 1000520 h 2139983"/>
              <a:gd name="connsiteX21" fmla="*/ 838918 w 2456709"/>
              <a:gd name="connsiteY21" fmla="*/ 1316294 h 2139983"/>
              <a:gd name="connsiteX22" fmla="*/ 850387 w 2456709"/>
              <a:gd name="connsiteY22" fmla="*/ 1389231 h 2139983"/>
              <a:gd name="connsiteX23" fmla="*/ 741400 w 2456709"/>
              <a:gd name="connsiteY23" fmla="*/ 1570558 h 2139983"/>
              <a:gd name="connsiteX24" fmla="*/ 697265 w 2456709"/>
              <a:gd name="connsiteY24" fmla="*/ 1680275 h 2139983"/>
              <a:gd name="connsiteX25" fmla="*/ 563833 w 2456709"/>
              <a:gd name="connsiteY25" fmla="*/ 1671728 h 2139983"/>
              <a:gd name="connsiteX26" fmla="*/ 366099 w 2456709"/>
              <a:gd name="connsiteY26" fmla="*/ 1578836 h 2139983"/>
              <a:gd name="connsiteX27" fmla="*/ 318787 w 2456709"/>
              <a:gd name="connsiteY27" fmla="*/ 1453889 h 2139983"/>
              <a:gd name="connsiteX28" fmla="*/ 204385 w 2456709"/>
              <a:gd name="connsiteY28" fmla="*/ 1217853 h 2139983"/>
              <a:gd name="connsiteX29" fmla="*/ 191722 w 2456709"/>
              <a:gd name="connsiteY29" fmla="*/ 1409725 h 2139983"/>
              <a:gd name="connsiteX30" fmla="*/ 7382 w 2456709"/>
              <a:gd name="connsiteY30" fmla="*/ 1338578 h 2139983"/>
              <a:gd name="connsiteX31" fmla="*/ 17480 w 2456709"/>
              <a:gd name="connsiteY31" fmla="*/ 1406115 h 2139983"/>
              <a:gd name="connsiteX32" fmla="*/ 41091 w 2456709"/>
              <a:gd name="connsiteY32" fmla="*/ 1503005 h 2139983"/>
              <a:gd name="connsiteX33" fmla="*/ 73994 w 2456709"/>
              <a:gd name="connsiteY33" fmla="*/ 1575361 h 2139983"/>
              <a:gd name="connsiteX34" fmla="*/ 132030 w 2456709"/>
              <a:gd name="connsiteY34" fmla="*/ 1631293 h 2139983"/>
              <a:gd name="connsiteX35" fmla="*/ 273712 w 2456709"/>
              <a:gd name="connsiteY35" fmla="*/ 1741935 h 2139983"/>
              <a:gd name="connsiteX36" fmla="*/ 280648 w 2456709"/>
              <a:gd name="connsiteY36" fmla="*/ 1944801 h 2139983"/>
              <a:gd name="connsiteX37" fmla="*/ 371006 w 2456709"/>
              <a:gd name="connsiteY37" fmla="*/ 1983565 h 2139983"/>
              <a:gd name="connsiteX38" fmla="*/ 464779 w 2456709"/>
              <a:gd name="connsiteY38" fmla="*/ 2027684 h 2139983"/>
              <a:gd name="connsiteX39" fmla="*/ 746098 w 2456709"/>
              <a:gd name="connsiteY39" fmla="*/ 2074878 h 2139983"/>
              <a:gd name="connsiteX40" fmla="*/ 951067 w 2456709"/>
              <a:gd name="connsiteY40" fmla="*/ 2005998 h 2139983"/>
              <a:gd name="connsiteX41" fmla="*/ 956794 w 2456709"/>
              <a:gd name="connsiteY41" fmla="*/ 2137120 h 2139983"/>
              <a:gd name="connsiteX42" fmla="*/ 2382485 w 2456709"/>
              <a:gd name="connsiteY42" fmla="*/ 2139983 h 2139983"/>
              <a:gd name="connsiteX43" fmla="*/ 2456709 w 2456709"/>
              <a:gd name="connsiteY43" fmla="*/ 1865755 h 2139983"/>
              <a:gd name="connsiteX44" fmla="*/ 2456709 w 2456709"/>
              <a:gd name="connsiteY44" fmla="*/ 1684641 h 2139983"/>
              <a:gd name="connsiteX45" fmla="*/ 2453749 w 2456709"/>
              <a:gd name="connsiteY45" fmla="*/ 1508485 h 2139983"/>
              <a:gd name="connsiteX46" fmla="*/ 2440223 w 2456709"/>
              <a:gd name="connsiteY46" fmla="*/ 1390737 h 2139983"/>
              <a:gd name="connsiteX47" fmla="*/ 2375729 w 2456709"/>
              <a:gd name="connsiteY47" fmla="*/ 1183801 h 2139983"/>
              <a:gd name="connsiteX48" fmla="*/ 2342855 w 2456709"/>
              <a:gd name="connsiteY48" fmla="*/ 1049949 h 2139983"/>
              <a:gd name="connsiteX49" fmla="*/ 2216849 w 2456709"/>
              <a:gd name="connsiteY49" fmla="*/ 909625 h 2139983"/>
              <a:gd name="connsiteX50" fmla="*/ 1996340 w 2456709"/>
              <a:gd name="connsiteY50" fmla="*/ 846622 h 2139983"/>
              <a:gd name="connsiteX51" fmla="*/ 1873198 w 2456709"/>
              <a:gd name="connsiteY51" fmla="*/ 806530 h 2139983"/>
              <a:gd name="connsiteX52" fmla="*/ 1744478 w 2456709"/>
              <a:gd name="connsiteY52" fmla="*/ 695291 h 2139983"/>
              <a:gd name="connsiteX53" fmla="*/ 1764076 w 2456709"/>
              <a:gd name="connsiteY53" fmla="*/ 584498 h 2139983"/>
              <a:gd name="connsiteX54" fmla="*/ 1790641 w 2456709"/>
              <a:gd name="connsiteY54" fmla="*/ 540901 h 2139983"/>
              <a:gd name="connsiteX55" fmla="*/ 1821203 w 2456709"/>
              <a:gd name="connsiteY55" fmla="*/ 408317 h 2139983"/>
              <a:gd name="connsiteX56" fmla="*/ 1812227 w 2456709"/>
              <a:gd name="connsiteY56" fmla="*/ 159443 h 2139983"/>
              <a:gd name="connsiteX57" fmla="*/ 1545748 w 2456709"/>
              <a:gd name="connsiteY57" fmla="*/ 613 h 2139983"/>
              <a:gd name="connsiteX0" fmla="*/ 1383346 w 2456709"/>
              <a:gd name="connsiteY0" fmla="*/ 807021 h 2149508"/>
              <a:gd name="connsiteX1" fmla="*/ 1515914 w 2456709"/>
              <a:gd name="connsiteY1" fmla="*/ 966706 h 2149508"/>
              <a:gd name="connsiteX2" fmla="*/ 1484278 w 2456709"/>
              <a:gd name="connsiteY2" fmla="*/ 999848 h 2149508"/>
              <a:gd name="connsiteX3" fmla="*/ 1565627 w 2456709"/>
              <a:gd name="connsiteY3" fmla="*/ 1082703 h 2149508"/>
              <a:gd name="connsiteX4" fmla="*/ 1514407 w 2456709"/>
              <a:gd name="connsiteY4" fmla="*/ 1221297 h 2149508"/>
              <a:gd name="connsiteX5" fmla="*/ 1478252 w 2456709"/>
              <a:gd name="connsiteY5" fmla="*/ 1358385 h 2149508"/>
              <a:gd name="connsiteX6" fmla="*/ 1383346 w 2456709"/>
              <a:gd name="connsiteY6" fmla="*/ 807021 h 2149508"/>
              <a:gd name="connsiteX7" fmla="*/ 1761468 w 2456709"/>
              <a:gd name="connsiteY7" fmla="*/ 743750 h 2149508"/>
              <a:gd name="connsiteX8" fmla="*/ 1687651 w 2456709"/>
              <a:gd name="connsiteY8" fmla="*/ 1423162 h 2149508"/>
              <a:gd name="connsiteX9" fmla="*/ 1680119 w 2456709"/>
              <a:gd name="connsiteY9" fmla="*/ 1191168 h 2149508"/>
              <a:gd name="connsiteX10" fmla="*/ 1633419 w 2456709"/>
              <a:gd name="connsiteY10" fmla="*/ 1075171 h 2149508"/>
              <a:gd name="connsiteX11" fmla="*/ 1662042 w 2456709"/>
              <a:gd name="connsiteY11" fmla="*/ 984784 h 2149508"/>
              <a:gd name="connsiteX12" fmla="*/ 1625887 w 2456709"/>
              <a:gd name="connsiteY12" fmla="*/ 957667 h 2149508"/>
              <a:gd name="connsiteX13" fmla="*/ 1761468 w 2456709"/>
              <a:gd name="connsiteY13" fmla="*/ 743750 h 2149508"/>
              <a:gd name="connsiteX14" fmla="*/ 1545748 w 2456709"/>
              <a:gd name="connsiteY14" fmla="*/ 613 h 2149508"/>
              <a:gd name="connsiteX15" fmla="*/ 1274671 w 2456709"/>
              <a:gd name="connsiteY15" fmla="*/ 379829 h 2149508"/>
              <a:gd name="connsiteX16" fmla="*/ 1297433 w 2456709"/>
              <a:gd name="connsiteY16" fmla="*/ 552863 h 2149508"/>
              <a:gd name="connsiteX17" fmla="*/ 1346415 w 2456709"/>
              <a:gd name="connsiteY17" fmla="*/ 595059 h 2149508"/>
              <a:gd name="connsiteX18" fmla="*/ 1367372 w 2456709"/>
              <a:gd name="connsiteY18" fmla="*/ 752432 h 2149508"/>
              <a:gd name="connsiteX19" fmla="*/ 1274686 w 2456709"/>
              <a:gd name="connsiteY19" fmla="*/ 869532 h 2149508"/>
              <a:gd name="connsiteX20" fmla="*/ 959345 w 2456709"/>
              <a:gd name="connsiteY20" fmla="*/ 1000520 h 2149508"/>
              <a:gd name="connsiteX21" fmla="*/ 838918 w 2456709"/>
              <a:gd name="connsiteY21" fmla="*/ 1316294 h 2149508"/>
              <a:gd name="connsiteX22" fmla="*/ 850387 w 2456709"/>
              <a:gd name="connsiteY22" fmla="*/ 1389231 h 2149508"/>
              <a:gd name="connsiteX23" fmla="*/ 741400 w 2456709"/>
              <a:gd name="connsiteY23" fmla="*/ 1570558 h 2149508"/>
              <a:gd name="connsiteX24" fmla="*/ 697265 w 2456709"/>
              <a:gd name="connsiteY24" fmla="*/ 1680275 h 2149508"/>
              <a:gd name="connsiteX25" fmla="*/ 563833 w 2456709"/>
              <a:gd name="connsiteY25" fmla="*/ 1671728 h 2149508"/>
              <a:gd name="connsiteX26" fmla="*/ 366099 w 2456709"/>
              <a:gd name="connsiteY26" fmla="*/ 1578836 h 2149508"/>
              <a:gd name="connsiteX27" fmla="*/ 318787 w 2456709"/>
              <a:gd name="connsiteY27" fmla="*/ 1453889 h 2149508"/>
              <a:gd name="connsiteX28" fmla="*/ 204385 w 2456709"/>
              <a:gd name="connsiteY28" fmla="*/ 1217853 h 2149508"/>
              <a:gd name="connsiteX29" fmla="*/ 191722 w 2456709"/>
              <a:gd name="connsiteY29" fmla="*/ 1409725 h 2149508"/>
              <a:gd name="connsiteX30" fmla="*/ 7382 w 2456709"/>
              <a:gd name="connsiteY30" fmla="*/ 1338578 h 2149508"/>
              <a:gd name="connsiteX31" fmla="*/ 17480 w 2456709"/>
              <a:gd name="connsiteY31" fmla="*/ 1406115 h 2149508"/>
              <a:gd name="connsiteX32" fmla="*/ 41091 w 2456709"/>
              <a:gd name="connsiteY32" fmla="*/ 1503005 h 2149508"/>
              <a:gd name="connsiteX33" fmla="*/ 73994 w 2456709"/>
              <a:gd name="connsiteY33" fmla="*/ 1575361 h 2149508"/>
              <a:gd name="connsiteX34" fmla="*/ 132030 w 2456709"/>
              <a:gd name="connsiteY34" fmla="*/ 1631293 h 2149508"/>
              <a:gd name="connsiteX35" fmla="*/ 273712 w 2456709"/>
              <a:gd name="connsiteY35" fmla="*/ 1741935 h 2149508"/>
              <a:gd name="connsiteX36" fmla="*/ 280648 w 2456709"/>
              <a:gd name="connsiteY36" fmla="*/ 1944801 h 2149508"/>
              <a:gd name="connsiteX37" fmla="*/ 371006 w 2456709"/>
              <a:gd name="connsiteY37" fmla="*/ 1983565 h 2149508"/>
              <a:gd name="connsiteX38" fmla="*/ 464779 w 2456709"/>
              <a:gd name="connsiteY38" fmla="*/ 2027684 h 2149508"/>
              <a:gd name="connsiteX39" fmla="*/ 746098 w 2456709"/>
              <a:gd name="connsiteY39" fmla="*/ 2074878 h 2149508"/>
              <a:gd name="connsiteX40" fmla="*/ 951067 w 2456709"/>
              <a:gd name="connsiteY40" fmla="*/ 2005998 h 2149508"/>
              <a:gd name="connsiteX41" fmla="*/ 956794 w 2456709"/>
              <a:gd name="connsiteY41" fmla="*/ 2137120 h 2149508"/>
              <a:gd name="connsiteX42" fmla="*/ 2420585 w 2456709"/>
              <a:gd name="connsiteY42" fmla="*/ 2149508 h 2149508"/>
              <a:gd name="connsiteX43" fmla="*/ 2456709 w 2456709"/>
              <a:gd name="connsiteY43" fmla="*/ 1865755 h 2149508"/>
              <a:gd name="connsiteX44" fmla="*/ 2456709 w 2456709"/>
              <a:gd name="connsiteY44" fmla="*/ 1684641 h 2149508"/>
              <a:gd name="connsiteX45" fmla="*/ 2453749 w 2456709"/>
              <a:gd name="connsiteY45" fmla="*/ 1508485 h 2149508"/>
              <a:gd name="connsiteX46" fmla="*/ 2440223 w 2456709"/>
              <a:gd name="connsiteY46" fmla="*/ 1390737 h 2149508"/>
              <a:gd name="connsiteX47" fmla="*/ 2375729 w 2456709"/>
              <a:gd name="connsiteY47" fmla="*/ 1183801 h 2149508"/>
              <a:gd name="connsiteX48" fmla="*/ 2342855 w 2456709"/>
              <a:gd name="connsiteY48" fmla="*/ 1049949 h 2149508"/>
              <a:gd name="connsiteX49" fmla="*/ 2216849 w 2456709"/>
              <a:gd name="connsiteY49" fmla="*/ 909625 h 2149508"/>
              <a:gd name="connsiteX50" fmla="*/ 1996340 w 2456709"/>
              <a:gd name="connsiteY50" fmla="*/ 846622 h 2149508"/>
              <a:gd name="connsiteX51" fmla="*/ 1873198 w 2456709"/>
              <a:gd name="connsiteY51" fmla="*/ 806530 h 2149508"/>
              <a:gd name="connsiteX52" fmla="*/ 1744478 w 2456709"/>
              <a:gd name="connsiteY52" fmla="*/ 695291 h 2149508"/>
              <a:gd name="connsiteX53" fmla="*/ 1764076 w 2456709"/>
              <a:gd name="connsiteY53" fmla="*/ 584498 h 2149508"/>
              <a:gd name="connsiteX54" fmla="*/ 1790641 w 2456709"/>
              <a:gd name="connsiteY54" fmla="*/ 540901 h 2149508"/>
              <a:gd name="connsiteX55" fmla="*/ 1821203 w 2456709"/>
              <a:gd name="connsiteY55" fmla="*/ 408317 h 2149508"/>
              <a:gd name="connsiteX56" fmla="*/ 1812227 w 2456709"/>
              <a:gd name="connsiteY56" fmla="*/ 159443 h 2149508"/>
              <a:gd name="connsiteX57" fmla="*/ 1545748 w 2456709"/>
              <a:gd name="connsiteY57" fmla="*/ 613 h 2149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456709" h="2149508">
                <a:moveTo>
                  <a:pt x="1383346" y="807021"/>
                </a:moveTo>
                <a:cubicBezTo>
                  <a:pt x="1418496" y="872301"/>
                  <a:pt x="1456660" y="917997"/>
                  <a:pt x="1515914" y="966706"/>
                </a:cubicBezTo>
                <a:lnTo>
                  <a:pt x="1484278" y="999848"/>
                </a:lnTo>
                <a:cubicBezTo>
                  <a:pt x="1511395" y="1027466"/>
                  <a:pt x="1550562" y="1052072"/>
                  <a:pt x="1565627" y="1082703"/>
                </a:cubicBezTo>
                <a:cubicBezTo>
                  <a:pt x="1551567" y="1136434"/>
                  <a:pt x="1523948" y="1164554"/>
                  <a:pt x="1514407" y="1221297"/>
                </a:cubicBezTo>
                <a:cubicBezTo>
                  <a:pt x="1505369" y="1273019"/>
                  <a:pt x="1490304" y="1312689"/>
                  <a:pt x="1478252" y="1358385"/>
                </a:cubicBezTo>
                <a:cubicBezTo>
                  <a:pt x="1433059" y="1179116"/>
                  <a:pt x="1377320" y="998342"/>
                  <a:pt x="1383346" y="807021"/>
                </a:cubicBezTo>
                <a:close/>
                <a:moveTo>
                  <a:pt x="1761468" y="743750"/>
                </a:moveTo>
                <a:cubicBezTo>
                  <a:pt x="1799632" y="1046548"/>
                  <a:pt x="1742888" y="1218284"/>
                  <a:pt x="1687651" y="1423162"/>
                </a:cubicBezTo>
                <a:lnTo>
                  <a:pt x="1680119" y="1191168"/>
                </a:lnTo>
                <a:cubicBezTo>
                  <a:pt x="1679617" y="1144970"/>
                  <a:pt x="1665557" y="1116850"/>
                  <a:pt x="1633419" y="1075171"/>
                </a:cubicBezTo>
                <a:cubicBezTo>
                  <a:pt x="1642959" y="1045042"/>
                  <a:pt x="1644969" y="1017926"/>
                  <a:pt x="1662042" y="984784"/>
                </a:cubicBezTo>
                <a:lnTo>
                  <a:pt x="1625887" y="957667"/>
                </a:lnTo>
                <a:cubicBezTo>
                  <a:pt x="1671080" y="886362"/>
                  <a:pt x="1723806" y="848197"/>
                  <a:pt x="1761468" y="743750"/>
                </a:cubicBezTo>
                <a:close/>
                <a:moveTo>
                  <a:pt x="1545748" y="613"/>
                </a:moveTo>
                <a:cubicBezTo>
                  <a:pt x="1349805" y="-10582"/>
                  <a:pt x="1186387" y="132160"/>
                  <a:pt x="1274671" y="379829"/>
                </a:cubicBezTo>
                <a:cubicBezTo>
                  <a:pt x="1286779" y="436001"/>
                  <a:pt x="1283820" y="525314"/>
                  <a:pt x="1297433" y="552863"/>
                </a:cubicBezTo>
                <a:lnTo>
                  <a:pt x="1346415" y="595059"/>
                </a:lnTo>
                <a:cubicBezTo>
                  <a:pt x="1356916" y="651533"/>
                  <a:pt x="1408091" y="680893"/>
                  <a:pt x="1367372" y="752432"/>
                </a:cubicBezTo>
                <a:lnTo>
                  <a:pt x="1274686" y="869532"/>
                </a:lnTo>
                <a:lnTo>
                  <a:pt x="959345" y="1000520"/>
                </a:lnTo>
                <a:cubicBezTo>
                  <a:pt x="920709" y="1017901"/>
                  <a:pt x="894124" y="1164839"/>
                  <a:pt x="838918" y="1316294"/>
                </a:cubicBezTo>
                <a:cubicBezTo>
                  <a:pt x="824664" y="1366719"/>
                  <a:pt x="863134" y="1364416"/>
                  <a:pt x="850387" y="1389231"/>
                </a:cubicBezTo>
                <a:cubicBezTo>
                  <a:pt x="810041" y="1463733"/>
                  <a:pt x="778733" y="1506600"/>
                  <a:pt x="741400" y="1570558"/>
                </a:cubicBezTo>
                <a:cubicBezTo>
                  <a:pt x="732213" y="1603113"/>
                  <a:pt x="750141" y="1661279"/>
                  <a:pt x="697265" y="1680275"/>
                </a:cubicBezTo>
                <a:cubicBezTo>
                  <a:pt x="668926" y="1692115"/>
                  <a:pt x="638611" y="1671060"/>
                  <a:pt x="563833" y="1671728"/>
                </a:cubicBezTo>
                <a:cubicBezTo>
                  <a:pt x="483029" y="1666371"/>
                  <a:pt x="449121" y="1612129"/>
                  <a:pt x="366099" y="1578836"/>
                </a:cubicBezTo>
                <a:cubicBezTo>
                  <a:pt x="357861" y="1533170"/>
                  <a:pt x="348116" y="1495036"/>
                  <a:pt x="318787" y="1453889"/>
                </a:cubicBezTo>
                <a:cubicBezTo>
                  <a:pt x="263078" y="1368683"/>
                  <a:pt x="263107" y="1202127"/>
                  <a:pt x="204385" y="1217853"/>
                </a:cubicBezTo>
                <a:cubicBezTo>
                  <a:pt x="138902" y="1241135"/>
                  <a:pt x="242142" y="1393974"/>
                  <a:pt x="191722" y="1409725"/>
                </a:cubicBezTo>
                <a:cubicBezTo>
                  <a:pt x="112198" y="1447272"/>
                  <a:pt x="29661" y="1317602"/>
                  <a:pt x="7382" y="1338578"/>
                </a:cubicBezTo>
                <a:cubicBezTo>
                  <a:pt x="-15364" y="1354562"/>
                  <a:pt x="22149" y="1387118"/>
                  <a:pt x="17480" y="1406115"/>
                </a:cubicBezTo>
                <a:cubicBezTo>
                  <a:pt x="18076" y="1436030"/>
                  <a:pt x="24140" y="1488105"/>
                  <a:pt x="41091" y="1503005"/>
                </a:cubicBezTo>
                <a:cubicBezTo>
                  <a:pt x="83653" y="1537490"/>
                  <a:pt x="60093" y="1553728"/>
                  <a:pt x="73994" y="1575361"/>
                </a:cubicBezTo>
                <a:cubicBezTo>
                  <a:pt x="91833" y="1609069"/>
                  <a:pt x="117204" y="1615662"/>
                  <a:pt x="132030" y="1631293"/>
                </a:cubicBezTo>
                <a:cubicBezTo>
                  <a:pt x="173232" y="1680225"/>
                  <a:pt x="217446" y="1711081"/>
                  <a:pt x="273712" y="1741935"/>
                </a:cubicBezTo>
                <a:cubicBezTo>
                  <a:pt x="257445" y="1817591"/>
                  <a:pt x="280345" y="1918857"/>
                  <a:pt x="280648" y="1944801"/>
                </a:cubicBezTo>
                <a:cubicBezTo>
                  <a:pt x="292846" y="1984319"/>
                  <a:pt x="318473" y="1976279"/>
                  <a:pt x="371006" y="1983565"/>
                </a:cubicBezTo>
                <a:cubicBezTo>
                  <a:pt x="406967" y="1978800"/>
                  <a:pt x="386446" y="2018240"/>
                  <a:pt x="464779" y="2027684"/>
                </a:cubicBezTo>
                <a:cubicBezTo>
                  <a:pt x="517376" y="2048437"/>
                  <a:pt x="610646" y="2061658"/>
                  <a:pt x="746098" y="2074878"/>
                </a:cubicBezTo>
                <a:cubicBezTo>
                  <a:pt x="833503" y="2084558"/>
                  <a:pt x="898311" y="2038499"/>
                  <a:pt x="951067" y="2005998"/>
                </a:cubicBezTo>
                <a:lnTo>
                  <a:pt x="956794" y="2137120"/>
                </a:lnTo>
                <a:lnTo>
                  <a:pt x="2420585" y="2149508"/>
                </a:lnTo>
                <a:cubicBezTo>
                  <a:pt x="2489596" y="2075706"/>
                  <a:pt x="2412588" y="1941645"/>
                  <a:pt x="2456709" y="1865755"/>
                </a:cubicBezTo>
                <a:lnTo>
                  <a:pt x="2456709" y="1684641"/>
                </a:lnTo>
                <a:cubicBezTo>
                  <a:pt x="2455722" y="1679897"/>
                  <a:pt x="2454736" y="1513229"/>
                  <a:pt x="2453749" y="1508485"/>
                </a:cubicBezTo>
                <a:cubicBezTo>
                  <a:pt x="2445600" y="1473630"/>
                  <a:pt x="2438769" y="1436326"/>
                  <a:pt x="2440223" y="1390737"/>
                </a:cubicBezTo>
                <a:cubicBezTo>
                  <a:pt x="2442828" y="1202748"/>
                  <a:pt x="2367098" y="1237715"/>
                  <a:pt x="2375729" y="1183801"/>
                </a:cubicBezTo>
                <a:cubicBezTo>
                  <a:pt x="2384856" y="1091981"/>
                  <a:pt x="2351805" y="1126705"/>
                  <a:pt x="2342855" y="1049949"/>
                </a:cubicBezTo>
                <a:cubicBezTo>
                  <a:pt x="2333996" y="979072"/>
                  <a:pt x="2310070" y="944348"/>
                  <a:pt x="2216849" y="909625"/>
                </a:cubicBezTo>
                <a:cubicBezTo>
                  <a:pt x="2134307" y="879586"/>
                  <a:pt x="2083401" y="863104"/>
                  <a:pt x="1996340" y="846622"/>
                </a:cubicBezTo>
                <a:cubicBezTo>
                  <a:pt x="1935709" y="830245"/>
                  <a:pt x="1917258" y="827426"/>
                  <a:pt x="1873198" y="806530"/>
                </a:cubicBezTo>
                <a:cubicBezTo>
                  <a:pt x="1827279" y="787527"/>
                  <a:pt x="1784372" y="739903"/>
                  <a:pt x="1744478" y="695291"/>
                </a:cubicBezTo>
                <a:cubicBezTo>
                  <a:pt x="1720379" y="668905"/>
                  <a:pt x="1750513" y="625948"/>
                  <a:pt x="1764076" y="584498"/>
                </a:cubicBezTo>
                <a:lnTo>
                  <a:pt x="1790641" y="540901"/>
                </a:lnTo>
                <a:cubicBezTo>
                  <a:pt x="1842005" y="495200"/>
                  <a:pt x="1858720" y="416358"/>
                  <a:pt x="1821203" y="408317"/>
                </a:cubicBezTo>
                <a:cubicBezTo>
                  <a:pt x="1842438" y="335863"/>
                  <a:pt x="1875477" y="268943"/>
                  <a:pt x="1812227" y="159443"/>
                </a:cubicBezTo>
                <a:cubicBezTo>
                  <a:pt x="1762948" y="73645"/>
                  <a:pt x="1779735" y="1034"/>
                  <a:pt x="1545748" y="613"/>
                </a:cubicBezTo>
                <a:close/>
              </a:path>
            </a:pathLst>
          </a:custGeom>
          <a:solidFill>
            <a:schemeClr val="bg1"/>
          </a:solidFill>
          <a:ln w="444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sp>
        <p:nvSpPr>
          <p:cNvPr id="944" name="Freeform: Shape 943">
            <a:extLst>
              <a:ext uri="{FF2B5EF4-FFF2-40B4-BE49-F238E27FC236}">
                <a16:creationId xmlns:a16="http://schemas.microsoft.com/office/drawing/2014/main" id="{ED1C35FE-D11B-4BC5-A706-0E5F6EB5DEC8}"/>
              </a:ext>
            </a:extLst>
          </p:cNvPr>
          <p:cNvSpPr/>
          <p:nvPr/>
        </p:nvSpPr>
        <p:spPr>
          <a:xfrm>
            <a:off x="6324600" y="1812798"/>
            <a:ext cx="4451846" cy="800100"/>
          </a:xfrm>
          <a:custGeom>
            <a:avLst/>
            <a:gdLst>
              <a:gd name="connsiteX0" fmla="*/ 4095750 w 4095750"/>
              <a:gd name="connsiteY0" fmla="*/ 0 h 800100"/>
              <a:gd name="connsiteX1" fmla="*/ 0 w 4095750"/>
              <a:gd name="connsiteY1" fmla="*/ 0 h 800100"/>
              <a:gd name="connsiteX2" fmla="*/ 0 w 4095750"/>
              <a:gd name="connsiteY2" fmla="*/ 800100 h 800100"/>
              <a:gd name="connsiteX3" fmla="*/ 4086225 w 4095750"/>
              <a:gd name="connsiteY3" fmla="*/ 800100 h 80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95750" h="800100">
                <a:moveTo>
                  <a:pt x="4095750" y="0"/>
                </a:moveTo>
                <a:lnTo>
                  <a:pt x="0" y="0"/>
                </a:lnTo>
                <a:lnTo>
                  <a:pt x="0" y="800100"/>
                </a:lnTo>
                <a:lnTo>
                  <a:pt x="4086225" y="800100"/>
                </a:lnTo>
              </a:path>
            </a:pathLst>
          </a:cu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5" name="Freeform: Shape 944">
            <a:extLst>
              <a:ext uri="{FF2B5EF4-FFF2-40B4-BE49-F238E27FC236}">
                <a16:creationId xmlns:a16="http://schemas.microsoft.com/office/drawing/2014/main" id="{5BA2AA62-43E5-42AF-B658-27070250EA1A}"/>
              </a:ext>
            </a:extLst>
          </p:cNvPr>
          <p:cNvSpPr/>
          <p:nvPr/>
        </p:nvSpPr>
        <p:spPr>
          <a:xfrm>
            <a:off x="7095577" y="2980709"/>
            <a:ext cx="4451846" cy="800100"/>
          </a:xfrm>
          <a:custGeom>
            <a:avLst/>
            <a:gdLst>
              <a:gd name="connsiteX0" fmla="*/ 4095750 w 4095750"/>
              <a:gd name="connsiteY0" fmla="*/ 0 h 800100"/>
              <a:gd name="connsiteX1" fmla="*/ 0 w 4095750"/>
              <a:gd name="connsiteY1" fmla="*/ 0 h 800100"/>
              <a:gd name="connsiteX2" fmla="*/ 0 w 4095750"/>
              <a:gd name="connsiteY2" fmla="*/ 800100 h 800100"/>
              <a:gd name="connsiteX3" fmla="*/ 4086225 w 4095750"/>
              <a:gd name="connsiteY3" fmla="*/ 800100 h 80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95750" h="800100">
                <a:moveTo>
                  <a:pt x="4095750" y="0"/>
                </a:moveTo>
                <a:lnTo>
                  <a:pt x="0" y="0"/>
                </a:lnTo>
                <a:lnTo>
                  <a:pt x="0" y="800100"/>
                </a:lnTo>
                <a:lnTo>
                  <a:pt x="4086225" y="800100"/>
                </a:lnTo>
              </a:path>
            </a:pathLst>
          </a:cu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6" name="Freeform: Shape 945">
            <a:extLst>
              <a:ext uri="{FF2B5EF4-FFF2-40B4-BE49-F238E27FC236}">
                <a16:creationId xmlns:a16="http://schemas.microsoft.com/office/drawing/2014/main" id="{C2BDB236-4D16-4475-961F-7243A5E998E8}"/>
              </a:ext>
            </a:extLst>
          </p:cNvPr>
          <p:cNvSpPr/>
          <p:nvPr/>
        </p:nvSpPr>
        <p:spPr>
          <a:xfrm>
            <a:off x="7084676" y="4148620"/>
            <a:ext cx="4451846" cy="800100"/>
          </a:xfrm>
          <a:custGeom>
            <a:avLst/>
            <a:gdLst>
              <a:gd name="connsiteX0" fmla="*/ 4095750 w 4095750"/>
              <a:gd name="connsiteY0" fmla="*/ 0 h 800100"/>
              <a:gd name="connsiteX1" fmla="*/ 0 w 4095750"/>
              <a:gd name="connsiteY1" fmla="*/ 0 h 800100"/>
              <a:gd name="connsiteX2" fmla="*/ 0 w 4095750"/>
              <a:gd name="connsiteY2" fmla="*/ 800100 h 800100"/>
              <a:gd name="connsiteX3" fmla="*/ 4086225 w 4095750"/>
              <a:gd name="connsiteY3" fmla="*/ 800100 h 80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95750" h="800100">
                <a:moveTo>
                  <a:pt x="4095750" y="0"/>
                </a:moveTo>
                <a:lnTo>
                  <a:pt x="0" y="0"/>
                </a:lnTo>
                <a:lnTo>
                  <a:pt x="0" y="800100"/>
                </a:lnTo>
                <a:lnTo>
                  <a:pt x="4086225" y="800100"/>
                </a:ln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7" name="Freeform: Shape 946">
            <a:extLst>
              <a:ext uri="{FF2B5EF4-FFF2-40B4-BE49-F238E27FC236}">
                <a16:creationId xmlns:a16="http://schemas.microsoft.com/office/drawing/2014/main" id="{D762B42A-DC47-4EAA-B9E1-B633EF0D08C0}"/>
              </a:ext>
            </a:extLst>
          </p:cNvPr>
          <p:cNvSpPr/>
          <p:nvPr/>
        </p:nvSpPr>
        <p:spPr>
          <a:xfrm>
            <a:off x="6324600" y="5316532"/>
            <a:ext cx="4451846" cy="800100"/>
          </a:xfrm>
          <a:custGeom>
            <a:avLst/>
            <a:gdLst>
              <a:gd name="connsiteX0" fmla="*/ 4095750 w 4095750"/>
              <a:gd name="connsiteY0" fmla="*/ 0 h 800100"/>
              <a:gd name="connsiteX1" fmla="*/ 0 w 4095750"/>
              <a:gd name="connsiteY1" fmla="*/ 0 h 800100"/>
              <a:gd name="connsiteX2" fmla="*/ 0 w 4095750"/>
              <a:gd name="connsiteY2" fmla="*/ 800100 h 800100"/>
              <a:gd name="connsiteX3" fmla="*/ 4086225 w 4095750"/>
              <a:gd name="connsiteY3" fmla="*/ 800100 h 80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95750" h="800100">
                <a:moveTo>
                  <a:pt x="4095750" y="0"/>
                </a:moveTo>
                <a:lnTo>
                  <a:pt x="0" y="0"/>
                </a:lnTo>
                <a:lnTo>
                  <a:pt x="0" y="800100"/>
                </a:lnTo>
                <a:lnTo>
                  <a:pt x="4086225" y="800100"/>
                </a:lnTo>
              </a:path>
            </a:pathLst>
          </a:cu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8" name="Group 947">
            <a:extLst>
              <a:ext uri="{FF2B5EF4-FFF2-40B4-BE49-F238E27FC236}">
                <a16:creationId xmlns:a16="http://schemas.microsoft.com/office/drawing/2014/main" id="{06670DC8-AC06-4985-B311-6D6C03CACD9E}"/>
              </a:ext>
            </a:extLst>
          </p:cNvPr>
          <p:cNvGrpSpPr/>
          <p:nvPr/>
        </p:nvGrpSpPr>
        <p:grpSpPr>
          <a:xfrm>
            <a:off x="6520619" y="1853379"/>
            <a:ext cx="4060661" cy="713214"/>
            <a:chOff x="6565695" y="2053509"/>
            <a:chExt cx="2037996" cy="713214"/>
          </a:xfrm>
        </p:grpSpPr>
        <p:sp>
          <p:nvSpPr>
            <p:cNvPr id="949" name="TextBox 948">
              <a:extLst>
                <a:ext uri="{FF2B5EF4-FFF2-40B4-BE49-F238E27FC236}">
                  <a16:creationId xmlns:a16="http://schemas.microsoft.com/office/drawing/2014/main" id="{DA78815B-5343-49F6-B7E0-2D629E7D4BD4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950" name="TextBox 949">
              <a:extLst>
                <a:ext uri="{FF2B5EF4-FFF2-40B4-BE49-F238E27FC236}">
                  <a16:creationId xmlns:a16="http://schemas.microsoft.com/office/drawing/2014/main" id="{76110616-79BB-4B56-91FB-64BC28DA13E4}"/>
                </a:ext>
              </a:extLst>
            </p:cNvPr>
            <p:cNvSpPr txBox="1"/>
            <p:nvPr/>
          </p:nvSpPr>
          <p:spPr>
            <a:xfrm>
              <a:off x="6583306" y="2053509"/>
              <a:ext cx="20203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51" name="Group 950">
            <a:extLst>
              <a:ext uri="{FF2B5EF4-FFF2-40B4-BE49-F238E27FC236}">
                <a16:creationId xmlns:a16="http://schemas.microsoft.com/office/drawing/2014/main" id="{AA59E953-D36E-4264-8B7B-1CC7BE70E312}"/>
              </a:ext>
            </a:extLst>
          </p:cNvPr>
          <p:cNvGrpSpPr/>
          <p:nvPr/>
        </p:nvGrpSpPr>
        <p:grpSpPr>
          <a:xfrm>
            <a:off x="7309256" y="3020302"/>
            <a:ext cx="4060661" cy="713214"/>
            <a:chOff x="6565695" y="2053509"/>
            <a:chExt cx="2037996" cy="713214"/>
          </a:xfrm>
        </p:grpSpPr>
        <p:sp>
          <p:nvSpPr>
            <p:cNvPr id="952" name="TextBox 951">
              <a:extLst>
                <a:ext uri="{FF2B5EF4-FFF2-40B4-BE49-F238E27FC236}">
                  <a16:creationId xmlns:a16="http://schemas.microsoft.com/office/drawing/2014/main" id="{DDB56BF5-0C9D-4A86-B904-00407E638DEB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953" name="TextBox 952">
              <a:extLst>
                <a:ext uri="{FF2B5EF4-FFF2-40B4-BE49-F238E27FC236}">
                  <a16:creationId xmlns:a16="http://schemas.microsoft.com/office/drawing/2014/main" id="{D9B52393-B5AF-419C-B826-88C8469CCD2D}"/>
                </a:ext>
              </a:extLst>
            </p:cNvPr>
            <p:cNvSpPr txBox="1"/>
            <p:nvPr/>
          </p:nvSpPr>
          <p:spPr>
            <a:xfrm>
              <a:off x="6583306" y="2053509"/>
              <a:ext cx="20203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54" name="Group 953">
            <a:extLst>
              <a:ext uri="{FF2B5EF4-FFF2-40B4-BE49-F238E27FC236}">
                <a16:creationId xmlns:a16="http://schemas.microsoft.com/office/drawing/2014/main" id="{434E0B71-BAA2-4F9D-8A7D-8BC1826B159D}"/>
              </a:ext>
            </a:extLst>
          </p:cNvPr>
          <p:cNvGrpSpPr/>
          <p:nvPr/>
        </p:nvGrpSpPr>
        <p:grpSpPr>
          <a:xfrm>
            <a:off x="7309256" y="4187225"/>
            <a:ext cx="4060661" cy="713214"/>
            <a:chOff x="6565695" y="2053509"/>
            <a:chExt cx="2037996" cy="713214"/>
          </a:xfrm>
        </p:grpSpPr>
        <p:sp>
          <p:nvSpPr>
            <p:cNvPr id="955" name="TextBox 954">
              <a:extLst>
                <a:ext uri="{FF2B5EF4-FFF2-40B4-BE49-F238E27FC236}">
                  <a16:creationId xmlns:a16="http://schemas.microsoft.com/office/drawing/2014/main" id="{58940F86-F783-4083-8705-021A5D1C1B8E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956" name="TextBox 955">
              <a:extLst>
                <a:ext uri="{FF2B5EF4-FFF2-40B4-BE49-F238E27FC236}">
                  <a16:creationId xmlns:a16="http://schemas.microsoft.com/office/drawing/2014/main" id="{AEF37F88-A130-43ED-B285-CA617B25EFEF}"/>
                </a:ext>
              </a:extLst>
            </p:cNvPr>
            <p:cNvSpPr txBox="1"/>
            <p:nvPr/>
          </p:nvSpPr>
          <p:spPr>
            <a:xfrm>
              <a:off x="6583306" y="2053509"/>
              <a:ext cx="20203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57" name="Group 956">
            <a:extLst>
              <a:ext uri="{FF2B5EF4-FFF2-40B4-BE49-F238E27FC236}">
                <a16:creationId xmlns:a16="http://schemas.microsoft.com/office/drawing/2014/main" id="{F72B91DF-8FC6-4817-A792-87B7E1F5FED8}"/>
              </a:ext>
            </a:extLst>
          </p:cNvPr>
          <p:cNvGrpSpPr/>
          <p:nvPr/>
        </p:nvGrpSpPr>
        <p:grpSpPr>
          <a:xfrm>
            <a:off x="6520619" y="5354148"/>
            <a:ext cx="4060661" cy="713214"/>
            <a:chOff x="6565695" y="2053509"/>
            <a:chExt cx="2037996" cy="713214"/>
          </a:xfrm>
        </p:grpSpPr>
        <p:sp>
          <p:nvSpPr>
            <p:cNvPr id="958" name="TextBox 957">
              <a:extLst>
                <a:ext uri="{FF2B5EF4-FFF2-40B4-BE49-F238E27FC236}">
                  <a16:creationId xmlns:a16="http://schemas.microsoft.com/office/drawing/2014/main" id="{C86BB3FC-0F09-4428-9B03-044202D47612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959" name="TextBox 958">
              <a:extLst>
                <a:ext uri="{FF2B5EF4-FFF2-40B4-BE49-F238E27FC236}">
                  <a16:creationId xmlns:a16="http://schemas.microsoft.com/office/drawing/2014/main" id="{EC387DEF-1FC9-4A78-A63F-83746536B705}"/>
                </a:ext>
              </a:extLst>
            </p:cNvPr>
            <p:cNvSpPr txBox="1"/>
            <p:nvPr/>
          </p:nvSpPr>
          <p:spPr>
            <a:xfrm>
              <a:off x="6583306" y="2053509"/>
              <a:ext cx="20203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11197</TotalTime>
  <Words>100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35</cp:revision>
  <dcterms:created xsi:type="dcterms:W3CDTF">2018-02-18T19:39:47Z</dcterms:created>
  <dcterms:modified xsi:type="dcterms:W3CDTF">2019-04-24T06:36:42Z</dcterms:modified>
</cp:coreProperties>
</file>