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98BE80-508A-45AD-B21B-4C33B201E1B8}"/>
              </a:ext>
            </a:extLst>
          </p:cNvPr>
          <p:cNvSpPr/>
          <p:nvPr/>
        </p:nvSpPr>
        <p:spPr>
          <a:xfrm>
            <a:off x="5455887" y="2049610"/>
            <a:ext cx="504000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49C2E3-7CCC-4E17-BDB2-65C91B117FAA}"/>
              </a:ext>
            </a:extLst>
          </p:cNvPr>
          <p:cNvSpPr txBox="1"/>
          <p:nvPr/>
        </p:nvSpPr>
        <p:spPr>
          <a:xfrm>
            <a:off x="2322521" y="1978448"/>
            <a:ext cx="3043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513953-276F-4F72-B6A8-321DD1CC1D8E}"/>
              </a:ext>
            </a:extLst>
          </p:cNvPr>
          <p:cNvSpPr/>
          <p:nvPr/>
        </p:nvSpPr>
        <p:spPr>
          <a:xfrm>
            <a:off x="6219400" y="2049610"/>
            <a:ext cx="504000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1B410C-BD0F-47F4-A312-B77B69EF6D5D}"/>
              </a:ext>
            </a:extLst>
          </p:cNvPr>
          <p:cNvSpPr txBox="1"/>
          <p:nvPr/>
        </p:nvSpPr>
        <p:spPr>
          <a:xfrm>
            <a:off x="6833530" y="1978448"/>
            <a:ext cx="3043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" name="그룹 42">
            <a:extLst>
              <a:ext uri="{FF2B5EF4-FFF2-40B4-BE49-F238E27FC236}">
                <a16:creationId xmlns:a16="http://schemas.microsoft.com/office/drawing/2014/main" id="{F22F35F8-1F92-4B1B-8750-3EB33435BEA8}"/>
              </a:ext>
            </a:extLst>
          </p:cNvPr>
          <p:cNvGrpSpPr/>
          <p:nvPr/>
        </p:nvGrpSpPr>
        <p:grpSpPr>
          <a:xfrm>
            <a:off x="912508" y="5357916"/>
            <a:ext cx="4230407" cy="637133"/>
            <a:chOff x="2279575" y="5092585"/>
            <a:chExt cx="4230407" cy="63713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0119943-A0FE-4F45-B4BF-936DCFFF63A7}"/>
                </a:ext>
              </a:extLst>
            </p:cNvPr>
            <p:cNvSpPr txBox="1"/>
            <p:nvPr/>
          </p:nvSpPr>
          <p:spPr>
            <a:xfrm>
              <a:off x="2279575" y="5092585"/>
              <a:ext cx="4230407" cy="30777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DA23B6-D01F-4FFA-A030-9717BB16CAA7}"/>
                </a:ext>
              </a:extLst>
            </p:cNvPr>
            <p:cNvSpPr txBox="1"/>
            <p:nvPr/>
          </p:nvSpPr>
          <p:spPr>
            <a:xfrm>
              <a:off x="2279575" y="5391164"/>
              <a:ext cx="4230407" cy="338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" name="그룹 41">
            <a:extLst>
              <a:ext uri="{FF2B5EF4-FFF2-40B4-BE49-F238E27FC236}">
                <a16:creationId xmlns:a16="http://schemas.microsoft.com/office/drawing/2014/main" id="{0D66C1C8-D42A-437D-8BF3-20014ADD9B24}"/>
              </a:ext>
            </a:extLst>
          </p:cNvPr>
          <p:cNvGrpSpPr/>
          <p:nvPr/>
        </p:nvGrpSpPr>
        <p:grpSpPr>
          <a:xfrm>
            <a:off x="7032105" y="5357916"/>
            <a:ext cx="4230407" cy="637133"/>
            <a:chOff x="7032103" y="5083387"/>
            <a:chExt cx="4230407" cy="63713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BA823FF-C96D-47B4-8E71-1C0B53025EF0}"/>
                </a:ext>
              </a:extLst>
            </p:cNvPr>
            <p:cNvSpPr txBox="1"/>
            <p:nvPr/>
          </p:nvSpPr>
          <p:spPr>
            <a:xfrm>
              <a:off x="7032103" y="5083387"/>
              <a:ext cx="4230407" cy="307776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9097C74-2E18-4A11-99F2-43E2BE30C47D}"/>
                </a:ext>
              </a:extLst>
            </p:cNvPr>
            <p:cNvSpPr txBox="1"/>
            <p:nvPr/>
          </p:nvSpPr>
          <p:spPr>
            <a:xfrm>
              <a:off x="7032103" y="5381966"/>
              <a:ext cx="4230407" cy="338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" name="Oval 1">
            <a:extLst>
              <a:ext uri="{FF2B5EF4-FFF2-40B4-BE49-F238E27FC236}">
                <a16:creationId xmlns:a16="http://schemas.microsoft.com/office/drawing/2014/main" id="{4BE48B98-FA80-487B-90DF-A7C969A09CF4}"/>
              </a:ext>
            </a:extLst>
          </p:cNvPr>
          <p:cNvSpPr>
            <a:spLocks noChangeAspect="1"/>
          </p:cNvSpPr>
          <p:nvPr/>
        </p:nvSpPr>
        <p:spPr>
          <a:xfrm>
            <a:off x="5545888" y="2139610"/>
            <a:ext cx="324002" cy="324000"/>
          </a:xfrm>
          <a:custGeom>
            <a:avLst/>
            <a:gdLst/>
            <a:ahLst/>
            <a:cxnLst/>
            <a:rect l="l" t="t" r="r" b="b"/>
            <a:pathLst>
              <a:path w="3848188" h="3848188">
                <a:moveTo>
                  <a:pt x="1531053" y="504131"/>
                </a:moveTo>
                <a:lnTo>
                  <a:pt x="1531053" y="1481511"/>
                </a:lnTo>
                <a:lnTo>
                  <a:pt x="553673" y="1481511"/>
                </a:lnTo>
                <a:lnTo>
                  <a:pt x="553673" y="2263055"/>
                </a:lnTo>
                <a:lnTo>
                  <a:pt x="1531053" y="2263055"/>
                </a:lnTo>
                <a:lnTo>
                  <a:pt x="1531053" y="3240435"/>
                </a:lnTo>
                <a:lnTo>
                  <a:pt x="2312597" y="3240435"/>
                </a:lnTo>
                <a:lnTo>
                  <a:pt x="2312597" y="2263055"/>
                </a:lnTo>
                <a:lnTo>
                  <a:pt x="3289977" y="2263055"/>
                </a:lnTo>
                <a:lnTo>
                  <a:pt x="3289977" y="1481511"/>
                </a:lnTo>
                <a:lnTo>
                  <a:pt x="2312597" y="1481511"/>
                </a:lnTo>
                <a:lnTo>
                  <a:pt x="2312597" y="504131"/>
                </a:lnTo>
                <a:close/>
                <a:moveTo>
                  <a:pt x="1924094" y="0"/>
                </a:moveTo>
                <a:cubicBezTo>
                  <a:pt x="2986742" y="0"/>
                  <a:pt x="3848188" y="861446"/>
                  <a:pt x="3848188" y="1924094"/>
                </a:cubicBezTo>
                <a:cubicBezTo>
                  <a:pt x="3848188" y="2986742"/>
                  <a:pt x="2986742" y="3848188"/>
                  <a:pt x="1924094" y="3848188"/>
                </a:cubicBezTo>
                <a:cubicBezTo>
                  <a:pt x="861446" y="3848188"/>
                  <a:pt x="0" y="2986742"/>
                  <a:pt x="0" y="1924094"/>
                </a:cubicBezTo>
                <a:cubicBezTo>
                  <a:pt x="0" y="861446"/>
                  <a:pt x="861446" y="0"/>
                  <a:pt x="19240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3BD25259-2FDC-4B12-AD82-49CA9FE5C5B5}"/>
              </a:ext>
            </a:extLst>
          </p:cNvPr>
          <p:cNvSpPr>
            <a:spLocks noChangeAspect="1"/>
          </p:cNvSpPr>
          <p:nvPr/>
        </p:nvSpPr>
        <p:spPr>
          <a:xfrm>
            <a:off x="6322352" y="2139610"/>
            <a:ext cx="298096" cy="324000"/>
          </a:xfrm>
          <a:custGeom>
            <a:avLst/>
            <a:gdLst/>
            <a:ahLst/>
            <a:cxnLst/>
            <a:rect l="l" t="t" r="r" b="b"/>
            <a:pathLst>
              <a:path w="3860876" h="3940019">
                <a:moveTo>
                  <a:pt x="3248876" y="1942264"/>
                </a:moveTo>
                <a:lnTo>
                  <a:pt x="3860876" y="1942264"/>
                </a:lnTo>
                <a:lnTo>
                  <a:pt x="3860876" y="2090815"/>
                </a:lnTo>
                <a:lnTo>
                  <a:pt x="3859023" y="2090815"/>
                </a:lnTo>
                <a:cubicBezTo>
                  <a:pt x="3817225" y="2949620"/>
                  <a:pt x="3215273" y="3679864"/>
                  <a:pt x="2378197" y="3884304"/>
                </a:cubicBezTo>
                <a:cubicBezTo>
                  <a:pt x="2219818" y="3922985"/>
                  <a:pt x="2060231" y="3941082"/>
                  <a:pt x="1902626" y="3939971"/>
                </a:cubicBezTo>
                <a:cubicBezTo>
                  <a:pt x="1286982" y="3935631"/>
                  <a:pt x="701577" y="3638194"/>
                  <a:pt x="337583" y="3128887"/>
                </a:cubicBezTo>
                <a:lnTo>
                  <a:pt x="30667" y="3435803"/>
                </a:lnTo>
                <a:lnTo>
                  <a:pt x="30667" y="2342045"/>
                </a:lnTo>
                <a:lnTo>
                  <a:pt x="1124425" y="2342045"/>
                </a:lnTo>
                <a:lnTo>
                  <a:pt x="781340" y="2685130"/>
                </a:lnTo>
                <a:cubicBezTo>
                  <a:pt x="1079782" y="3180935"/>
                  <a:pt x="1667379" y="3425841"/>
                  <a:pt x="2232517" y="3287817"/>
                </a:cubicBezTo>
                <a:cubicBezTo>
                  <a:pt x="2810639" y="3146622"/>
                  <a:pt x="3224897" y="2638979"/>
                  <a:pt x="3247291" y="2044286"/>
                </a:cubicBezTo>
                <a:lnTo>
                  <a:pt x="3248876" y="2044345"/>
                </a:lnTo>
                <a:close/>
                <a:moveTo>
                  <a:pt x="1958249" y="48"/>
                </a:moveTo>
                <a:cubicBezTo>
                  <a:pt x="2573893" y="4388"/>
                  <a:pt x="3159298" y="301825"/>
                  <a:pt x="3523293" y="811132"/>
                </a:cubicBezTo>
                <a:lnTo>
                  <a:pt x="3830209" y="504216"/>
                </a:lnTo>
                <a:lnTo>
                  <a:pt x="3830209" y="1597974"/>
                </a:lnTo>
                <a:lnTo>
                  <a:pt x="2736450" y="1597974"/>
                </a:lnTo>
                <a:lnTo>
                  <a:pt x="3079535" y="1254889"/>
                </a:lnTo>
                <a:cubicBezTo>
                  <a:pt x="2781093" y="759084"/>
                  <a:pt x="2193496" y="514178"/>
                  <a:pt x="1628358" y="652202"/>
                </a:cubicBezTo>
                <a:cubicBezTo>
                  <a:pt x="1050236" y="793397"/>
                  <a:pt x="635978" y="1301040"/>
                  <a:pt x="613584" y="1895733"/>
                </a:cubicBezTo>
                <a:lnTo>
                  <a:pt x="612000" y="1895674"/>
                </a:lnTo>
                <a:lnTo>
                  <a:pt x="612000" y="1985958"/>
                </a:lnTo>
                <a:lnTo>
                  <a:pt x="0" y="1985958"/>
                </a:lnTo>
                <a:lnTo>
                  <a:pt x="0" y="1837407"/>
                </a:lnTo>
                <a:lnTo>
                  <a:pt x="2787" y="1837407"/>
                </a:lnTo>
                <a:cubicBezTo>
                  <a:pt x="49183" y="983705"/>
                  <a:pt x="649445" y="259216"/>
                  <a:pt x="1482678" y="55715"/>
                </a:cubicBezTo>
                <a:cubicBezTo>
                  <a:pt x="1641057" y="17034"/>
                  <a:pt x="1800644" y="-1063"/>
                  <a:pt x="1958249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17" name="그룹 26">
            <a:extLst>
              <a:ext uri="{FF2B5EF4-FFF2-40B4-BE49-F238E27FC236}">
                <a16:creationId xmlns:a16="http://schemas.microsoft.com/office/drawing/2014/main" id="{9AFE0202-1B96-4486-AEDE-66A1ABD2E90A}"/>
              </a:ext>
            </a:extLst>
          </p:cNvPr>
          <p:cNvGrpSpPr/>
          <p:nvPr/>
        </p:nvGrpSpPr>
        <p:grpSpPr>
          <a:xfrm>
            <a:off x="3298943" y="2811341"/>
            <a:ext cx="5594120" cy="2433210"/>
            <a:chOff x="3457575" y="2600325"/>
            <a:chExt cx="5172075" cy="2249637"/>
          </a:xfrm>
        </p:grpSpPr>
        <p:sp>
          <p:nvSpPr>
            <p:cNvPr id="18" name="자유형: 도형 37">
              <a:extLst>
                <a:ext uri="{FF2B5EF4-FFF2-40B4-BE49-F238E27FC236}">
                  <a16:creationId xmlns:a16="http://schemas.microsoft.com/office/drawing/2014/main" id="{6F219293-D99F-4E46-8D09-4C44D118B662}"/>
                </a:ext>
              </a:extLst>
            </p:cNvPr>
            <p:cNvSpPr/>
            <p:nvPr/>
          </p:nvSpPr>
          <p:spPr>
            <a:xfrm>
              <a:off x="4962008" y="4382066"/>
              <a:ext cx="353449" cy="299910"/>
            </a:xfrm>
            <a:custGeom>
              <a:avLst/>
              <a:gdLst>
                <a:gd name="connsiteX0" fmla="*/ 75974 w 331029"/>
                <a:gd name="connsiteY0" fmla="*/ 0 h 265909"/>
                <a:gd name="connsiteX1" fmla="*/ 0 w 331029"/>
                <a:gd name="connsiteY1" fmla="*/ 265909 h 265909"/>
                <a:gd name="connsiteX2" fmla="*/ 279476 w 331029"/>
                <a:gd name="connsiteY2" fmla="*/ 233349 h 265909"/>
                <a:gd name="connsiteX3" fmla="*/ 331029 w 331029"/>
                <a:gd name="connsiteY3" fmla="*/ 97681 h 265909"/>
                <a:gd name="connsiteX4" fmla="*/ 75974 w 331029"/>
                <a:gd name="connsiteY4" fmla="*/ 0 h 265909"/>
                <a:gd name="connsiteX0" fmla="*/ 75974 w 331029"/>
                <a:gd name="connsiteY0" fmla="*/ 0 h 265909"/>
                <a:gd name="connsiteX1" fmla="*/ 0 w 331029"/>
                <a:gd name="connsiteY1" fmla="*/ 265909 h 265909"/>
                <a:gd name="connsiteX2" fmla="*/ 279476 w 331029"/>
                <a:gd name="connsiteY2" fmla="*/ 233349 h 265909"/>
                <a:gd name="connsiteX3" fmla="*/ 331029 w 331029"/>
                <a:gd name="connsiteY3" fmla="*/ 97681 h 265909"/>
                <a:gd name="connsiteX4" fmla="*/ 75974 w 331029"/>
                <a:gd name="connsiteY4" fmla="*/ 0 h 265909"/>
                <a:gd name="connsiteX0" fmla="*/ 75974 w 325602"/>
                <a:gd name="connsiteY0" fmla="*/ 0 h 265909"/>
                <a:gd name="connsiteX1" fmla="*/ 0 w 325602"/>
                <a:gd name="connsiteY1" fmla="*/ 265909 h 265909"/>
                <a:gd name="connsiteX2" fmla="*/ 279476 w 325602"/>
                <a:gd name="connsiteY2" fmla="*/ 233349 h 265909"/>
                <a:gd name="connsiteX3" fmla="*/ 325602 w 325602"/>
                <a:gd name="connsiteY3" fmla="*/ 100394 h 265909"/>
                <a:gd name="connsiteX4" fmla="*/ 75974 w 325602"/>
                <a:gd name="connsiteY4" fmla="*/ 0 h 265909"/>
                <a:gd name="connsiteX0" fmla="*/ 75974 w 325602"/>
                <a:gd name="connsiteY0" fmla="*/ 0 h 265909"/>
                <a:gd name="connsiteX1" fmla="*/ 0 w 325602"/>
                <a:gd name="connsiteY1" fmla="*/ 265909 h 265909"/>
                <a:gd name="connsiteX2" fmla="*/ 279476 w 325602"/>
                <a:gd name="connsiteY2" fmla="*/ 233349 h 265909"/>
                <a:gd name="connsiteX3" fmla="*/ 325602 w 325602"/>
                <a:gd name="connsiteY3" fmla="*/ 100394 h 265909"/>
                <a:gd name="connsiteX4" fmla="*/ 75974 w 325602"/>
                <a:gd name="connsiteY4" fmla="*/ 0 h 265909"/>
                <a:gd name="connsiteX0" fmla="*/ 75974 w 325602"/>
                <a:gd name="connsiteY0" fmla="*/ 0 h 265909"/>
                <a:gd name="connsiteX1" fmla="*/ 0 w 325602"/>
                <a:gd name="connsiteY1" fmla="*/ 265909 h 265909"/>
                <a:gd name="connsiteX2" fmla="*/ 268622 w 325602"/>
                <a:gd name="connsiteY2" fmla="*/ 227923 h 265909"/>
                <a:gd name="connsiteX3" fmla="*/ 325602 w 325602"/>
                <a:gd name="connsiteY3" fmla="*/ 100394 h 265909"/>
                <a:gd name="connsiteX4" fmla="*/ 75974 w 325602"/>
                <a:gd name="connsiteY4" fmla="*/ 0 h 265909"/>
                <a:gd name="connsiteX0" fmla="*/ 75974 w 325602"/>
                <a:gd name="connsiteY0" fmla="*/ 0 h 276099"/>
                <a:gd name="connsiteX1" fmla="*/ 0 w 325602"/>
                <a:gd name="connsiteY1" fmla="*/ 265909 h 276099"/>
                <a:gd name="connsiteX2" fmla="*/ 268622 w 325602"/>
                <a:gd name="connsiteY2" fmla="*/ 227923 h 276099"/>
                <a:gd name="connsiteX3" fmla="*/ 325602 w 325602"/>
                <a:gd name="connsiteY3" fmla="*/ 100394 h 276099"/>
                <a:gd name="connsiteX4" fmla="*/ 75974 w 325602"/>
                <a:gd name="connsiteY4" fmla="*/ 0 h 276099"/>
                <a:gd name="connsiteX0" fmla="*/ 94967 w 344595"/>
                <a:gd name="connsiteY0" fmla="*/ 0 h 274039"/>
                <a:gd name="connsiteX1" fmla="*/ 0 w 344595"/>
                <a:gd name="connsiteY1" fmla="*/ 260483 h 274039"/>
                <a:gd name="connsiteX2" fmla="*/ 287615 w 344595"/>
                <a:gd name="connsiteY2" fmla="*/ 227923 h 274039"/>
                <a:gd name="connsiteX3" fmla="*/ 344595 w 344595"/>
                <a:gd name="connsiteY3" fmla="*/ 100394 h 274039"/>
                <a:gd name="connsiteX4" fmla="*/ 94967 w 344595"/>
                <a:gd name="connsiteY4" fmla="*/ 0 h 274039"/>
                <a:gd name="connsiteX0" fmla="*/ 75973 w 325601"/>
                <a:gd name="connsiteY0" fmla="*/ 0 h 274039"/>
                <a:gd name="connsiteX1" fmla="*/ 0 w 325601"/>
                <a:gd name="connsiteY1" fmla="*/ 260483 h 274039"/>
                <a:gd name="connsiteX2" fmla="*/ 268621 w 325601"/>
                <a:gd name="connsiteY2" fmla="*/ 227923 h 274039"/>
                <a:gd name="connsiteX3" fmla="*/ 325601 w 325601"/>
                <a:gd name="connsiteY3" fmla="*/ 100394 h 274039"/>
                <a:gd name="connsiteX4" fmla="*/ 75973 w 325601"/>
                <a:gd name="connsiteY4" fmla="*/ 0 h 274039"/>
                <a:gd name="connsiteX0" fmla="*/ 103821 w 353449"/>
                <a:gd name="connsiteY0" fmla="*/ 0 h 274039"/>
                <a:gd name="connsiteX1" fmla="*/ 27848 w 353449"/>
                <a:gd name="connsiteY1" fmla="*/ 260483 h 274039"/>
                <a:gd name="connsiteX2" fmla="*/ 296469 w 353449"/>
                <a:gd name="connsiteY2" fmla="*/ 227923 h 274039"/>
                <a:gd name="connsiteX3" fmla="*/ 353449 w 353449"/>
                <a:gd name="connsiteY3" fmla="*/ 100394 h 274039"/>
                <a:gd name="connsiteX4" fmla="*/ 103821 w 353449"/>
                <a:gd name="connsiteY4" fmla="*/ 0 h 274039"/>
                <a:gd name="connsiteX0" fmla="*/ 103821 w 353449"/>
                <a:gd name="connsiteY0" fmla="*/ 0 h 296567"/>
                <a:gd name="connsiteX1" fmla="*/ 27848 w 353449"/>
                <a:gd name="connsiteY1" fmla="*/ 260483 h 296567"/>
                <a:gd name="connsiteX2" fmla="*/ 296469 w 353449"/>
                <a:gd name="connsiteY2" fmla="*/ 227923 h 296567"/>
                <a:gd name="connsiteX3" fmla="*/ 353449 w 353449"/>
                <a:gd name="connsiteY3" fmla="*/ 100394 h 296567"/>
                <a:gd name="connsiteX4" fmla="*/ 103821 w 353449"/>
                <a:gd name="connsiteY4" fmla="*/ 0 h 296567"/>
                <a:gd name="connsiteX0" fmla="*/ 103821 w 353449"/>
                <a:gd name="connsiteY0" fmla="*/ 0 h 296567"/>
                <a:gd name="connsiteX1" fmla="*/ 27848 w 353449"/>
                <a:gd name="connsiteY1" fmla="*/ 260483 h 296567"/>
                <a:gd name="connsiteX2" fmla="*/ 296469 w 353449"/>
                <a:gd name="connsiteY2" fmla="*/ 227923 h 296567"/>
                <a:gd name="connsiteX3" fmla="*/ 353449 w 353449"/>
                <a:gd name="connsiteY3" fmla="*/ 100394 h 296567"/>
                <a:gd name="connsiteX4" fmla="*/ 103821 w 353449"/>
                <a:gd name="connsiteY4" fmla="*/ 0 h 296567"/>
                <a:gd name="connsiteX0" fmla="*/ 103821 w 353449"/>
                <a:gd name="connsiteY0" fmla="*/ 0 h 299910"/>
                <a:gd name="connsiteX1" fmla="*/ 27848 w 353449"/>
                <a:gd name="connsiteY1" fmla="*/ 260483 h 299910"/>
                <a:gd name="connsiteX2" fmla="*/ 296469 w 353449"/>
                <a:gd name="connsiteY2" fmla="*/ 227923 h 299910"/>
                <a:gd name="connsiteX3" fmla="*/ 353449 w 353449"/>
                <a:gd name="connsiteY3" fmla="*/ 100394 h 299910"/>
                <a:gd name="connsiteX4" fmla="*/ 103821 w 353449"/>
                <a:gd name="connsiteY4" fmla="*/ 0 h 299910"/>
                <a:gd name="connsiteX0" fmla="*/ 103821 w 353449"/>
                <a:gd name="connsiteY0" fmla="*/ 0 h 299910"/>
                <a:gd name="connsiteX1" fmla="*/ 27848 w 353449"/>
                <a:gd name="connsiteY1" fmla="*/ 260483 h 299910"/>
                <a:gd name="connsiteX2" fmla="*/ 296469 w 353449"/>
                <a:gd name="connsiteY2" fmla="*/ 227923 h 299910"/>
                <a:gd name="connsiteX3" fmla="*/ 353449 w 353449"/>
                <a:gd name="connsiteY3" fmla="*/ 100394 h 299910"/>
                <a:gd name="connsiteX4" fmla="*/ 103821 w 353449"/>
                <a:gd name="connsiteY4" fmla="*/ 0 h 299910"/>
                <a:gd name="connsiteX0" fmla="*/ 103821 w 353449"/>
                <a:gd name="connsiteY0" fmla="*/ 0 h 299910"/>
                <a:gd name="connsiteX1" fmla="*/ 27848 w 353449"/>
                <a:gd name="connsiteY1" fmla="*/ 260483 h 299910"/>
                <a:gd name="connsiteX2" fmla="*/ 296469 w 353449"/>
                <a:gd name="connsiteY2" fmla="*/ 227923 h 299910"/>
                <a:gd name="connsiteX3" fmla="*/ 353449 w 353449"/>
                <a:gd name="connsiteY3" fmla="*/ 100394 h 299910"/>
                <a:gd name="connsiteX4" fmla="*/ 103821 w 353449"/>
                <a:gd name="connsiteY4" fmla="*/ 0 h 299910"/>
                <a:gd name="connsiteX0" fmla="*/ 103821 w 353449"/>
                <a:gd name="connsiteY0" fmla="*/ 0 h 299910"/>
                <a:gd name="connsiteX1" fmla="*/ 27848 w 353449"/>
                <a:gd name="connsiteY1" fmla="*/ 260483 h 299910"/>
                <a:gd name="connsiteX2" fmla="*/ 296469 w 353449"/>
                <a:gd name="connsiteY2" fmla="*/ 227923 h 299910"/>
                <a:gd name="connsiteX3" fmla="*/ 353449 w 353449"/>
                <a:gd name="connsiteY3" fmla="*/ 100394 h 299910"/>
                <a:gd name="connsiteX4" fmla="*/ 103821 w 353449"/>
                <a:gd name="connsiteY4" fmla="*/ 0 h 299910"/>
                <a:gd name="connsiteX0" fmla="*/ 103821 w 353449"/>
                <a:gd name="connsiteY0" fmla="*/ 0 h 299910"/>
                <a:gd name="connsiteX1" fmla="*/ 27848 w 353449"/>
                <a:gd name="connsiteY1" fmla="*/ 260483 h 299910"/>
                <a:gd name="connsiteX2" fmla="*/ 296469 w 353449"/>
                <a:gd name="connsiteY2" fmla="*/ 227923 h 299910"/>
                <a:gd name="connsiteX3" fmla="*/ 353449 w 353449"/>
                <a:gd name="connsiteY3" fmla="*/ 100394 h 299910"/>
                <a:gd name="connsiteX4" fmla="*/ 103821 w 353449"/>
                <a:gd name="connsiteY4" fmla="*/ 0 h 299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449" h="299910">
                  <a:moveTo>
                    <a:pt x="103821" y="0"/>
                  </a:moveTo>
                  <a:cubicBezTo>
                    <a:pt x="13376" y="77782"/>
                    <a:pt x="-33654" y="190841"/>
                    <a:pt x="27848" y="260483"/>
                  </a:cubicBezTo>
                  <a:cubicBezTo>
                    <a:pt x="109249" y="318369"/>
                    <a:pt x="215068" y="316559"/>
                    <a:pt x="296469" y="227923"/>
                  </a:cubicBezTo>
                  <a:cubicBezTo>
                    <a:pt x="348058" y="147391"/>
                    <a:pt x="323621" y="185744"/>
                    <a:pt x="353449" y="100394"/>
                  </a:cubicBezTo>
                  <a:lnTo>
                    <a:pt x="103821" y="0"/>
                  </a:lnTo>
                  <a:close/>
                </a:path>
              </a:pathLst>
            </a:custGeom>
            <a:solidFill>
              <a:srgbClr val="F3AD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9" name="자유형: 도형 29">
              <a:extLst>
                <a:ext uri="{FF2B5EF4-FFF2-40B4-BE49-F238E27FC236}">
                  <a16:creationId xmlns:a16="http://schemas.microsoft.com/office/drawing/2014/main" id="{10EBE7CF-049E-40FF-9578-CD297C262C07}"/>
                </a:ext>
              </a:extLst>
            </p:cNvPr>
            <p:cNvSpPr/>
            <p:nvPr/>
          </p:nvSpPr>
          <p:spPr>
            <a:xfrm>
              <a:off x="6378493" y="3507475"/>
              <a:ext cx="1291549" cy="752856"/>
            </a:xfrm>
            <a:custGeom>
              <a:avLst/>
              <a:gdLst>
                <a:gd name="connsiteX0" fmla="*/ 1132764 w 1303361"/>
                <a:gd name="connsiteY0" fmla="*/ 23884 h 771098"/>
                <a:gd name="connsiteX1" fmla="*/ 1303361 w 1303361"/>
                <a:gd name="connsiteY1" fmla="*/ 409433 h 771098"/>
                <a:gd name="connsiteX2" fmla="*/ 870044 w 1303361"/>
                <a:gd name="connsiteY2" fmla="*/ 771098 h 771098"/>
                <a:gd name="connsiteX3" fmla="*/ 0 w 1303361"/>
                <a:gd name="connsiteY3" fmla="*/ 0 h 771098"/>
                <a:gd name="connsiteX4" fmla="*/ 1132764 w 1303361"/>
                <a:gd name="connsiteY4" fmla="*/ 23884 h 771098"/>
                <a:gd name="connsiteX0" fmla="*/ 1108881 w 1279478"/>
                <a:gd name="connsiteY0" fmla="*/ 3412 h 750626"/>
                <a:gd name="connsiteX1" fmla="*/ 1279478 w 1279478"/>
                <a:gd name="connsiteY1" fmla="*/ 388961 h 750626"/>
                <a:gd name="connsiteX2" fmla="*/ 846161 w 1279478"/>
                <a:gd name="connsiteY2" fmla="*/ 750626 h 750626"/>
                <a:gd name="connsiteX3" fmla="*/ 0 w 1279478"/>
                <a:gd name="connsiteY3" fmla="*/ 0 h 750626"/>
                <a:gd name="connsiteX4" fmla="*/ 1108881 w 1279478"/>
                <a:gd name="connsiteY4" fmla="*/ 3412 h 750626"/>
                <a:gd name="connsiteX0" fmla="*/ 1108881 w 1279478"/>
                <a:gd name="connsiteY0" fmla="*/ 0 h 754038"/>
                <a:gd name="connsiteX1" fmla="*/ 1279478 w 1279478"/>
                <a:gd name="connsiteY1" fmla="*/ 392373 h 754038"/>
                <a:gd name="connsiteX2" fmla="*/ 846161 w 1279478"/>
                <a:gd name="connsiteY2" fmla="*/ 754038 h 754038"/>
                <a:gd name="connsiteX3" fmla="*/ 0 w 1279478"/>
                <a:gd name="connsiteY3" fmla="*/ 3412 h 754038"/>
                <a:gd name="connsiteX4" fmla="*/ 1108881 w 1279478"/>
                <a:gd name="connsiteY4" fmla="*/ 0 h 754038"/>
                <a:gd name="connsiteX0" fmla="*/ 1108881 w 1279478"/>
                <a:gd name="connsiteY0" fmla="*/ 0 h 754038"/>
                <a:gd name="connsiteX1" fmla="*/ 1279478 w 1279478"/>
                <a:gd name="connsiteY1" fmla="*/ 392373 h 754038"/>
                <a:gd name="connsiteX2" fmla="*/ 846161 w 1279478"/>
                <a:gd name="connsiteY2" fmla="*/ 754038 h 754038"/>
                <a:gd name="connsiteX3" fmla="*/ 0 w 1279478"/>
                <a:gd name="connsiteY3" fmla="*/ 3412 h 754038"/>
                <a:gd name="connsiteX4" fmla="*/ 1108881 w 1279478"/>
                <a:gd name="connsiteY4" fmla="*/ 0 h 754038"/>
                <a:gd name="connsiteX0" fmla="*/ 1108881 w 1279478"/>
                <a:gd name="connsiteY0" fmla="*/ 0 h 740390"/>
                <a:gd name="connsiteX1" fmla="*/ 1279478 w 1279478"/>
                <a:gd name="connsiteY1" fmla="*/ 392373 h 740390"/>
                <a:gd name="connsiteX2" fmla="*/ 859809 w 1279478"/>
                <a:gd name="connsiteY2" fmla="*/ 740390 h 740390"/>
                <a:gd name="connsiteX3" fmla="*/ 0 w 1279478"/>
                <a:gd name="connsiteY3" fmla="*/ 3412 h 740390"/>
                <a:gd name="connsiteX4" fmla="*/ 1108881 w 1279478"/>
                <a:gd name="connsiteY4" fmla="*/ 0 h 740390"/>
                <a:gd name="connsiteX0" fmla="*/ 1108881 w 1279478"/>
                <a:gd name="connsiteY0" fmla="*/ 0 h 743802"/>
                <a:gd name="connsiteX1" fmla="*/ 1279478 w 1279478"/>
                <a:gd name="connsiteY1" fmla="*/ 392373 h 743802"/>
                <a:gd name="connsiteX2" fmla="*/ 856397 w 1279478"/>
                <a:gd name="connsiteY2" fmla="*/ 743802 h 743802"/>
                <a:gd name="connsiteX3" fmla="*/ 0 w 1279478"/>
                <a:gd name="connsiteY3" fmla="*/ 3412 h 743802"/>
                <a:gd name="connsiteX4" fmla="*/ 1108881 w 1279478"/>
                <a:gd name="connsiteY4" fmla="*/ 0 h 743802"/>
                <a:gd name="connsiteX0" fmla="*/ 1108881 w 1279478"/>
                <a:gd name="connsiteY0" fmla="*/ 0 h 743802"/>
                <a:gd name="connsiteX1" fmla="*/ 1279478 w 1279478"/>
                <a:gd name="connsiteY1" fmla="*/ 392373 h 743802"/>
                <a:gd name="connsiteX2" fmla="*/ 856397 w 1279478"/>
                <a:gd name="connsiteY2" fmla="*/ 743802 h 743802"/>
                <a:gd name="connsiteX3" fmla="*/ 0 w 1279478"/>
                <a:gd name="connsiteY3" fmla="*/ 3412 h 743802"/>
                <a:gd name="connsiteX4" fmla="*/ 1108881 w 1279478"/>
                <a:gd name="connsiteY4" fmla="*/ 0 h 743802"/>
                <a:gd name="connsiteX0" fmla="*/ 1108881 w 1279478"/>
                <a:gd name="connsiteY0" fmla="*/ 0 h 743802"/>
                <a:gd name="connsiteX1" fmla="*/ 1279478 w 1279478"/>
                <a:gd name="connsiteY1" fmla="*/ 392373 h 743802"/>
                <a:gd name="connsiteX2" fmla="*/ 856397 w 1279478"/>
                <a:gd name="connsiteY2" fmla="*/ 743802 h 743802"/>
                <a:gd name="connsiteX3" fmla="*/ 0 w 1279478"/>
                <a:gd name="connsiteY3" fmla="*/ 3412 h 743802"/>
                <a:gd name="connsiteX4" fmla="*/ 1108881 w 1279478"/>
                <a:gd name="connsiteY4" fmla="*/ 0 h 743802"/>
                <a:gd name="connsiteX0" fmla="*/ 1108881 w 1279478"/>
                <a:gd name="connsiteY0" fmla="*/ 0 h 743802"/>
                <a:gd name="connsiteX1" fmla="*/ 1279478 w 1279478"/>
                <a:gd name="connsiteY1" fmla="*/ 392373 h 743802"/>
                <a:gd name="connsiteX2" fmla="*/ 856397 w 1279478"/>
                <a:gd name="connsiteY2" fmla="*/ 743802 h 743802"/>
                <a:gd name="connsiteX3" fmla="*/ 0 w 1279478"/>
                <a:gd name="connsiteY3" fmla="*/ 3412 h 743802"/>
                <a:gd name="connsiteX4" fmla="*/ 1108881 w 1279478"/>
                <a:gd name="connsiteY4" fmla="*/ 0 h 743802"/>
                <a:gd name="connsiteX0" fmla="*/ 1108881 w 1279478"/>
                <a:gd name="connsiteY0" fmla="*/ 0 h 743802"/>
                <a:gd name="connsiteX1" fmla="*/ 1279478 w 1279478"/>
                <a:gd name="connsiteY1" fmla="*/ 392373 h 743802"/>
                <a:gd name="connsiteX2" fmla="*/ 856397 w 1279478"/>
                <a:gd name="connsiteY2" fmla="*/ 743802 h 743802"/>
                <a:gd name="connsiteX3" fmla="*/ 0 w 1279478"/>
                <a:gd name="connsiteY3" fmla="*/ 3412 h 743802"/>
                <a:gd name="connsiteX4" fmla="*/ 1108881 w 1279478"/>
                <a:gd name="connsiteY4" fmla="*/ 0 h 743802"/>
                <a:gd name="connsiteX0" fmla="*/ 1108881 w 1279478"/>
                <a:gd name="connsiteY0" fmla="*/ 0 h 743802"/>
                <a:gd name="connsiteX1" fmla="*/ 1279478 w 1279478"/>
                <a:gd name="connsiteY1" fmla="*/ 392373 h 743802"/>
                <a:gd name="connsiteX2" fmla="*/ 856397 w 1279478"/>
                <a:gd name="connsiteY2" fmla="*/ 743802 h 743802"/>
                <a:gd name="connsiteX3" fmla="*/ 0 w 1279478"/>
                <a:gd name="connsiteY3" fmla="*/ 3412 h 743802"/>
                <a:gd name="connsiteX4" fmla="*/ 1108881 w 1279478"/>
                <a:gd name="connsiteY4" fmla="*/ 0 h 743802"/>
                <a:gd name="connsiteX0" fmla="*/ 1120952 w 1291549"/>
                <a:gd name="connsiteY0" fmla="*/ 0 h 743802"/>
                <a:gd name="connsiteX1" fmla="*/ 1291549 w 1291549"/>
                <a:gd name="connsiteY1" fmla="*/ 392373 h 743802"/>
                <a:gd name="connsiteX2" fmla="*/ 868468 w 1291549"/>
                <a:gd name="connsiteY2" fmla="*/ 743802 h 743802"/>
                <a:gd name="connsiteX3" fmla="*/ 0 w 1291549"/>
                <a:gd name="connsiteY3" fmla="*/ 6430 h 743802"/>
                <a:gd name="connsiteX4" fmla="*/ 1120952 w 1291549"/>
                <a:gd name="connsiteY4" fmla="*/ 0 h 743802"/>
                <a:gd name="connsiteX0" fmla="*/ 1120952 w 1291549"/>
                <a:gd name="connsiteY0" fmla="*/ 0 h 743802"/>
                <a:gd name="connsiteX1" fmla="*/ 1291549 w 1291549"/>
                <a:gd name="connsiteY1" fmla="*/ 392373 h 743802"/>
                <a:gd name="connsiteX2" fmla="*/ 868468 w 1291549"/>
                <a:gd name="connsiteY2" fmla="*/ 743802 h 743802"/>
                <a:gd name="connsiteX3" fmla="*/ 0 w 1291549"/>
                <a:gd name="connsiteY3" fmla="*/ 6430 h 743802"/>
                <a:gd name="connsiteX4" fmla="*/ 1120952 w 1291549"/>
                <a:gd name="connsiteY4" fmla="*/ 0 h 743802"/>
                <a:gd name="connsiteX0" fmla="*/ 1120952 w 1291549"/>
                <a:gd name="connsiteY0" fmla="*/ 0 h 752856"/>
                <a:gd name="connsiteX1" fmla="*/ 1291549 w 1291549"/>
                <a:gd name="connsiteY1" fmla="*/ 392373 h 752856"/>
                <a:gd name="connsiteX2" fmla="*/ 865450 w 1291549"/>
                <a:gd name="connsiteY2" fmla="*/ 752856 h 752856"/>
                <a:gd name="connsiteX3" fmla="*/ 0 w 1291549"/>
                <a:gd name="connsiteY3" fmla="*/ 6430 h 752856"/>
                <a:gd name="connsiteX4" fmla="*/ 1120952 w 1291549"/>
                <a:gd name="connsiteY4" fmla="*/ 0 h 752856"/>
                <a:gd name="connsiteX0" fmla="*/ 1120952 w 1291549"/>
                <a:gd name="connsiteY0" fmla="*/ 0 h 752856"/>
                <a:gd name="connsiteX1" fmla="*/ 1291549 w 1291549"/>
                <a:gd name="connsiteY1" fmla="*/ 392373 h 752856"/>
                <a:gd name="connsiteX2" fmla="*/ 865450 w 1291549"/>
                <a:gd name="connsiteY2" fmla="*/ 752856 h 752856"/>
                <a:gd name="connsiteX3" fmla="*/ 0 w 1291549"/>
                <a:gd name="connsiteY3" fmla="*/ 6430 h 752856"/>
                <a:gd name="connsiteX4" fmla="*/ 1120952 w 1291549"/>
                <a:gd name="connsiteY4" fmla="*/ 0 h 752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549" h="752856">
                  <a:moveTo>
                    <a:pt x="1120952" y="0"/>
                  </a:moveTo>
                  <a:lnTo>
                    <a:pt x="1291549" y="392373"/>
                  </a:lnTo>
                  <a:cubicBezTo>
                    <a:pt x="1112991" y="495868"/>
                    <a:pt x="1095187" y="659596"/>
                    <a:pt x="865450" y="752856"/>
                  </a:cubicBezTo>
                  <a:cubicBezTo>
                    <a:pt x="620927" y="501465"/>
                    <a:pt x="279431" y="259656"/>
                    <a:pt x="0" y="6430"/>
                  </a:cubicBezTo>
                  <a:lnTo>
                    <a:pt x="1120952" y="0"/>
                  </a:lnTo>
                  <a:close/>
                </a:path>
              </a:pathLst>
            </a:custGeom>
            <a:solidFill>
              <a:srgbClr val="F3AD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20" name="자유형: 도형 30">
              <a:extLst>
                <a:ext uri="{FF2B5EF4-FFF2-40B4-BE49-F238E27FC236}">
                  <a16:creationId xmlns:a16="http://schemas.microsoft.com/office/drawing/2014/main" id="{C17FDB04-28B5-4C4E-84EF-37FB6BBC34B1}"/>
                </a:ext>
              </a:extLst>
            </p:cNvPr>
            <p:cNvSpPr/>
            <p:nvPr/>
          </p:nvSpPr>
          <p:spPr>
            <a:xfrm>
              <a:off x="4473055" y="2964975"/>
              <a:ext cx="2816358" cy="1884987"/>
            </a:xfrm>
            <a:custGeom>
              <a:avLst/>
              <a:gdLst>
                <a:gd name="connsiteX0" fmla="*/ 283191 w 2808027"/>
                <a:gd name="connsiteY0" fmla="*/ 180833 h 1859508"/>
                <a:gd name="connsiteX1" fmla="*/ 0 w 2808027"/>
                <a:gd name="connsiteY1" fmla="*/ 945108 h 1859508"/>
                <a:gd name="connsiteX2" fmla="*/ 2019868 w 2808027"/>
                <a:gd name="connsiteY2" fmla="*/ 1859508 h 1859508"/>
                <a:gd name="connsiteX3" fmla="*/ 1941394 w 2808027"/>
                <a:gd name="connsiteY3" fmla="*/ 1620672 h 1859508"/>
                <a:gd name="connsiteX4" fmla="*/ 2265528 w 2808027"/>
                <a:gd name="connsiteY4" fmla="*/ 1719618 h 1859508"/>
                <a:gd name="connsiteX5" fmla="*/ 2187053 w 2808027"/>
                <a:gd name="connsiteY5" fmla="*/ 1528549 h 1859508"/>
                <a:gd name="connsiteX6" fmla="*/ 2518012 w 2808027"/>
                <a:gd name="connsiteY6" fmla="*/ 1624084 h 1859508"/>
                <a:gd name="connsiteX7" fmla="*/ 2429301 w 2808027"/>
                <a:gd name="connsiteY7" fmla="*/ 1371600 h 1859508"/>
                <a:gd name="connsiteX8" fmla="*/ 2808027 w 2808027"/>
                <a:gd name="connsiteY8" fmla="*/ 1501254 h 1859508"/>
                <a:gd name="connsiteX9" fmla="*/ 2770495 w 2808027"/>
                <a:gd name="connsiteY9" fmla="*/ 1276066 h 1859508"/>
                <a:gd name="connsiteX10" fmla="*/ 1897039 w 2808027"/>
                <a:gd name="connsiteY10" fmla="*/ 542499 h 1859508"/>
                <a:gd name="connsiteX11" fmla="*/ 1716206 w 2808027"/>
                <a:gd name="connsiteY11" fmla="*/ 98946 h 1859508"/>
                <a:gd name="connsiteX12" fmla="*/ 1392071 w 2808027"/>
                <a:gd name="connsiteY12" fmla="*/ 0 h 1859508"/>
                <a:gd name="connsiteX13" fmla="*/ 283191 w 2808027"/>
                <a:gd name="connsiteY13" fmla="*/ 180833 h 1859508"/>
                <a:gd name="connsiteX0" fmla="*/ 283191 w 2808027"/>
                <a:gd name="connsiteY0" fmla="*/ 180833 h 1859508"/>
                <a:gd name="connsiteX1" fmla="*/ 0 w 2808027"/>
                <a:gd name="connsiteY1" fmla="*/ 945108 h 1859508"/>
                <a:gd name="connsiteX2" fmla="*/ 2019868 w 2808027"/>
                <a:gd name="connsiteY2" fmla="*/ 1859508 h 1859508"/>
                <a:gd name="connsiteX3" fmla="*/ 1941394 w 2808027"/>
                <a:gd name="connsiteY3" fmla="*/ 1620672 h 1859508"/>
                <a:gd name="connsiteX4" fmla="*/ 2265528 w 2808027"/>
                <a:gd name="connsiteY4" fmla="*/ 1719618 h 1859508"/>
                <a:gd name="connsiteX5" fmla="*/ 2187053 w 2808027"/>
                <a:gd name="connsiteY5" fmla="*/ 1528549 h 1859508"/>
                <a:gd name="connsiteX6" fmla="*/ 2518012 w 2808027"/>
                <a:gd name="connsiteY6" fmla="*/ 1624084 h 1859508"/>
                <a:gd name="connsiteX7" fmla="*/ 2429301 w 2808027"/>
                <a:gd name="connsiteY7" fmla="*/ 1371600 h 1859508"/>
                <a:gd name="connsiteX8" fmla="*/ 2808027 w 2808027"/>
                <a:gd name="connsiteY8" fmla="*/ 1501254 h 1859508"/>
                <a:gd name="connsiteX9" fmla="*/ 2770495 w 2808027"/>
                <a:gd name="connsiteY9" fmla="*/ 1276066 h 1859508"/>
                <a:gd name="connsiteX10" fmla="*/ 1897039 w 2808027"/>
                <a:gd name="connsiteY10" fmla="*/ 542499 h 1859508"/>
                <a:gd name="connsiteX11" fmla="*/ 1716206 w 2808027"/>
                <a:gd name="connsiteY11" fmla="*/ 98946 h 1859508"/>
                <a:gd name="connsiteX12" fmla="*/ 1392071 w 2808027"/>
                <a:gd name="connsiteY12" fmla="*/ 0 h 1859508"/>
                <a:gd name="connsiteX13" fmla="*/ 283191 w 2808027"/>
                <a:gd name="connsiteY13" fmla="*/ 180833 h 1859508"/>
                <a:gd name="connsiteX0" fmla="*/ 283191 w 2808027"/>
                <a:gd name="connsiteY0" fmla="*/ 180833 h 1859508"/>
                <a:gd name="connsiteX1" fmla="*/ 0 w 2808027"/>
                <a:gd name="connsiteY1" fmla="*/ 945108 h 1859508"/>
                <a:gd name="connsiteX2" fmla="*/ 2019868 w 2808027"/>
                <a:gd name="connsiteY2" fmla="*/ 1859508 h 1859508"/>
                <a:gd name="connsiteX3" fmla="*/ 1941394 w 2808027"/>
                <a:gd name="connsiteY3" fmla="*/ 1620672 h 1859508"/>
                <a:gd name="connsiteX4" fmla="*/ 2265528 w 2808027"/>
                <a:gd name="connsiteY4" fmla="*/ 1719618 h 1859508"/>
                <a:gd name="connsiteX5" fmla="*/ 2187053 w 2808027"/>
                <a:gd name="connsiteY5" fmla="*/ 1528549 h 1859508"/>
                <a:gd name="connsiteX6" fmla="*/ 2518012 w 2808027"/>
                <a:gd name="connsiteY6" fmla="*/ 1624084 h 1859508"/>
                <a:gd name="connsiteX7" fmla="*/ 2429301 w 2808027"/>
                <a:gd name="connsiteY7" fmla="*/ 1371600 h 1859508"/>
                <a:gd name="connsiteX8" fmla="*/ 2808027 w 2808027"/>
                <a:gd name="connsiteY8" fmla="*/ 1501254 h 1859508"/>
                <a:gd name="connsiteX9" fmla="*/ 2770495 w 2808027"/>
                <a:gd name="connsiteY9" fmla="*/ 1276066 h 1859508"/>
                <a:gd name="connsiteX10" fmla="*/ 1897039 w 2808027"/>
                <a:gd name="connsiteY10" fmla="*/ 542499 h 1859508"/>
                <a:gd name="connsiteX11" fmla="*/ 1716206 w 2808027"/>
                <a:gd name="connsiteY11" fmla="*/ 98946 h 1859508"/>
                <a:gd name="connsiteX12" fmla="*/ 1392071 w 2808027"/>
                <a:gd name="connsiteY12" fmla="*/ 0 h 1859508"/>
                <a:gd name="connsiteX13" fmla="*/ 283191 w 2808027"/>
                <a:gd name="connsiteY13" fmla="*/ 180833 h 1859508"/>
                <a:gd name="connsiteX0" fmla="*/ 283191 w 2808027"/>
                <a:gd name="connsiteY0" fmla="*/ 180833 h 1859508"/>
                <a:gd name="connsiteX1" fmla="*/ 0 w 2808027"/>
                <a:gd name="connsiteY1" fmla="*/ 945108 h 1859508"/>
                <a:gd name="connsiteX2" fmla="*/ 2019868 w 2808027"/>
                <a:gd name="connsiteY2" fmla="*/ 1859508 h 1859508"/>
                <a:gd name="connsiteX3" fmla="*/ 1941394 w 2808027"/>
                <a:gd name="connsiteY3" fmla="*/ 1620672 h 1859508"/>
                <a:gd name="connsiteX4" fmla="*/ 2265528 w 2808027"/>
                <a:gd name="connsiteY4" fmla="*/ 1719618 h 1859508"/>
                <a:gd name="connsiteX5" fmla="*/ 2187053 w 2808027"/>
                <a:gd name="connsiteY5" fmla="*/ 1528549 h 1859508"/>
                <a:gd name="connsiteX6" fmla="*/ 2518012 w 2808027"/>
                <a:gd name="connsiteY6" fmla="*/ 1624084 h 1859508"/>
                <a:gd name="connsiteX7" fmla="*/ 2429301 w 2808027"/>
                <a:gd name="connsiteY7" fmla="*/ 1371600 h 1859508"/>
                <a:gd name="connsiteX8" fmla="*/ 2808027 w 2808027"/>
                <a:gd name="connsiteY8" fmla="*/ 1501254 h 1859508"/>
                <a:gd name="connsiteX9" fmla="*/ 2770495 w 2808027"/>
                <a:gd name="connsiteY9" fmla="*/ 1276066 h 1859508"/>
                <a:gd name="connsiteX10" fmla="*/ 1897039 w 2808027"/>
                <a:gd name="connsiteY10" fmla="*/ 542499 h 1859508"/>
                <a:gd name="connsiteX11" fmla="*/ 1716206 w 2808027"/>
                <a:gd name="connsiteY11" fmla="*/ 98946 h 1859508"/>
                <a:gd name="connsiteX12" fmla="*/ 1392071 w 2808027"/>
                <a:gd name="connsiteY12" fmla="*/ 0 h 1859508"/>
                <a:gd name="connsiteX13" fmla="*/ 283191 w 2808027"/>
                <a:gd name="connsiteY13" fmla="*/ 180833 h 1859508"/>
                <a:gd name="connsiteX0" fmla="*/ 283191 w 2808027"/>
                <a:gd name="connsiteY0" fmla="*/ 180833 h 1859508"/>
                <a:gd name="connsiteX1" fmla="*/ 0 w 2808027"/>
                <a:gd name="connsiteY1" fmla="*/ 928048 h 1859508"/>
                <a:gd name="connsiteX2" fmla="*/ 2019868 w 2808027"/>
                <a:gd name="connsiteY2" fmla="*/ 1859508 h 1859508"/>
                <a:gd name="connsiteX3" fmla="*/ 1941394 w 2808027"/>
                <a:gd name="connsiteY3" fmla="*/ 1620672 h 1859508"/>
                <a:gd name="connsiteX4" fmla="*/ 2265528 w 2808027"/>
                <a:gd name="connsiteY4" fmla="*/ 1719618 h 1859508"/>
                <a:gd name="connsiteX5" fmla="*/ 2187053 w 2808027"/>
                <a:gd name="connsiteY5" fmla="*/ 1528549 h 1859508"/>
                <a:gd name="connsiteX6" fmla="*/ 2518012 w 2808027"/>
                <a:gd name="connsiteY6" fmla="*/ 1624084 h 1859508"/>
                <a:gd name="connsiteX7" fmla="*/ 2429301 w 2808027"/>
                <a:gd name="connsiteY7" fmla="*/ 1371600 h 1859508"/>
                <a:gd name="connsiteX8" fmla="*/ 2808027 w 2808027"/>
                <a:gd name="connsiteY8" fmla="*/ 1501254 h 1859508"/>
                <a:gd name="connsiteX9" fmla="*/ 2770495 w 2808027"/>
                <a:gd name="connsiteY9" fmla="*/ 1276066 h 1859508"/>
                <a:gd name="connsiteX10" fmla="*/ 1897039 w 2808027"/>
                <a:gd name="connsiteY10" fmla="*/ 542499 h 1859508"/>
                <a:gd name="connsiteX11" fmla="*/ 1716206 w 2808027"/>
                <a:gd name="connsiteY11" fmla="*/ 98946 h 1859508"/>
                <a:gd name="connsiteX12" fmla="*/ 1392071 w 2808027"/>
                <a:gd name="connsiteY12" fmla="*/ 0 h 1859508"/>
                <a:gd name="connsiteX13" fmla="*/ 283191 w 2808027"/>
                <a:gd name="connsiteY13" fmla="*/ 180833 h 1859508"/>
                <a:gd name="connsiteX0" fmla="*/ 283191 w 2808027"/>
                <a:gd name="connsiteY0" fmla="*/ 180833 h 1859508"/>
                <a:gd name="connsiteX1" fmla="*/ 0 w 2808027"/>
                <a:gd name="connsiteY1" fmla="*/ 928048 h 1859508"/>
                <a:gd name="connsiteX2" fmla="*/ 2019868 w 2808027"/>
                <a:gd name="connsiteY2" fmla="*/ 1859508 h 1859508"/>
                <a:gd name="connsiteX3" fmla="*/ 1941394 w 2808027"/>
                <a:gd name="connsiteY3" fmla="*/ 1620672 h 1859508"/>
                <a:gd name="connsiteX4" fmla="*/ 2265528 w 2808027"/>
                <a:gd name="connsiteY4" fmla="*/ 1719618 h 1859508"/>
                <a:gd name="connsiteX5" fmla="*/ 2187053 w 2808027"/>
                <a:gd name="connsiteY5" fmla="*/ 1528549 h 1859508"/>
                <a:gd name="connsiteX6" fmla="*/ 2518012 w 2808027"/>
                <a:gd name="connsiteY6" fmla="*/ 1624084 h 1859508"/>
                <a:gd name="connsiteX7" fmla="*/ 2429301 w 2808027"/>
                <a:gd name="connsiteY7" fmla="*/ 1371600 h 1859508"/>
                <a:gd name="connsiteX8" fmla="*/ 2808027 w 2808027"/>
                <a:gd name="connsiteY8" fmla="*/ 1501254 h 1859508"/>
                <a:gd name="connsiteX9" fmla="*/ 2770495 w 2808027"/>
                <a:gd name="connsiteY9" fmla="*/ 1276066 h 1859508"/>
                <a:gd name="connsiteX10" fmla="*/ 1897039 w 2808027"/>
                <a:gd name="connsiteY10" fmla="*/ 542499 h 1859508"/>
                <a:gd name="connsiteX11" fmla="*/ 1716206 w 2808027"/>
                <a:gd name="connsiteY11" fmla="*/ 98946 h 1859508"/>
                <a:gd name="connsiteX12" fmla="*/ 1392071 w 2808027"/>
                <a:gd name="connsiteY12" fmla="*/ 0 h 1859508"/>
                <a:gd name="connsiteX13" fmla="*/ 283191 w 2808027"/>
                <a:gd name="connsiteY13" fmla="*/ 180833 h 1859508"/>
                <a:gd name="connsiteX0" fmla="*/ 283191 w 2808027"/>
                <a:gd name="connsiteY0" fmla="*/ 180833 h 1859508"/>
                <a:gd name="connsiteX1" fmla="*/ 0 w 2808027"/>
                <a:gd name="connsiteY1" fmla="*/ 928048 h 1859508"/>
                <a:gd name="connsiteX2" fmla="*/ 2019868 w 2808027"/>
                <a:gd name="connsiteY2" fmla="*/ 1859508 h 1859508"/>
                <a:gd name="connsiteX3" fmla="*/ 1941394 w 2808027"/>
                <a:gd name="connsiteY3" fmla="*/ 1620672 h 1859508"/>
                <a:gd name="connsiteX4" fmla="*/ 2265528 w 2808027"/>
                <a:gd name="connsiteY4" fmla="*/ 1719618 h 1859508"/>
                <a:gd name="connsiteX5" fmla="*/ 2187053 w 2808027"/>
                <a:gd name="connsiteY5" fmla="*/ 1528549 h 1859508"/>
                <a:gd name="connsiteX6" fmla="*/ 2518012 w 2808027"/>
                <a:gd name="connsiteY6" fmla="*/ 1624084 h 1859508"/>
                <a:gd name="connsiteX7" fmla="*/ 2429301 w 2808027"/>
                <a:gd name="connsiteY7" fmla="*/ 1371600 h 1859508"/>
                <a:gd name="connsiteX8" fmla="*/ 2808027 w 2808027"/>
                <a:gd name="connsiteY8" fmla="*/ 1501254 h 1859508"/>
                <a:gd name="connsiteX9" fmla="*/ 2770495 w 2808027"/>
                <a:gd name="connsiteY9" fmla="*/ 1276066 h 1859508"/>
                <a:gd name="connsiteX10" fmla="*/ 1897039 w 2808027"/>
                <a:gd name="connsiteY10" fmla="*/ 542499 h 1859508"/>
                <a:gd name="connsiteX11" fmla="*/ 1716206 w 2808027"/>
                <a:gd name="connsiteY11" fmla="*/ 98946 h 1859508"/>
                <a:gd name="connsiteX12" fmla="*/ 1392071 w 2808027"/>
                <a:gd name="connsiteY12" fmla="*/ 0 h 1859508"/>
                <a:gd name="connsiteX13" fmla="*/ 283191 w 2808027"/>
                <a:gd name="connsiteY13" fmla="*/ 180833 h 1859508"/>
                <a:gd name="connsiteX0" fmla="*/ 283191 w 2808027"/>
                <a:gd name="connsiteY0" fmla="*/ 180833 h 1863056"/>
                <a:gd name="connsiteX1" fmla="*/ 0 w 2808027"/>
                <a:gd name="connsiteY1" fmla="*/ 928048 h 1863056"/>
                <a:gd name="connsiteX2" fmla="*/ 2019868 w 2808027"/>
                <a:gd name="connsiteY2" fmla="*/ 1859508 h 1863056"/>
                <a:gd name="connsiteX3" fmla="*/ 1941394 w 2808027"/>
                <a:gd name="connsiteY3" fmla="*/ 1620672 h 1863056"/>
                <a:gd name="connsiteX4" fmla="*/ 2265528 w 2808027"/>
                <a:gd name="connsiteY4" fmla="*/ 1719618 h 1863056"/>
                <a:gd name="connsiteX5" fmla="*/ 2187053 w 2808027"/>
                <a:gd name="connsiteY5" fmla="*/ 1528549 h 1863056"/>
                <a:gd name="connsiteX6" fmla="*/ 2518012 w 2808027"/>
                <a:gd name="connsiteY6" fmla="*/ 1624084 h 1863056"/>
                <a:gd name="connsiteX7" fmla="*/ 2429301 w 2808027"/>
                <a:gd name="connsiteY7" fmla="*/ 1371600 h 1863056"/>
                <a:gd name="connsiteX8" fmla="*/ 2808027 w 2808027"/>
                <a:gd name="connsiteY8" fmla="*/ 1501254 h 1863056"/>
                <a:gd name="connsiteX9" fmla="*/ 2770495 w 2808027"/>
                <a:gd name="connsiteY9" fmla="*/ 1276066 h 1863056"/>
                <a:gd name="connsiteX10" fmla="*/ 1897039 w 2808027"/>
                <a:gd name="connsiteY10" fmla="*/ 542499 h 1863056"/>
                <a:gd name="connsiteX11" fmla="*/ 1716206 w 2808027"/>
                <a:gd name="connsiteY11" fmla="*/ 98946 h 1863056"/>
                <a:gd name="connsiteX12" fmla="*/ 1392071 w 2808027"/>
                <a:gd name="connsiteY12" fmla="*/ 0 h 1863056"/>
                <a:gd name="connsiteX13" fmla="*/ 283191 w 2808027"/>
                <a:gd name="connsiteY13" fmla="*/ 180833 h 1863056"/>
                <a:gd name="connsiteX0" fmla="*/ 283191 w 2808027"/>
                <a:gd name="connsiteY0" fmla="*/ 180833 h 1863056"/>
                <a:gd name="connsiteX1" fmla="*/ 0 w 2808027"/>
                <a:gd name="connsiteY1" fmla="*/ 928048 h 1863056"/>
                <a:gd name="connsiteX2" fmla="*/ 2019868 w 2808027"/>
                <a:gd name="connsiteY2" fmla="*/ 1859508 h 1863056"/>
                <a:gd name="connsiteX3" fmla="*/ 1941394 w 2808027"/>
                <a:gd name="connsiteY3" fmla="*/ 1620672 h 1863056"/>
                <a:gd name="connsiteX4" fmla="*/ 2265528 w 2808027"/>
                <a:gd name="connsiteY4" fmla="*/ 1719618 h 1863056"/>
                <a:gd name="connsiteX5" fmla="*/ 2187053 w 2808027"/>
                <a:gd name="connsiteY5" fmla="*/ 1528549 h 1863056"/>
                <a:gd name="connsiteX6" fmla="*/ 2518012 w 2808027"/>
                <a:gd name="connsiteY6" fmla="*/ 1624084 h 1863056"/>
                <a:gd name="connsiteX7" fmla="*/ 2429301 w 2808027"/>
                <a:gd name="connsiteY7" fmla="*/ 1371600 h 1863056"/>
                <a:gd name="connsiteX8" fmla="*/ 2808027 w 2808027"/>
                <a:gd name="connsiteY8" fmla="*/ 1501254 h 1863056"/>
                <a:gd name="connsiteX9" fmla="*/ 2770495 w 2808027"/>
                <a:gd name="connsiteY9" fmla="*/ 1276066 h 1863056"/>
                <a:gd name="connsiteX10" fmla="*/ 1897039 w 2808027"/>
                <a:gd name="connsiteY10" fmla="*/ 542499 h 1863056"/>
                <a:gd name="connsiteX11" fmla="*/ 1716206 w 2808027"/>
                <a:gd name="connsiteY11" fmla="*/ 98946 h 1863056"/>
                <a:gd name="connsiteX12" fmla="*/ 1392071 w 2808027"/>
                <a:gd name="connsiteY12" fmla="*/ 0 h 1863056"/>
                <a:gd name="connsiteX13" fmla="*/ 283191 w 2808027"/>
                <a:gd name="connsiteY13" fmla="*/ 180833 h 1863056"/>
                <a:gd name="connsiteX0" fmla="*/ 283191 w 2808027"/>
                <a:gd name="connsiteY0" fmla="*/ 180833 h 1876894"/>
                <a:gd name="connsiteX1" fmla="*/ 0 w 2808027"/>
                <a:gd name="connsiteY1" fmla="*/ 928048 h 1876894"/>
                <a:gd name="connsiteX2" fmla="*/ 2019868 w 2808027"/>
                <a:gd name="connsiteY2" fmla="*/ 1859508 h 1876894"/>
                <a:gd name="connsiteX3" fmla="*/ 1941394 w 2808027"/>
                <a:gd name="connsiteY3" fmla="*/ 1620672 h 1876894"/>
                <a:gd name="connsiteX4" fmla="*/ 2265528 w 2808027"/>
                <a:gd name="connsiteY4" fmla="*/ 1719618 h 1876894"/>
                <a:gd name="connsiteX5" fmla="*/ 2187053 w 2808027"/>
                <a:gd name="connsiteY5" fmla="*/ 1528549 h 1876894"/>
                <a:gd name="connsiteX6" fmla="*/ 2518012 w 2808027"/>
                <a:gd name="connsiteY6" fmla="*/ 1624084 h 1876894"/>
                <a:gd name="connsiteX7" fmla="*/ 2429301 w 2808027"/>
                <a:gd name="connsiteY7" fmla="*/ 1371600 h 1876894"/>
                <a:gd name="connsiteX8" fmla="*/ 2808027 w 2808027"/>
                <a:gd name="connsiteY8" fmla="*/ 1501254 h 1876894"/>
                <a:gd name="connsiteX9" fmla="*/ 2770495 w 2808027"/>
                <a:gd name="connsiteY9" fmla="*/ 1276066 h 1876894"/>
                <a:gd name="connsiteX10" fmla="*/ 1897039 w 2808027"/>
                <a:gd name="connsiteY10" fmla="*/ 542499 h 1876894"/>
                <a:gd name="connsiteX11" fmla="*/ 1716206 w 2808027"/>
                <a:gd name="connsiteY11" fmla="*/ 98946 h 1876894"/>
                <a:gd name="connsiteX12" fmla="*/ 1392071 w 2808027"/>
                <a:gd name="connsiteY12" fmla="*/ 0 h 1876894"/>
                <a:gd name="connsiteX13" fmla="*/ 283191 w 2808027"/>
                <a:gd name="connsiteY13" fmla="*/ 180833 h 1876894"/>
                <a:gd name="connsiteX0" fmla="*/ 283191 w 2808027"/>
                <a:gd name="connsiteY0" fmla="*/ 180833 h 1878386"/>
                <a:gd name="connsiteX1" fmla="*/ 0 w 2808027"/>
                <a:gd name="connsiteY1" fmla="*/ 928048 h 1878386"/>
                <a:gd name="connsiteX2" fmla="*/ 2019868 w 2808027"/>
                <a:gd name="connsiteY2" fmla="*/ 1859508 h 1878386"/>
                <a:gd name="connsiteX3" fmla="*/ 1941394 w 2808027"/>
                <a:gd name="connsiteY3" fmla="*/ 1620672 h 1878386"/>
                <a:gd name="connsiteX4" fmla="*/ 2265528 w 2808027"/>
                <a:gd name="connsiteY4" fmla="*/ 1719618 h 1878386"/>
                <a:gd name="connsiteX5" fmla="*/ 2187053 w 2808027"/>
                <a:gd name="connsiteY5" fmla="*/ 1528549 h 1878386"/>
                <a:gd name="connsiteX6" fmla="*/ 2518012 w 2808027"/>
                <a:gd name="connsiteY6" fmla="*/ 1624084 h 1878386"/>
                <a:gd name="connsiteX7" fmla="*/ 2429301 w 2808027"/>
                <a:gd name="connsiteY7" fmla="*/ 1371600 h 1878386"/>
                <a:gd name="connsiteX8" fmla="*/ 2808027 w 2808027"/>
                <a:gd name="connsiteY8" fmla="*/ 1501254 h 1878386"/>
                <a:gd name="connsiteX9" fmla="*/ 2770495 w 2808027"/>
                <a:gd name="connsiteY9" fmla="*/ 1276066 h 1878386"/>
                <a:gd name="connsiteX10" fmla="*/ 1897039 w 2808027"/>
                <a:gd name="connsiteY10" fmla="*/ 542499 h 1878386"/>
                <a:gd name="connsiteX11" fmla="*/ 1716206 w 2808027"/>
                <a:gd name="connsiteY11" fmla="*/ 98946 h 1878386"/>
                <a:gd name="connsiteX12" fmla="*/ 1392071 w 2808027"/>
                <a:gd name="connsiteY12" fmla="*/ 0 h 1878386"/>
                <a:gd name="connsiteX13" fmla="*/ 283191 w 2808027"/>
                <a:gd name="connsiteY13" fmla="*/ 180833 h 1878386"/>
                <a:gd name="connsiteX0" fmla="*/ 283191 w 2808027"/>
                <a:gd name="connsiteY0" fmla="*/ 180833 h 1878386"/>
                <a:gd name="connsiteX1" fmla="*/ 0 w 2808027"/>
                <a:gd name="connsiteY1" fmla="*/ 928048 h 1878386"/>
                <a:gd name="connsiteX2" fmla="*/ 2019868 w 2808027"/>
                <a:gd name="connsiteY2" fmla="*/ 1859508 h 1878386"/>
                <a:gd name="connsiteX3" fmla="*/ 1941394 w 2808027"/>
                <a:gd name="connsiteY3" fmla="*/ 1620672 h 1878386"/>
                <a:gd name="connsiteX4" fmla="*/ 2265528 w 2808027"/>
                <a:gd name="connsiteY4" fmla="*/ 1719618 h 1878386"/>
                <a:gd name="connsiteX5" fmla="*/ 2187053 w 2808027"/>
                <a:gd name="connsiteY5" fmla="*/ 1528549 h 1878386"/>
                <a:gd name="connsiteX6" fmla="*/ 2518012 w 2808027"/>
                <a:gd name="connsiteY6" fmla="*/ 1624084 h 1878386"/>
                <a:gd name="connsiteX7" fmla="*/ 2429301 w 2808027"/>
                <a:gd name="connsiteY7" fmla="*/ 1371600 h 1878386"/>
                <a:gd name="connsiteX8" fmla="*/ 2808027 w 2808027"/>
                <a:gd name="connsiteY8" fmla="*/ 1501254 h 1878386"/>
                <a:gd name="connsiteX9" fmla="*/ 2770495 w 2808027"/>
                <a:gd name="connsiteY9" fmla="*/ 1276066 h 1878386"/>
                <a:gd name="connsiteX10" fmla="*/ 1897039 w 2808027"/>
                <a:gd name="connsiteY10" fmla="*/ 542499 h 1878386"/>
                <a:gd name="connsiteX11" fmla="*/ 1716206 w 2808027"/>
                <a:gd name="connsiteY11" fmla="*/ 98946 h 1878386"/>
                <a:gd name="connsiteX12" fmla="*/ 1392071 w 2808027"/>
                <a:gd name="connsiteY12" fmla="*/ 0 h 1878386"/>
                <a:gd name="connsiteX13" fmla="*/ 283191 w 2808027"/>
                <a:gd name="connsiteY13" fmla="*/ 180833 h 1878386"/>
                <a:gd name="connsiteX0" fmla="*/ 283191 w 2808027"/>
                <a:gd name="connsiteY0" fmla="*/ 180833 h 1859509"/>
                <a:gd name="connsiteX1" fmla="*/ 0 w 2808027"/>
                <a:gd name="connsiteY1" fmla="*/ 928048 h 1859509"/>
                <a:gd name="connsiteX2" fmla="*/ 1122528 w 2808027"/>
                <a:gd name="connsiteY2" fmla="*/ 1579728 h 1859509"/>
                <a:gd name="connsiteX3" fmla="*/ 2019868 w 2808027"/>
                <a:gd name="connsiteY3" fmla="*/ 1859508 h 1859509"/>
                <a:gd name="connsiteX4" fmla="*/ 1941394 w 2808027"/>
                <a:gd name="connsiteY4" fmla="*/ 1620672 h 1859509"/>
                <a:gd name="connsiteX5" fmla="*/ 2265528 w 2808027"/>
                <a:gd name="connsiteY5" fmla="*/ 1719618 h 1859509"/>
                <a:gd name="connsiteX6" fmla="*/ 2187053 w 2808027"/>
                <a:gd name="connsiteY6" fmla="*/ 1528549 h 1859509"/>
                <a:gd name="connsiteX7" fmla="*/ 2518012 w 2808027"/>
                <a:gd name="connsiteY7" fmla="*/ 1624084 h 1859509"/>
                <a:gd name="connsiteX8" fmla="*/ 2429301 w 2808027"/>
                <a:gd name="connsiteY8" fmla="*/ 1371600 h 1859509"/>
                <a:gd name="connsiteX9" fmla="*/ 2808027 w 2808027"/>
                <a:gd name="connsiteY9" fmla="*/ 1501254 h 1859509"/>
                <a:gd name="connsiteX10" fmla="*/ 2770495 w 2808027"/>
                <a:gd name="connsiteY10" fmla="*/ 1276066 h 1859509"/>
                <a:gd name="connsiteX11" fmla="*/ 1897039 w 2808027"/>
                <a:gd name="connsiteY11" fmla="*/ 542499 h 1859509"/>
                <a:gd name="connsiteX12" fmla="*/ 1716206 w 2808027"/>
                <a:gd name="connsiteY12" fmla="*/ 98946 h 1859509"/>
                <a:gd name="connsiteX13" fmla="*/ 1392071 w 2808027"/>
                <a:gd name="connsiteY13" fmla="*/ 0 h 1859509"/>
                <a:gd name="connsiteX14" fmla="*/ 283191 w 2808027"/>
                <a:gd name="connsiteY14" fmla="*/ 180833 h 1859509"/>
                <a:gd name="connsiteX0" fmla="*/ 283191 w 2808027"/>
                <a:gd name="connsiteY0" fmla="*/ 180833 h 1859510"/>
                <a:gd name="connsiteX1" fmla="*/ 0 w 2808027"/>
                <a:gd name="connsiteY1" fmla="*/ 928048 h 1859510"/>
                <a:gd name="connsiteX2" fmla="*/ 1098644 w 2808027"/>
                <a:gd name="connsiteY2" fmla="*/ 1607024 h 1859510"/>
                <a:gd name="connsiteX3" fmla="*/ 2019868 w 2808027"/>
                <a:gd name="connsiteY3" fmla="*/ 1859508 h 1859510"/>
                <a:gd name="connsiteX4" fmla="*/ 1941394 w 2808027"/>
                <a:gd name="connsiteY4" fmla="*/ 1620672 h 1859510"/>
                <a:gd name="connsiteX5" fmla="*/ 2265528 w 2808027"/>
                <a:gd name="connsiteY5" fmla="*/ 1719618 h 1859510"/>
                <a:gd name="connsiteX6" fmla="*/ 2187053 w 2808027"/>
                <a:gd name="connsiteY6" fmla="*/ 1528549 h 1859510"/>
                <a:gd name="connsiteX7" fmla="*/ 2518012 w 2808027"/>
                <a:gd name="connsiteY7" fmla="*/ 1624084 h 1859510"/>
                <a:gd name="connsiteX8" fmla="*/ 2429301 w 2808027"/>
                <a:gd name="connsiteY8" fmla="*/ 1371600 h 1859510"/>
                <a:gd name="connsiteX9" fmla="*/ 2808027 w 2808027"/>
                <a:gd name="connsiteY9" fmla="*/ 1501254 h 1859510"/>
                <a:gd name="connsiteX10" fmla="*/ 2770495 w 2808027"/>
                <a:gd name="connsiteY10" fmla="*/ 1276066 h 1859510"/>
                <a:gd name="connsiteX11" fmla="*/ 1897039 w 2808027"/>
                <a:gd name="connsiteY11" fmla="*/ 542499 h 1859510"/>
                <a:gd name="connsiteX12" fmla="*/ 1716206 w 2808027"/>
                <a:gd name="connsiteY12" fmla="*/ 98946 h 1859510"/>
                <a:gd name="connsiteX13" fmla="*/ 1392071 w 2808027"/>
                <a:gd name="connsiteY13" fmla="*/ 0 h 1859510"/>
                <a:gd name="connsiteX14" fmla="*/ 283191 w 2808027"/>
                <a:gd name="connsiteY14" fmla="*/ 180833 h 1859510"/>
                <a:gd name="connsiteX0" fmla="*/ 283191 w 2808027"/>
                <a:gd name="connsiteY0" fmla="*/ 180833 h 1859510"/>
                <a:gd name="connsiteX1" fmla="*/ 0 w 2808027"/>
                <a:gd name="connsiteY1" fmla="*/ 928048 h 1859510"/>
                <a:gd name="connsiteX2" fmla="*/ 1098644 w 2808027"/>
                <a:gd name="connsiteY2" fmla="*/ 1607024 h 1859510"/>
                <a:gd name="connsiteX3" fmla="*/ 2019868 w 2808027"/>
                <a:gd name="connsiteY3" fmla="*/ 1859508 h 1859510"/>
                <a:gd name="connsiteX4" fmla="*/ 1941394 w 2808027"/>
                <a:gd name="connsiteY4" fmla="*/ 1620672 h 1859510"/>
                <a:gd name="connsiteX5" fmla="*/ 2265528 w 2808027"/>
                <a:gd name="connsiteY5" fmla="*/ 1719618 h 1859510"/>
                <a:gd name="connsiteX6" fmla="*/ 2187053 w 2808027"/>
                <a:gd name="connsiteY6" fmla="*/ 1528549 h 1859510"/>
                <a:gd name="connsiteX7" fmla="*/ 2518012 w 2808027"/>
                <a:gd name="connsiteY7" fmla="*/ 1624084 h 1859510"/>
                <a:gd name="connsiteX8" fmla="*/ 2429301 w 2808027"/>
                <a:gd name="connsiteY8" fmla="*/ 1371600 h 1859510"/>
                <a:gd name="connsiteX9" fmla="*/ 2808027 w 2808027"/>
                <a:gd name="connsiteY9" fmla="*/ 1501254 h 1859510"/>
                <a:gd name="connsiteX10" fmla="*/ 2770495 w 2808027"/>
                <a:gd name="connsiteY10" fmla="*/ 1276066 h 1859510"/>
                <a:gd name="connsiteX11" fmla="*/ 1897039 w 2808027"/>
                <a:gd name="connsiteY11" fmla="*/ 542499 h 1859510"/>
                <a:gd name="connsiteX12" fmla="*/ 1716206 w 2808027"/>
                <a:gd name="connsiteY12" fmla="*/ 98946 h 1859510"/>
                <a:gd name="connsiteX13" fmla="*/ 1392071 w 2808027"/>
                <a:gd name="connsiteY13" fmla="*/ 0 h 1859510"/>
                <a:gd name="connsiteX14" fmla="*/ 283191 w 2808027"/>
                <a:gd name="connsiteY14" fmla="*/ 180833 h 1859510"/>
                <a:gd name="connsiteX0" fmla="*/ 283191 w 2808027"/>
                <a:gd name="connsiteY0" fmla="*/ 180833 h 1859510"/>
                <a:gd name="connsiteX1" fmla="*/ 0 w 2808027"/>
                <a:gd name="connsiteY1" fmla="*/ 928048 h 1859510"/>
                <a:gd name="connsiteX2" fmla="*/ 1098644 w 2808027"/>
                <a:gd name="connsiteY2" fmla="*/ 1607024 h 1859510"/>
                <a:gd name="connsiteX3" fmla="*/ 2019868 w 2808027"/>
                <a:gd name="connsiteY3" fmla="*/ 1859508 h 1859510"/>
                <a:gd name="connsiteX4" fmla="*/ 1941394 w 2808027"/>
                <a:gd name="connsiteY4" fmla="*/ 1620672 h 1859510"/>
                <a:gd name="connsiteX5" fmla="*/ 2265528 w 2808027"/>
                <a:gd name="connsiteY5" fmla="*/ 1719618 h 1859510"/>
                <a:gd name="connsiteX6" fmla="*/ 2187053 w 2808027"/>
                <a:gd name="connsiteY6" fmla="*/ 1528549 h 1859510"/>
                <a:gd name="connsiteX7" fmla="*/ 2518012 w 2808027"/>
                <a:gd name="connsiteY7" fmla="*/ 1624084 h 1859510"/>
                <a:gd name="connsiteX8" fmla="*/ 2429301 w 2808027"/>
                <a:gd name="connsiteY8" fmla="*/ 1371600 h 1859510"/>
                <a:gd name="connsiteX9" fmla="*/ 2808027 w 2808027"/>
                <a:gd name="connsiteY9" fmla="*/ 1501254 h 1859510"/>
                <a:gd name="connsiteX10" fmla="*/ 2770495 w 2808027"/>
                <a:gd name="connsiteY10" fmla="*/ 1276066 h 1859510"/>
                <a:gd name="connsiteX11" fmla="*/ 1897039 w 2808027"/>
                <a:gd name="connsiteY11" fmla="*/ 542499 h 1859510"/>
                <a:gd name="connsiteX12" fmla="*/ 1716206 w 2808027"/>
                <a:gd name="connsiteY12" fmla="*/ 98946 h 1859510"/>
                <a:gd name="connsiteX13" fmla="*/ 1392071 w 2808027"/>
                <a:gd name="connsiteY13" fmla="*/ 0 h 1859510"/>
                <a:gd name="connsiteX14" fmla="*/ 283191 w 2808027"/>
                <a:gd name="connsiteY14" fmla="*/ 180833 h 1859510"/>
                <a:gd name="connsiteX0" fmla="*/ 283191 w 2808027"/>
                <a:gd name="connsiteY0" fmla="*/ 180833 h 1859510"/>
                <a:gd name="connsiteX1" fmla="*/ 0 w 2808027"/>
                <a:gd name="connsiteY1" fmla="*/ 928048 h 1859510"/>
                <a:gd name="connsiteX2" fmla="*/ 1119115 w 2808027"/>
                <a:gd name="connsiteY2" fmla="*/ 1624084 h 1859510"/>
                <a:gd name="connsiteX3" fmla="*/ 2019868 w 2808027"/>
                <a:gd name="connsiteY3" fmla="*/ 1859508 h 1859510"/>
                <a:gd name="connsiteX4" fmla="*/ 1941394 w 2808027"/>
                <a:gd name="connsiteY4" fmla="*/ 1620672 h 1859510"/>
                <a:gd name="connsiteX5" fmla="*/ 2265528 w 2808027"/>
                <a:gd name="connsiteY5" fmla="*/ 1719618 h 1859510"/>
                <a:gd name="connsiteX6" fmla="*/ 2187053 w 2808027"/>
                <a:gd name="connsiteY6" fmla="*/ 1528549 h 1859510"/>
                <a:gd name="connsiteX7" fmla="*/ 2518012 w 2808027"/>
                <a:gd name="connsiteY7" fmla="*/ 1624084 h 1859510"/>
                <a:gd name="connsiteX8" fmla="*/ 2429301 w 2808027"/>
                <a:gd name="connsiteY8" fmla="*/ 1371600 h 1859510"/>
                <a:gd name="connsiteX9" fmla="*/ 2808027 w 2808027"/>
                <a:gd name="connsiteY9" fmla="*/ 1501254 h 1859510"/>
                <a:gd name="connsiteX10" fmla="*/ 2770495 w 2808027"/>
                <a:gd name="connsiteY10" fmla="*/ 1276066 h 1859510"/>
                <a:gd name="connsiteX11" fmla="*/ 1897039 w 2808027"/>
                <a:gd name="connsiteY11" fmla="*/ 542499 h 1859510"/>
                <a:gd name="connsiteX12" fmla="*/ 1716206 w 2808027"/>
                <a:gd name="connsiteY12" fmla="*/ 98946 h 1859510"/>
                <a:gd name="connsiteX13" fmla="*/ 1392071 w 2808027"/>
                <a:gd name="connsiteY13" fmla="*/ 0 h 1859510"/>
                <a:gd name="connsiteX14" fmla="*/ 283191 w 2808027"/>
                <a:gd name="connsiteY14" fmla="*/ 180833 h 1859510"/>
                <a:gd name="connsiteX0" fmla="*/ 283191 w 2808027"/>
                <a:gd name="connsiteY0" fmla="*/ 180833 h 1859510"/>
                <a:gd name="connsiteX1" fmla="*/ 0 w 2808027"/>
                <a:gd name="connsiteY1" fmla="*/ 928048 h 1859510"/>
                <a:gd name="connsiteX2" fmla="*/ 1119115 w 2808027"/>
                <a:gd name="connsiteY2" fmla="*/ 1624084 h 1859510"/>
                <a:gd name="connsiteX3" fmla="*/ 2019868 w 2808027"/>
                <a:gd name="connsiteY3" fmla="*/ 1859508 h 1859510"/>
                <a:gd name="connsiteX4" fmla="*/ 1941394 w 2808027"/>
                <a:gd name="connsiteY4" fmla="*/ 1620672 h 1859510"/>
                <a:gd name="connsiteX5" fmla="*/ 2265528 w 2808027"/>
                <a:gd name="connsiteY5" fmla="*/ 1719618 h 1859510"/>
                <a:gd name="connsiteX6" fmla="*/ 2187053 w 2808027"/>
                <a:gd name="connsiteY6" fmla="*/ 1528549 h 1859510"/>
                <a:gd name="connsiteX7" fmla="*/ 2518012 w 2808027"/>
                <a:gd name="connsiteY7" fmla="*/ 1624084 h 1859510"/>
                <a:gd name="connsiteX8" fmla="*/ 2429301 w 2808027"/>
                <a:gd name="connsiteY8" fmla="*/ 1371600 h 1859510"/>
                <a:gd name="connsiteX9" fmla="*/ 2808027 w 2808027"/>
                <a:gd name="connsiteY9" fmla="*/ 1501254 h 1859510"/>
                <a:gd name="connsiteX10" fmla="*/ 2770495 w 2808027"/>
                <a:gd name="connsiteY10" fmla="*/ 1276066 h 1859510"/>
                <a:gd name="connsiteX11" fmla="*/ 1897039 w 2808027"/>
                <a:gd name="connsiteY11" fmla="*/ 542499 h 1859510"/>
                <a:gd name="connsiteX12" fmla="*/ 1716206 w 2808027"/>
                <a:gd name="connsiteY12" fmla="*/ 98946 h 1859510"/>
                <a:gd name="connsiteX13" fmla="*/ 1392071 w 2808027"/>
                <a:gd name="connsiteY13" fmla="*/ 0 h 1859510"/>
                <a:gd name="connsiteX14" fmla="*/ 283191 w 2808027"/>
                <a:gd name="connsiteY14" fmla="*/ 180833 h 1859510"/>
                <a:gd name="connsiteX0" fmla="*/ 283191 w 2808027"/>
                <a:gd name="connsiteY0" fmla="*/ 180833 h 1859510"/>
                <a:gd name="connsiteX1" fmla="*/ 0 w 2808027"/>
                <a:gd name="connsiteY1" fmla="*/ 928048 h 1859510"/>
                <a:gd name="connsiteX2" fmla="*/ 1119115 w 2808027"/>
                <a:gd name="connsiteY2" fmla="*/ 1624084 h 1859510"/>
                <a:gd name="connsiteX3" fmla="*/ 2019868 w 2808027"/>
                <a:gd name="connsiteY3" fmla="*/ 1859508 h 1859510"/>
                <a:gd name="connsiteX4" fmla="*/ 1941394 w 2808027"/>
                <a:gd name="connsiteY4" fmla="*/ 1620672 h 1859510"/>
                <a:gd name="connsiteX5" fmla="*/ 2265528 w 2808027"/>
                <a:gd name="connsiteY5" fmla="*/ 1719618 h 1859510"/>
                <a:gd name="connsiteX6" fmla="*/ 2187053 w 2808027"/>
                <a:gd name="connsiteY6" fmla="*/ 1528549 h 1859510"/>
                <a:gd name="connsiteX7" fmla="*/ 2518012 w 2808027"/>
                <a:gd name="connsiteY7" fmla="*/ 1624084 h 1859510"/>
                <a:gd name="connsiteX8" fmla="*/ 2429301 w 2808027"/>
                <a:gd name="connsiteY8" fmla="*/ 1371600 h 1859510"/>
                <a:gd name="connsiteX9" fmla="*/ 2808027 w 2808027"/>
                <a:gd name="connsiteY9" fmla="*/ 1501254 h 1859510"/>
                <a:gd name="connsiteX10" fmla="*/ 2770495 w 2808027"/>
                <a:gd name="connsiteY10" fmla="*/ 1276066 h 1859510"/>
                <a:gd name="connsiteX11" fmla="*/ 1897039 w 2808027"/>
                <a:gd name="connsiteY11" fmla="*/ 542499 h 1859510"/>
                <a:gd name="connsiteX12" fmla="*/ 1716206 w 2808027"/>
                <a:gd name="connsiteY12" fmla="*/ 98946 h 1859510"/>
                <a:gd name="connsiteX13" fmla="*/ 1392071 w 2808027"/>
                <a:gd name="connsiteY13" fmla="*/ 0 h 1859510"/>
                <a:gd name="connsiteX14" fmla="*/ 283191 w 2808027"/>
                <a:gd name="connsiteY14" fmla="*/ 180833 h 1859510"/>
                <a:gd name="connsiteX0" fmla="*/ 283191 w 2808027"/>
                <a:gd name="connsiteY0" fmla="*/ 180833 h 1859510"/>
                <a:gd name="connsiteX1" fmla="*/ 0 w 2808027"/>
                <a:gd name="connsiteY1" fmla="*/ 928048 h 1859510"/>
                <a:gd name="connsiteX2" fmla="*/ 1119115 w 2808027"/>
                <a:gd name="connsiteY2" fmla="*/ 1624084 h 1859510"/>
                <a:gd name="connsiteX3" fmla="*/ 2019868 w 2808027"/>
                <a:gd name="connsiteY3" fmla="*/ 1859508 h 1859510"/>
                <a:gd name="connsiteX4" fmla="*/ 1941394 w 2808027"/>
                <a:gd name="connsiteY4" fmla="*/ 1620672 h 1859510"/>
                <a:gd name="connsiteX5" fmla="*/ 2265528 w 2808027"/>
                <a:gd name="connsiteY5" fmla="*/ 1719618 h 1859510"/>
                <a:gd name="connsiteX6" fmla="*/ 2187053 w 2808027"/>
                <a:gd name="connsiteY6" fmla="*/ 1528549 h 1859510"/>
                <a:gd name="connsiteX7" fmla="*/ 2518012 w 2808027"/>
                <a:gd name="connsiteY7" fmla="*/ 1624084 h 1859510"/>
                <a:gd name="connsiteX8" fmla="*/ 2429301 w 2808027"/>
                <a:gd name="connsiteY8" fmla="*/ 1371600 h 1859510"/>
                <a:gd name="connsiteX9" fmla="*/ 2808027 w 2808027"/>
                <a:gd name="connsiteY9" fmla="*/ 1501254 h 1859510"/>
                <a:gd name="connsiteX10" fmla="*/ 2770495 w 2808027"/>
                <a:gd name="connsiteY10" fmla="*/ 1276066 h 1859510"/>
                <a:gd name="connsiteX11" fmla="*/ 1897039 w 2808027"/>
                <a:gd name="connsiteY11" fmla="*/ 542499 h 1859510"/>
                <a:gd name="connsiteX12" fmla="*/ 1716206 w 2808027"/>
                <a:gd name="connsiteY12" fmla="*/ 98946 h 1859510"/>
                <a:gd name="connsiteX13" fmla="*/ 1392071 w 2808027"/>
                <a:gd name="connsiteY13" fmla="*/ 0 h 1859510"/>
                <a:gd name="connsiteX14" fmla="*/ 283191 w 2808027"/>
                <a:gd name="connsiteY14" fmla="*/ 180833 h 1859510"/>
                <a:gd name="connsiteX0" fmla="*/ 283191 w 2808027"/>
                <a:gd name="connsiteY0" fmla="*/ 180833 h 1877464"/>
                <a:gd name="connsiteX1" fmla="*/ 0 w 2808027"/>
                <a:gd name="connsiteY1" fmla="*/ 928048 h 1877464"/>
                <a:gd name="connsiteX2" fmla="*/ 1119115 w 2808027"/>
                <a:gd name="connsiteY2" fmla="*/ 1624084 h 1877464"/>
                <a:gd name="connsiteX3" fmla="*/ 2019868 w 2808027"/>
                <a:gd name="connsiteY3" fmla="*/ 1859508 h 1877464"/>
                <a:gd name="connsiteX4" fmla="*/ 1941394 w 2808027"/>
                <a:gd name="connsiteY4" fmla="*/ 1620672 h 1877464"/>
                <a:gd name="connsiteX5" fmla="*/ 2265528 w 2808027"/>
                <a:gd name="connsiteY5" fmla="*/ 1719618 h 1877464"/>
                <a:gd name="connsiteX6" fmla="*/ 2187053 w 2808027"/>
                <a:gd name="connsiteY6" fmla="*/ 1528549 h 1877464"/>
                <a:gd name="connsiteX7" fmla="*/ 2518012 w 2808027"/>
                <a:gd name="connsiteY7" fmla="*/ 1624084 h 1877464"/>
                <a:gd name="connsiteX8" fmla="*/ 2429301 w 2808027"/>
                <a:gd name="connsiteY8" fmla="*/ 1371600 h 1877464"/>
                <a:gd name="connsiteX9" fmla="*/ 2808027 w 2808027"/>
                <a:gd name="connsiteY9" fmla="*/ 1501254 h 1877464"/>
                <a:gd name="connsiteX10" fmla="*/ 2770495 w 2808027"/>
                <a:gd name="connsiteY10" fmla="*/ 1276066 h 1877464"/>
                <a:gd name="connsiteX11" fmla="*/ 1897039 w 2808027"/>
                <a:gd name="connsiteY11" fmla="*/ 542499 h 1877464"/>
                <a:gd name="connsiteX12" fmla="*/ 1716206 w 2808027"/>
                <a:gd name="connsiteY12" fmla="*/ 98946 h 1877464"/>
                <a:gd name="connsiteX13" fmla="*/ 1392071 w 2808027"/>
                <a:gd name="connsiteY13" fmla="*/ 0 h 1877464"/>
                <a:gd name="connsiteX14" fmla="*/ 283191 w 2808027"/>
                <a:gd name="connsiteY14" fmla="*/ 180833 h 1877464"/>
                <a:gd name="connsiteX0" fmla="*/ 283191 w 2808027"/>
                <a:gd name="connsiteY0" fmla="*/ 180833 h 1877464"/>
                <a:gd name="connsiteX1" fmla="*/ 0 w 2808027"/>
                <a:gd name="connsiteY1" fmla="*/ 928048 h 1877464"/>
                <a:gd name="connsiteX2" fmla="*/ 1119115 w 2808027"/>
                <a:gd name="connsiteY2" fmla="*/ 1624084 h 1877464"/>
                <a:gd name="connsiteX3" fmla="*/ 2019868 w 2808027"/>
                <a:gd name="connsiteY3" fmla="*/ 1859508 h 1877464"/>
                <a:gd name="connsiteX4" fmla="*/ 1941394 w 2808027"/>
                <a:gd name="connsiteY4" fmla="*/ 1620672 h 1877464"/>
                <a:gd name="connsiteX5" fmla="*/ 2265528 w 2808027"/>
                <a:gd name="connsiteY5" fmla="*/ 1719618 h 1877464"/>
                <a:gd name="connsiteX6" fmla="*/ 2187053 w 2808027"/>
                <a:gd name="connsiteY6" fmla="*/ 1528549 h 1877464"/>
                <a:gd name="connsiteX7" fmla="*/ 2518012 w 2808027"/>
                <a:gd name="connsiteY7" fmla="*/ 1624084 h 1877464"/>
                <a:gd name="connsiteX8" fmla="*/ 2429301 w 2808027"/>
                <a:gd name="connsiteY8" fmla="*/ 1371600 h 1877464"/>
                <a:gd name="connsiteX9" fmla="*/ 2808027 w 2808027"/>
                <a:gd name="connsiteY9" fmla="*/ 1501254 h 1877464"/>
                <a:gd name="connsiteX10" fmla="*/ 2770495 w 2808027"/>
                <a:gd name="connsiteY10" fmla="*/ 1276066 h 1877464"/>
                <a:gd name="connsiteX11" fmla="*/ 1897039 w 2808027"/>
                <a:gd name="connsiteY11" fmla="*/ 542499 h 1877464"/>
                <a:gd name="connsiteX12" fmla="*/ 1716206 w 2808027"/>
                <a:gd name="connsiteY12" fmla="*/ 98946 h 1877464"/>
                <a:gd name="connsiteX13" fmla="*/ 1392071 w 2808027"/>
                <a:gd name="connsiteY13" fmla="*/ 0 h 1877464"/>
                <a:gd name="connsiteX14" fmla="*/ 283191 w 2808027"/>
                <a:gd name="connsiteY14" fmla="*/ 180833 h 1877464"/>
                <a:gd name="connsiteX0" fmla="*/ 283191 w 2808027"/>
                <a:gd name="connsiteY0" fmla="*/ 180833 h 1879902"/>
                <a:gd name="connsiteX1" fmla="*/ 0 w 2808027"/>
                <a:gd name="connsiteY1" fmla="*/ 928048 h 1879902"/>
                <a:gd name="connsiteX2" fmla="*/ 1119115 w 2808027"/>
                <a:gd name="connsiteY2" fmla="*/ 1624084 h 1879902"/>
                <a:gd name="connsiteX3" fmla="*/ 2019868 w 2808027"/>
                <a:gd name="connsiteY3" fmla="*/ 1859508 h 1879902"/>
                <a:gd name="connsiteX4" fmla="*/ 1941394 w 2808027"/>
                <a:gd name="connsiteY4" fmla="*/ 1620672 h 1879902"/>
                <a:gd name="connsiteX5" fmla="*/ 2265528 w 2808027"/>
                <a:gd name="connsiteY5" fmla="*/ 1719618 h 1879902"/>
                <a:gd name="connsiteX6" fmla="*/ 2187053 w 2808027"/>
                <a:gd name="connsiteY6" fmla="*/ 1528549 h 1879902"/>
                <a:gd name="connsiteX7" fmla="*/ 2518012 w 2808027"/>
                <a:gd name="connsiteY7" fmla="*/ 1624084 h 1879902"/>
                <a:gd name="connsiteX8" fmla="*/ 2429301 w 2808027"/>
                <a:gd name="connsiteY8" fmla="*/ 1371600 h 1879902"/>
                <a:gd name="connsiteX9" fmla="*/ 2808027 w 2808027"/>
                <a:gd name="connsiteY9" fmla="*/ 1501254 h 1879902"/>
                <a:gd name="connsiteX10" fmla="*/ 2770495 w 2808027"/>
                <a:gd name="connsiteY10" fmla="*/ 1276066 h 1879902"/>
                <a:gd name="connsiteX11" fmla="*/ 1897039 w 2808027"/>
                <a:gd name="connsiteY11" fmla="*/ 542499 h 1879902"/>
                <a:gd name="connsiteX12" fmla="*/ 1716206 w 2808027"/>
                <a:gd name="connsiteY12" fmla="*/ 98946 h 1879902"/>
                <a:gd name="connsiteX13" fmla="*/ 1392071 w 2808027"/>
                <a:gd name="connsiteY13" fmla="*/ 0 h 1879902"/>
                <a:gd name="connsiteX14" fmla="*/ 283191 w 2808027"/>
                <a:gd name="connsiteY14" fmla="*/ 180833 h 1879902"/>
                <a:gd name="connsiteX0" fmla="*/ 283191 w 2808027"/>
                <a:gd name="connsiteY0" fmla="*/ 180833 h 1876879"/>
                <a:gd name="connsiteX1" fmla="*/ 0 w 2808027"/>
                <a:gd name="connsiteY1" fmla="*/ 928048 h 1876879"/>
                <a:gd name="connsiteX2" fmla="*/ 1119115 w 2808027"/>
                <a:gd name="connsiteY2" fmla="*/ 1624084 h 1876879"/>
                <a:gd name="connsiteX3" fmla="*/ 2019868 w 2808027"/>
                <a:gd name="connsiteY3" fmla="*/ 1859508 h 1876879"/>
                <a:gd name="connsiteX4" fmla="*/ 1941394 w 2808027"/>
                <a:gd name="connsiteY4" fmla="*/ 1620672 h 1876879"/>
                <a:gd name="connsiteX5" fmla="*/ 2265528 w 2808027"/>
                <a:gd name="connsiteY5" fmla="*/ 1719618 h 1876879"/>
                <a:gd name="connsiteX6" fmla="*/ 2187053 w 2808027"/>
                <a:gd name="connsiteY6" fmla="*/ 1528549 h 1876879"/>
                <a:gd name="connsiteX7" fmla="*/ 2518012 w 2808027"/>
                <a:gd name="connsiteY7" fmla="*/ 1624084 h 1876879"/>
                <a:gd name="connsiteX8" fmla="*/ 2429301 w 2808027"/>
                <a:gd name="connsiteY8" fmla="*/ 1371600 h 1876879"/>
                <a:gd name="connsiteX9" fmla="*/ 2808027 w 2808027"/>
                <a:gd name="connsiteY9" fmla="*/ 1501254 h 1876879"/>
                <a:gd name="connsiteX10" fmla="*/ 2770495 w 2808027"/>
                <a:gd name="connsiteY10" fmla="*/ 1276066 h 1876879"/>
                <a:gd name="connsiteX11" fmla="*/ 1897039 w 2808027"/>
                <a:gd name="connsiteY11" fmla="*/ 542499 h 1876879"/>
                <a:gd name="connsiteX12" fmla="*/ 1716206 w 2808027"/>
                <a:gd name="connsiteY12" fmla="*/ 98946 h 1876879"/>
                <a:gd name="connsiteX13" fmla="*/ 1392071 w 2808027"/>
                <a:gd name="connsiteY13" fmla="*/ 0 h 1876879"/>
                <a:gd name="connsiteX14" fmla="*/ 283191 w 2808027"/>
                <a:gd name="connsiteY14" fmla="*/ 180833 h 1876879"/>
                <a:gd name="connsiteX0" fmla="*/ 283191 w 2808027"/>
                <a:gd name="connsiteY0" fmla="*/ 180833 h 1876879"/>
                <a:gd name="connsiteX1" fmla="*/ 0 w 2808027"/>
                <a:gd name="connsiteY1" fmla="*/ 928048 h 1876879"/>
                <a:gd name="connsiteX2" fmla="*/ 1119115 w 2808027"/>
                <a:gd name="connsiteY2" fmla="*/ 1624084 h 1876879"/>
                <a:gd name="connsiteX3" fmla="*/ 2019868 w 2808027"/>
                <a:gd name="connsiteY3" fmla="*/ 1859508 h 1876879"/>
                <a:gd name="connsiteX4" fmla="*/ 1941394 w 2808027"/>
                <a:gd name="connsiteY4" fmla="*/ 1620672 h 1876879"/>
                <a:gd name="connsiteX5" fmla="*/ 2265528 w 2808027"/>
                <a:gd name="connsiteY5" fmla="*/ 1719618 h 1876879"/>
                <a:gd name="connsiteX6" fmla="*/ 2187053 w 2808027"/>
                <a:gd name="connsiteY6" fmla="*/ 1528549 h 1876879"/>
                <a:gd name="connsiteX7" fmla="*/ 2518012 w 2808027"/>
                <a:gd name="connsiteY7" fmla="*/ 1624084 h 1876879"/>
                <a:gd name="connsiteX8" fmla="*/ 2429301 w 2808027"/>
                <a:gd name="connsiteY8" fmla="*/ 1371600 h 1876879"/>
                <a:gd name="connsiteX9" fmla="*/ 2808027 w 2808027"/>
                <a:gd name="connsiteY9" fmla="*/ 1501254 h 1876879"/>
                <a:gd name="connsiteX10" fmla="*/ 2770495 w 2808027"/>
                <a:gd name="connsiteY10" fmla="*/ 1276066 h 1876879"/>
                <a:gd name="connsiteX11" fmla="*/ 1897039 w 2808027"/>
                <a:gd name="connsiteY11" fmla="*/ 542499 h 1876879"/>
                <a:gd name="connsiteX12" fmla="*/ 1716206 w 2808027"/>
                <a:gd name="connsiteY12" fmla="*/ 98946 h 1876879"/>
                <a:gd name="connsiteX13" fmla="*/ 1392071 w 2808027"/>
                <a:gd name="connsiteY13" fmla="*/ 0 h 1876879"/>
                <a:gd name="connsiteX14" fmla="*/ 283191 w 2808027"/>
                <a:gd name="connsiteY14" fmla="*/ 180833 h 1876879"/>
                <a:gd name="connsiteX0" fmla="*/ 283191 w 2808027"/>
                <a:gd name="connsiteY0" fmla="*/ 180833 h 1876680"/>
                <a:gd name="connsiteX1" fmla="*/ 0 w 2808027"/>
                <a:gd name="connsiteY1" fmla="*/ 928048 h 1876680"/>
                <a:gd name="connsiteX2" fmla="*/ 1119115 w 2808027"/>
                <a:gd name="connsiteY2" fmla="*/ 1624084 h 1876680"/>
                <a:gd name="connsiteX3" fmla="*/ 2019868 w 2808027"/>
                <a:gd name="connsiteY3" fmla="*/ 1859508 h 1876680"/>
                <a:gd name="connsiteX4" fmla="*/ 1941394 w 2808027"/>
                <a:gd name="connsiteY4" fmla="*/ 1620672 h 1876680"/>
                <a:gd name="connsiteX5" fmla="*/ 2265528 w 2808027"/>
                <a:gd name="connsiteY5" fmla="*/ 1719618 h 1876680"/>
                <a:gd name="connsiteX6" fmla="*/ 2187053 w 2808027"/>
                <a:gd name="connsiteY6" fmla="*/ 1528549 h 1876680"/>
                <a:gd name="connsiteX7" fmla="*/ 2518012 w 2808027"/>
                <a:gd name="connsiteY7" fmla="*/ 1624084 h 1876680"/>
                <a:gd name="connsiteX8" fmla="*/ 2429301 w 2808027"/>
                <a:gd name="connsiteY8" fmla="*/ 1371600 h 1876680"/>
                <a:gd name="connsiteX9" fmla="*/ 2808027 w 2808027"/>
                <a:gd name="connsiteY9" fmla="*/ 1501254 h 1876680"/>
                <a:gd name="connsiteX10" fmla="*/ 2770495 w 2808027"/>
                <a:gd name="connsiteY10" fmla="*/ 1276066 h 1876680"/>
                <a:gd name="connsiteX11" fmla="*/ 1897039 w 2808027"/>
                <a:gd name="connsiteY11" fmla="*/ 542499 h 1876680"/>
                <a:gd name="connsiteX12" fmla="*/ 1716206 w 2808027"/>
                <a:gd name="connsiteY12" fmla="*/ 98946 h 1876680"/>
                <a:gd name="connsiteX13" fmla="*/ 1392071 w 2808027"/>
                <a:gd name="connsiteY13" fmla="*/ 0 h 1876680"/>
                <a:gd name="connsiteX14" fmla="*/ 283191 w 2808027"/>
                <a:gd name="connsiteY14" fmla="*/ 180833 h 1876680"/>
                <a:gd name="connsiteX0" fmla="*/ 283191 w 2808027"/>
                <a:gd name="connsiteY0" fmla="*/ 180833 h 1880087"/>
                <a:gd name="connsiteX1" fmla="*/ 0 w 2808027"/>
                <a:gd name="connsiteY1" fmla="*/ 928048 h 1880087"/>
                <a:gd name="connsiteX2" fmla="*/ 1119115 w 2808027"/>
                <a:gd name="connsiteY2" fmla="*/ 1624084 h 1880087"/>
                <a:gd name="connsiteX3" fmla="*/ 2019868 w 2808027"/>
                <a:gd name="connsiteY3" fmla="*/ 1859508 h 1880087"/>
                <a:gd name="connsiteX4" fmla="*/ 1941394 w 2808027"/>
                <a:gd name="connsiteY4" fmla="*/ 1620672 h 1880087"/>
                <a:gd name="connsiteX5" fmla="*/ 2265528 w 2808027"/>
                <a:gd name="connsiteY5" fmla="*/ 1719618 h 1880087"/>
                <a:gd name="connsiteX6" fmla="*/ 2187053 w 2808027"/>
                <a:gd name="connsiteY6" fmla="*/ 1528549 h 1880087"/>
                <a:gd name="connsiteX7" fmla="*/ 2518012 w 2808027"/>
                <a:gd name="connsiteY7" fmla="*/ 1624084 h 1880087"/>
                <a:gd name="connsiteX8" fmla="*/ 2429301 w 2808027"/>
                <a:gd name="connsiteY8" fmla="*/ 1371600 h 1880087"/>
                <a:gd name="connsiteX9" fmla="*/ 2808027 w 2808027"/>
                <a:gd name="connsiteY9" fmla="*/ 1501254 h 1880087"/>
                <a:gd name="connsiteX10" fmla="*/ 2770495 w 2808027"/>
                <a:gd name="connsiteY10" fmla="*/ 1276066 h 1880087"/>
                <a:gd name="connsiteX11" fmla="*/ 1897039 w 2808027"/>
                <a:gd name="connsiteY11" fmla="*/ 542499 h 1880087"/>
                <a:gd name="connsiteX12" fmla="*/ 1716206 w 2808027"/>
                <a:gd name="connsiteY12" fmla="*/ 98946 h 1880087"/>
                <a:gd name="connsiteX13" fmla="*/ 1392071 w 2808027"/>
                <a:gd name="connsiteY13" fmla="*/ 0 h 1880087"/>
                <a:gd name="connsiteX14" fmla="*/ 283191 w 2808027"/>
                <a:gd name="connsiteY14" fmla="*/ 180833 h 1880087"/>
                <a:gd name="connsiteX0" fmla="*/ 283191 w 2808027"/>
                <a:gd name="connsiteY0" fmla="*/ 180833 h 1879404"/>
                <a:gd name="connsiteX1" fmla="*/ 0 w 2808027"/>
                <a:gd name="connsiteY1" fmla="*/ 928048 h 1879404"/>
                <a:gd name="connsiteX2" fmla="*/ 1125939 w 2808027"/>
                <a:gd name="connsiteY2" fmla="*/ 1613848 h 1879404"/>
                <a:gd name="connsiteX3" fmla="*/ 2019868 w 2808027"/>
                <a:gd name="connsiteY3" fmla="*/ 1859508 h 1879404"/>
                <a:gd name="connsiteX4" fmla="*/ 1941394 w 2808027"/>
                <a:gd name="connsiteY4" fmla="*/ 1620672 h 1879404"/>
                <a:gd name="connsiteX5" fmla="*/ 2265528 w 2808027"/>
                <a:gd name="connsiteY5" fmla="*/ 1719618 h 1879404"/>
                <a:gd name="connsiteX6" fmla="*/ 2187053 w 2808027"/>
                <a:gd name="connsiteY6" fmla="*/ 1528549 h 1879404"/>
                <a:gd name="connsiteX7" fmla="*/ 2518012 w 2808027"/>
                <a:gd name="connsiteY7" fmla="*/ 1624084 h 1879404"/>
                <a:gd name="connsiteX8" fmla="*/ 2429301 w 2808027"/>
                <a:gd name="connsiteY8" fmla="*/ 1371600 h 1879404"/>
                <a:gd name="connsiteX9" fmla="*/ 2808027 w 2808027"/>
                <a:gd name="connsiteY9" fmla="*/ 1501254 h 1879404"/>
                <a:gd name="connsiteX10" fmla="*/ 2770495 w 2808027"/>
                <a:gd name="connsiteY10" fmla="*/ 1276066 h 1879404"/>
                <a:gd name="connsiteX11" fmla="*/ 1897039 w 2808027"/>
                <a:gd name="connsiteY11" fmla="*/ 542499 h 1879404"/>
                <a:gd name="connsiteX12" fmla="*/ 1716206 w 2808027"/>
                <a:gd name="connsiteY12" fmla="*/ 98946 h 1879404"/>
                <a:gd name="connsiteX13" fmla="*/ 1392071 w 2808027"/>
                <a:gd name="connsiteY13" fmla="*/ 0 h 1879404"/>
                <a:gd name="connsiteX14" fmla="*/ 283191 w 2808027"/>
                <a:gd name="connsiteY14" fmla="*/ 180833 h 1879404"/>
                <a:gd name="connsiteX0" fmla="*/ 283191 w 2808027"/>
                <a:gd name="connsiteY0" fmla="*/ 180833 h 1879404"/>
                <a:gd name="connsiteX1" fmla="*/ 0 w 2808027"/>
                <a:gd name="connsiteY1" fmla="*/ 928048 h 1879404"/>
                <a:gd name="connsiteX2" fmla="*/ 1125939 w 2808027"/>
                <a:gd name="connsiteY2" fmla="*/ 1613848 h 1879404"/>
                <a:gd name="connsiteX3" fmla="*/ 2019868 w 2808027"/>
                <a:gd name="connsiteY3" fmla="*/ 1859508 h 1879404"/>
                <a:gd name="connsiteX4" fmla="*/ 1941394 w 2808027"/>
                <a:gd name="connsiteY4" fmla="*/ 1620672 h 1879404"/>
                <a:gd name="connsiteX5" fmla="*/ 2265528 w 2808027"/>
                <a:gd name="connsiteY5" fmla="*/ 1719618 h 1879404"/>
                <a:gd name="connsiteX6" fmla="*/ 2187053 w 2808027"/>
                <a:gd name="connsiteY6" fmla="*/ 1528549 h 1879404"/>
                <a:gd name="connsiteX7" fmla="*/ 2518012 w 2808027"/>
                <a:gd name="connsiteY7" fmla="*/ 1624084 h 1879404"/>
                <a:gd name="connsiteX8" fmla="*/ 2429301 w 2808027"/>
                <a:gd name="connsiteY8" fmla="*/ 1371600 h 1879404"/>
                <a:gd name="connsiteX9" fmla="*/ 2808027 w 2808027"/>
                <a:gd name="connsiteY9" fmla="*/ 1501254 h 1879404"/>
                <a:gd name="connsiteX10" fmla="*/ 2770495 w 2808027"/>
                <a:gd name="connsiteY10" fmla="*/ 1276066 h 1879404"/>
                <a:gd name="connsiteX11" fmla="*/ 1897039 w 2808027"/>
                <a:gd name="connsiteY11" fmla="*/ 542499 h 1879404"/>
                <a:gd name="connsiteX12" fmla="*/ 1716206 w 2808027"/>
                <a:gd name="connsiteY12" fmla="*/ 98946 h 1879404"/>
                <a:gd name="connsiteX13" fmla="*/ 1392071 w 2808027"/>
                <a:gd name="connsiteY13" fmla="*/ 0 h 1879404"/>
                <a:gd name="connsiteX14" fmla="*/ 283191 w 2808027"/>
                <a:gd name="connsiteY14" fmla="*/ 180833 h 1879404"/>
                <a:gd name="connsiteX0" fmla="*/ 283191 w 2808027"/>
                <a:gd name="connsiteY0" fmla="*/ 180833 h 1879198"/>
                <a:gd name="connsiteX1" fmla="*/ 0 w 2808027"/>
                <a:gd name="connsiteY1" fmla="*/ 928048 h 1879198"/>
                <a:gd name="connsiteX2" fmla="*/ 1125939 w 2808027"/>
                <a:gd name="connsiteY2" fmla="*/ 1613848 h 1879198"/>
                <a:gd name="connsiteX3" fmla="*/ 2019868 w 2808027"/>
                <a:gd name="connsiteY3" fmla="*/ 1859508 h 1879198"/>
                <a:gd name="connsiteX4" fmla="*/ 1941394 w 2808027"/>
                <a:gd name="connsiteY4" fmla="*/ 1620672 h 1879198"/>
                <a:gd name="connsiteX5" fmla="*/ 2265528 w 2808027"/>
                <a:gd name="connsiteY5" fmla="*/ 1719618 h 1879198"/>
                <a:gd name="connsiteX6" fmla="*/ 2187053 w 2808027"/>
                <a:gd name="connsiteY6" fmla="*/ 1528549 h 1879198"/>
                <a:gd name="connsiteX7" fmla="*/ 2518012 w 2808027"/>
                <a:gd name="connsiteY7" fmla="*/ 1624084 h 1879198"/>
                <a:gd name="connsiteX8" fmla="*/ 2429301 w 2808027"/>
                <a:gd name="connsiteY8" fmla="*/ 1371600 h 1879198"/>
                <a:gd name="connsiteX9" fmla="*/ 2808027 w 2808027"/>
                <a:gd name="connsiteY9" fmla="*/ 1501254 h 1879198"/>
                <a:gd name="connsiteX10" fmla="*/ 2770495 w 2808027"/>
                <a:gd name="connsiteY10" fmla="*/ 1276066 h 1879198"/>
                <a:gd name="connsiteX11" fmla="*/ 1897039 w 2808027"/>
                <a:gd name="connsiteY11" fmla="*/ 542499 h 1879198"/>
                <a:gd name="connsiteX12" fmla="*/ 1716206 w 2808027"/>
                <a:gd name="connsiteY12" fmla="*/ 98946 h 1879198"/>
                <a:gd name="connsiteX13" fmla="*/ 1392071 w 2808027"/>
                <a:gd name="connsiteY13" fmla="*/ 0 h 1879198"/>
                <a:gd name="connsiteX14" fmla="*/ 283191 w 2808027"/>
                <a:gd name="connsiteY14" fmla="*/ 180833 h 1879198"/>
                <a:gd name="connsiteX0" fmla="*/ 283191 w 2808027"/>
                <a:gd name="connsiteY0" fmla="*/ 180833 h 1879198"/>
                <a:gd name="connsiteX1" fmla="*/ 0 w 2808027"/>
                <a:gd name="connsiteY1" fmla="*/ 928048 h 1879198"/>
                <a:gd name="connsiteX2" fmla="*/ 1125939 w 2808027"/>
                <a:gd name="connsiteY2" fmla="*/ 1613848 h 1879198"/>
                <a:gd name="connsiteX3" fmla="*/ 2019868 w 2808027"/>
                <a:gd name="connsiteY3" fmla="*/ 1859508 h 1879198"/>
                <a:gd name="connsiteX4" fmla="*/ 1941394 w 2808027"/>
                <a:gd name="connsiteY4" fmla="*/ 1620672 h 1879198"/>
                <a:gd name="connsiteX5" fmla="*/ 2265528 w 2808027"/>
                <a:gd name="connsiteY5" fmla="*/ 1719618 h 1879198"/>
                <a:gd name="connsiteX6" fmla="*/ 2187053 w 2808027"/>
                <a:gd name="connsiteY6" fmla="*/ 1528549 h 1879198"/>
                <a:gd name="connsiteX7" fmla="*/ 2518012 w 2808027"/>
                <a:gd name="connsiteY7" fmla="*/ 1624084 h 1879198"/>
                <a:gd name="connsiteX8" fmla="*/ 2429301 w 2808027"/>
                <a:gd name="connsiteY8" fmla="*/ 1371600 h 1879198"/>
                <a:gd name="connsiteX9" fmla="*/ 2808027 w 2808027"/>
                <a:gd name="connsiteY9" fmla="*/ 1501254 h 1879198"/>
                <a:gd name="connsiteX10" fmla="*/ 2770495 w 2808027"/>
                <a:gd name="connsiteY10" fmla="*/ 1276066 h 1879198"/>
                <a:gd name="connsiteX11" fmla="*/ 1897039 w 2808027"/>
                <a:gd name="connsiteY11" fmla="*/ 542499 h 1879198"/>
                <a:gd name="connsiteX12" fmla="*/ 1716206 w 2808027"/>
                <a:gd name="connsiteY12" fmla="*/ 98946 h 1879198"/>
                <a:gd name="connsiteX13" fmla="*/ 1392071 w 2808027"/>
                <a:gd name="connsiteY13" fmla="*/ 0 h 1879198"/>
                <a:gd name="connsiteX14" fmla="*/ 283191 w 2808027"/>
                <a:gd name="connsiteY14" fmla="*/ 180833 h 1879198"/>
                <a:gd name="connsiteX0" fmla="*/ 283191 w 2808027"/>
                <a:gd name="connsiteY0" fmla="*/ 180833 h 1879198"/>
                <a:gd name="connsiteX1" fmla="*/ 0 w 2808027"/>
                <a:gd name="connsiteY1" fmla="*/ 928048 h 1879198"/>
                <a:gd name="connsiteX2" fmla="*/ 1125939 w 2808027"/>
                <a:gd name="connsiteY2" fmla="*/ 1613848 h 1879198"/>
                <a:gd name="connsiteX3" fmla="*/ 2019868 w 2808027"/>
                <a:gd name="connsiteY3" fmla="*/ 1859508 h 1879198"/>
                <a:gd name="connsiteX4" fmla="*/ 1941394 w 2808027"/>
                <a:gd name="connsiteY4" fmla="*/ 1620672 h 1879198"/>
                <a:gd name="connsiteX5" fmla="*/ 2265528 w 2808027"/>
                <a:gd name="connsiteY5" fmla="*/ 1719618 h 1879198"/>
                <a:gd name="connsiteX6" fmla="*/ 2187053 w 2808027"/>
                <a:gd name="connsiteY6" fmla="*/ 1528549 h 1879198"/>
                <a:gd name="connsiteX7" fmla="*/ 2518012 w 2808027"/>
                <a:gd name="connsiteY7" fmla="*/ 1624084 h 1879198"/>
                <a:gd name="connsiteX8" fmla="*/ 2429301 w 2808027"/>
                <a:gd name="connsiteY8" fmla="*/ 1371600 h 1879198"/>
                <a:gd name="connsiteX9" fmla="*/ 2808027 w 2808027"/>
                <a:gd name="connsiteY9" fmla="*/ 1501254 h 1879198"/>
                <a:gd name="connsiteX10" fmla="*/ 2770495 w 2808027"/>
                <a:gd name="connsiteY10" fmla="*/ 1276066 h 1879198"/>
                <a:gd name="connsiteX11" fmla="*/ 1897039 w 2808027"/>
                <a:gd name="connsiteY11" fmla="*/ 542499 h 1879198"/>
                <a:gd name="connsiteX12" fmla="*/ 1716206 w 2808027"/>
                <a:gd name="connsiteY12" fmla="*/ 98946 h 1879198"/>
                <a:gd name="connsiteX13" fmla="*/ 1392071 w 2808027"/>
                <a:gd name="connsiteY13" fmla="*/ 0 h 1879198"/>
                <a:gd name="connsiteX14" fmla="*/ 283191 w 2808027"/>
                <a:gd name="connsiteY14" fmla="*/ 180833 h 1879198"/>
                <a:gd name="connsiteX0" fmla="*/ 283191 w 2808027"/>
                <a:gd name="connsiteY0" fmla="*/ 180833 h 1879198"/>
                <a:gd name="connsiteX1" fmla="*/ 0 w 2808027"/>
                <a:gd name="connsiteY1" fmla="*/ 928048 h 1879198"/>
                <a:gd name="connsiteX2" fmla="*/ 1125939 w 2808027"/>
                <a:gd name="connsiteY2" fmla="*/ 1613848 h 1879198"/>
                <a:gd name="connsiteX3" fmla="*/ 2019868 w 2808027"/>
                <a:gd name="connsiteY3" fmla="*/ 1859508 h 1879198"/>
                <a:gd name="connsiteX4" fmla="*/ 1941394 w 2808027"/>
                <a:gd name="connsiteY4" fmla="*/ 1620672 h 1879198"/>
                <a:gd name="connsiteX5" fmla="*/ 2265528 w 2808027"/>
                <a:gd name="connsiteY5" fmla="*/ 1719618 h 1879198"/>
                <a:gd name="connsiteX6" fmla="*/ 2187053 w 2808027"/>
                <a:gd name="connsiteY6" fmla="*/ 1528549 h 1879198"/>
                <a:gd name="connsiteX7" fmla="*/ 2518012 w 2808027"/>
                <a:gd name="connsiteY7" fmla="*/ 1624084 h 1879198"/>
                <a:gd name="connsiteX8" fmla="*/ 2429301 w 2808027"/>
                <a:gd name="connsiteY8" fmla="*/ 1371600 h 1879198"/>
                <a:gd name="connsiteX9" fmla="*/ 2808027 w 2808027"/>
                <a:gd name="connsiteY9" fmla="*/ 1501254 h 1879198"/>
                <a:gd name="connsiteX10" fmla="*/ 2770495 w 2808027"/>
                <a:gd name="connsiteY10" fmla="*/ 1276066 h 1879198"/>
                <a:gd name="connsiteX11" fmla="*/ 1897039 w 2808027"/>
                <a:gd name="connsiteY11" fmla="*/ 542499 h 1879198"/>
                <a:gd name="connsiteX12" fmla="*/ 1716206 w 2808027"/>
                <a:gd name="connsiteY12" fmla="*/ 98946 h 1879198"/>
                <a:gd name="connsiteX13" fmla="*/ 1392071 w 2808027"/>
                <a:gd name="connsiteY13" fmla="*/ 0 h 1879198"/>
                <a:gd name="connsiteX14" fmla="*/ 283191 w 2808027"/>
                <a:gd name="connsiteY14" fmla="*/ 180833 h 1879198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808027"/>
                <a:gd name="connsiteY0" fmla="*/ 180833 h 1884987"/>
                <a:gd name="connsiteX1" fmla="*/ 0 w 2808027"/>
                <a:gd name="connsiteY1" fmla="*/ 928048 h 1884987"/>
                <a:gd name="connsiteX2" fmla="*/ 1125939 w 2808027"/>
                <a:gd name="connsiteY2" fmla="*/ 1613848 h 1884987"/>
                <a:gd name="connsiteX3" fmla="*/ 2019868 w 2808027"/>
                <a:gd name="connsiteY3" fmla="*/ 1859508 h 1884987"/>
                <a:gd name="connsiteX4" fmla="*/ 1941394 w 2808027"/>
                <a:gd name="connsiteY4" fmla="*/ 1620672 h 1884987"/>
                <a:gd name="connsiteX5" fmla="*/ 2265528 w 2808027"/>
                <a:gd name="connsiteY5" fmla="*/ 1719618 h 1884987"/>
                <a:gd name="connsiteX6" fmla="*/ 2187053 w 2808027"/>
                <a:gd name="connsiteY6" fmla="*/ 1528549 h 1884987"/>
                <a:gd name="connsiteX7" fmla="*/ 2518012 w 2808027"/>
                <a:gd name="connsiteY7" fmla="*/ 1624084 h 1884987"/>
                <a:gd name="connsiteX8" fmla="*/ 2429301 w 2808027"/>
                <a:gd name="connsiteY8" fmla="*/ 1371600 h 1884987"/>
                <a:gd name="connsiteX9" fmla="*/ 2808027 w 2808027"/>
                <a:gd name="connsiteY9" fmla="*/ 1501254 h 1884987"/>
                <a:gd name="connsiteX10" fmla="*/ 2770495 w 2808027"/>
                <a:gd name="connsiteY10" fmla="*/ 1276066 h 1884987"/>
                <a:gd name="connsiteX11" fmla="*/ 1897039 w 2808027"/>
                <a:gd name="connsiteY11" fmla="*/ 542499 h 1884987"/>
                <a:gd name="connsiteX12" fmla="*/ 1716206 w 2808027"/>
                <a:gd name="connsiteY12" fmla="*/ 98946 h 1884987"/>
                <a:gd name="connsiteX13" fmla="*/ 1392071 w 2808027"/>
                <a:gd name="connsiteY13" fmla="*/ 0 h 1884987"/>
                <a:gd name="connsiteX14" fmla="*/ 283191 w 2808027"/>
                <a:gd name="connsiteY14" fmla="*/ 180833 h 1884987"/>
                <a:gd name="connsiteX0" fmla="*/ 283191 w 2797791"/>
                <a:gd name="connsiteY0" fmla="*/ 180833 h 1884987"/>
                <a:gd name="connsiteX1" fmla="*/ 0 w 2797791"/>
                <a:gd name="connsiteY1" fmla="*/ 928048 h 1884987"/>
                <a:gd name="connsiteX2" fmla="*/ 1125939 w 2797791"/>
                <a:gd name="connsiteY2" fmla="*/ 1613848 h 1884987"/>
                <a:gd name="connsiteX3" fmla="*/ 2019868 w 2797791"/>
                <a:gd name="connsiteY3" fmla="*/ 1859508 h 1884987"/>
                <a:gd name="connsiteX4" fmla="*/ 1941394 w 2797791"/>
                <a:gd name="connsiteY4" fmla="*/ 1620672 h 1884987"/>
                <a:gd name="connsiteX5" fmla="*/ 2265528 w 2797791"/>
                <a:gd name="connsiteY5" fmla="*/ 1719618 h 1884987"/>
                <a:gd name="connsiteX6" fmla="*/ 2187053 w 2797791"/>
                <a:gd name="connsiteY6" fmla="*/ 1528549 h 1884987"/>
                <a:gd name="connsiteX7" fmla="*/ 2518012 w 2797791"/>
                <a:gd name="connsiteY7" fmla="*/ 1624084 h 1884987"/>
                <a:gd name="connsiteX8" fmla="*/ 2429301 w 2797791"/>
                <a:gd name="connsiteY8" fmla="*/ 1371600 h 1884987"/>
                <a:gd name="connsiteX9" fmla="*/ 2797791 w 2797791"/>
                <a:gd name="connsiteY9" fmla="*/ 1491018 h 1884987"/>
                <a:gd name="connsiteX10" fmla="*/ 2770495 w 2797791"/>
                <a:gd name="connsiteY10" fmla="*/ 1276066 h 1884987"/>
                <a:gd name="connsiteX11" fmla="*/ 1897039 w 2797791"/>
                <a:gd name="connsiteY11" fmla="*/ 542499 h 1884987"/>
                <a:gd name="connsiteX12" fmla="*/ 1716206 w 2797791"/>
                <a:gd name="connsiteY12" fmla="*/ 98946 h 1884987"/>
                <a:gd name="connsiteX13" fmla="*/ 1392071 w 2797791"/>
                <a:gd name="connsiteY13" fmla="*/ 0 h 1884987"/>
                <a:gd name="connsiteX14" fmla="*/ 283191 w 2797791"/>
                <a:gd name="connsiteY14" fmla="*/ 180833 h 1884987"/>
                <a:gd name="connsiteX0" fmla="*/ 283191 w 2819877"/>
                <a:gd name="connsiteY0" fmla="*/ 180833 h 1884987"/>
                <a:gd name="connsiteX1" fmla="*/ 0 w 2819877"/>
                <a:gd name="connsiteY1" fmla="*/ 928048 h 1884987"/>
                <a:gd name="connsiteX2" fmla="*/ 1125939 w 2819877"/>
                <a:gd name="connsiteY2" fmla="*/ 1613848 h 1884987"/>
                <a:gd name="connsiteX3" fmla="*/ 2019868 w 2819877"/>
                <a:gd name="connsiteY3" fmla="*/ 1859508 h 1884987"/>
                <a:gd name="connsiteX4" fmla="*/ 1941394 w 2819877"/>
                <a:gd name="connsiteY4" fmla="*/ 1620672 h 1884987"/>
                <a:gd name="connsiteX5" fmla="*/ 2265528 w 2819877"/>
                <a:gd name="connsiteY5" fmla="*/ 1719618 h 1884987"/>
                <a:gd name="connsiteX6" fmla="*/ 2187053 w 2819877"/>
                <a:gd name="connsiteY6" fmla="*/ 1528549 h 1884987"/>
                <a:gd name="connsiteX7" fmla="*/ 2518012 w 2819877"/>
                <a:gd name="connsiteY7" fmla="*/ 1624084 h 1884987"/>
                <a:gd name="connsiteX8" fmla="*/ 2429301 w 2819877"/>
                <a:gd name="connsiteY8" fmla="*/ 1371600 h 1884987"/>
                <a:gd name="connsiteX9" fmla="*/ 2797791 w 2819877"/>
                <a:gd name="connsiteY9" fmla="*/ 1491018 h 1884987"/>
                <a:gd name="connsiteX10" fmla="*/ 2770495 w 2819877"/>
                <a:gd name="connsiteY10" fmla="*/ 1276066 h 1884987"/>
                <a:gd name="connsiteX11" fmla="*/ 1897039 w 2819877"/>
                <a:gd name="connsiteY11" fmla="*/ 542499 h 1884987"/>
                <a:gd name="connsiteX12" fmla="*/ 1716206 w 2819877"/>
                <a:gd name="connsiteY12" fmla="*/ 98946 h 1884987"/>
                <a:gd name="connsiteX13" fmla="*/ 1392071 w 2819877"/>
                <a:gd name="connsiteY13" fmla="*/ 0 h 1884987"/>
                <a:gd name="connsiteX14" fmla="*/ 283191 w 2819877"/>
                <a:gd name="connsiteY14" fmla="*/ 180833 h 1884987"/>
                <a:gd name="connsiteX0" fmla="*/ 283191 w 2803856"/>
                <a:gd name="connsiteY0" fmla="*/ 180833 h 1884987"/>
                <a:gd name="connsiteX1" fmla="*/ 0 w 2803856"/>
                <a:gd name="connsiteY1" fmla="*/ 928048 h 1884987"/>
                <a:gd name="connsiteX2" fmla="*/ 1125939 w 2803856"/>
                <a:gd name="connsiteY2" fmla="*/ 1613848 h 1884987"/>
                <a:gd name="connsiteX3" fmla="*/ 2019868 w 2803856"/>
                <a:gd name="connsiteY3" fmla="*/ 1859508 h 1884987"/>
                <a:gd name="connsiteX4" fmla="*/ 1941394 w 2803856"/>
                <a:gd name="connsiteY4" fmla="*/ 1620672 h 1884987"/>
                <a:gd name="connsiteX5" fmla="*/ 2265528 w 2803856"/>
                <a:gd name="connsiteY5" fmla="*/ 1719618 h 1884987"/>
                <a:gd name="connsiteX6" fmla="*/ 2187053 w 2803856"/>
                <a:gd name="connsiteY6" fmla="*/ 1528549 h 1884987"/>
                <a:gd name="connsiteX7" fmla="*/ 2518012 w 2803856"/>
                <a:gd name="connsiteY7" fmla="*/ 1624084 h 1884987"/>
                <a:gd name="connsiteX8" fmla="*/ 2429301 w 2803856"/>
                <a:gd name="connsiteY8" fmla="*/ 1371600 h 1884987"/>
                <a:gd name="connsiteX9" fmla="*/ 2777319 w 2803856"/>
                <a:gd name="connsiteY9" fmla="*/ 1501254 h 1884987"/>
                <a:gd name="connsiteX10" fmla="*/ 2770495 w 2803856"/>
                <a:gd name="connsiteY10" fmla="*/ 1276066 h 1884987"/>
                <a:gd name="connsiteX11" fmla="*/ 1897039 w 2803856"/>
                <a:gd name="connsiteY11" fmla="*/ 542499 h 1884987"/>
                <a:gd name="connsiteX12" fmla="*/ 1716206 w 2803856"/>
                <a:gd name="connsiteY12" fmla="*/ 98946 h 1884987"/>
                <a:gd name="connsiteX13" fmla="*/ 1392071 w 2803856"/>
                <a:gd name="connsiteY13" fmla="*/ 0 h 1884987"/>
                <a:gd name="connsiteX14" fmla="*/ 283191 w 2803856"/>
                <a:gd name="connsiteY14" fmla="*/ 180833 h 1884987"/>
                <a:gd name="connsiteX0" fmla="*/ 283191 w 2803856"/>
                <a:gd name="connsiteY0" fmla="*/ 180833 h 1884987"/>
                <a:gd name="connsiteX1" fmla="*/ 0 w 2803856"/>
                <a:gd name="connsiteY1" fmla="*/ 928048 h 1884987"/>
                <a:gd name="connsiteX2" fmla="*/ 1125939 w 2803856"/>
                <a:gd name="connsiteY2" fmla="*/ 1613848 h 1884987"/>
                <a:gd name="connsiteX3" fmla="*/ 2019868 w 2803856"/>
                <a:gd name="connsiteY3" fmla="*/ 1859508 h 1884987"/>
                <a:gd name="connsiteX4" fmla="*/ 1941394 w 2803856"/>
                <a:gd name="connsiteY4" fmla="*/ 1620672 h 1884987"/>
                <a:gd name="connsiteX5" fmla="*/ 2265528 w 2803856"/>
                <a:gd name="connsiteY5" fmla="*/ 1719618 h 1884987"/>
                <a:gd name="connsiteX6" fmla="*/ 2187053 w 2803856"/>
                <a:gd name="connsiteY6" fmla="*/ 1528549 h 1884987"/>
                <a:gd name="connsiteX7" fmla="*/ 2518012 w 2803856"/>
                <a:gd name="connsiteY7" fmla="*/ 1624084 h 1884987"/>
                <a:gd name="connsiteX8" fmla="*/ 2429301 w 2803856"/>
                <a:gd name="connsiteY8" fmla="*/ 1371600 h 1884987"/>
                <a:gd name="connsiteX9" fmla="*/ 2777319 w 2803856"/>
                <a:gd name="connsiteY9" fmla="*/ 1501254 h 1884987"/>
                <a:gd name="connsiteX10" fmla="*/ 2770495 w 2803856"/>
                <a:gd name="connsiteY10" fmla="*/ 1276066 h 1884987"/>
                <a:gd name="connsiteX11" fmla="*/ 1897039 w 2803856"/>
                <a:gd name="connsiteY11" fmla="*/ 542499 h 1884987"/>
                <a:gd name="connsiteX12" fmla="*/ 1716206 w 2803856"/>
                <a:gd name="connsiteY12" fmla="*/ 98946 h 1884987"/>
                <a:gd name="connsiteX13" fmla="*/ 1392071 w 2803856"/>
                <a:gd name="connsiteY13" fmla="*/ 0 h 1884987"/>
                <a:gd name="connsiteX14" fmla="*/ 283191 w 2803856"/>
                <a:gd name="connsiteY14" fmla="*/ 180833 h 1884987"/>
                <a:gd name="connsiteX0" fmla="*/ 283191 w 2803856"/>
                <a:gd name="connsiteY0" fmla="*/ 180833 h 1884987"/>
                <a:gd name="connsiteX1" fmla="*/ 0 w 2803856"/>
                <a:gd name="connsiteY1" fmla="*/ 928048 h 1884987"/>
                <a:gd name="connsiteX2" fmla="*/ 1125939 w 2803856"/>
                <a:gd name="connsiteY2" fmla="*/ 1613848 h 1884987"/>
                <a:gd name="connsiteX3" fmla="*/ 2019868 w 2803856"/>
                <a:gd name="connsiteY3" fmla="*/ 1859508 h 1884987"/>
                <a:gd name="connsiteX4" fmla="*/ 1941394 w 2803856"/>
                <a:gd name="connsiteY4" fmla="*/ 1620672 h 1884987"/>
                <a:gd name="connsiteX5" fmla="*/ 2265528 w 2803856"/>
                <a:gd name="connsiteY5" fmla="*/ 1719618 h 1884987"/>
                <a:gd name="connsiteX6" fmla="*/ 2187053 w 2803856"/>
                <a:gd name="connsiteY6" fmla="*/ 1528549 h 1884987"/>
                <a:gd name="connsiteX7" fmla="*/ 2518012 w 2803856"/>
                <a:gd name="connsiteY7" fmla="*/ 1624084 h 1884987"/>
                <a:gd name="connsiteX8" fmla="*/ 2429301 w 2803856"/>
                <a:gd name="connsiteY8" fmla="*/ 1371600 h 1884987"/>
                <a:gd name="connsiteX9" fmla="*/ 2777319 w 2803856"/>
                <a:gd name="connsiteY9" fmla="*/ 1501254 h 1884987"/>
                <a:gd name="connsiteX10" fmla="*/ 2770495 w 2803856"/>
                <a:gd name="connsiteY10" fmla="*/ 1276066 h 1884987"/>
                <a:gd name="connsiteX11" fmla="*/ 1897039 w 2803856"/>
                <a:gd name="connsiteY11" fmla="*/ 542499 h 1884987"/>
                <a:gd name="connsiteX12" fmla="*/ 1716206 w 2803856"/>
                <a:gd name="connsiteY12" fmla="*/ 98946 h 1884987"/>
                <a:gd name="connsiteX13" fmla="*/ 1392071 w 2803856"/>
                <a:gd name="connsiteY13" fmla="*/ 0 h 1884987"/>
                <a:gd name="connsiteX14" fmla="*/ 283191 w 2803856"/>
                <a:gd name="connsiteY14" fmla="*/ 180833 h 1884987"/>
                <a:gd name="connsiteX0" fmla="*/ 283191 w 2812954"/>
                <a:gd name="connsiteY0" fmla="*/ 180833 h 1884987"/>
                <a:gd name="connsiteX1" fmla="*/ 0 w 2812954"/>
                <a:gd name="connsiteY1" fmla="*/ 928048 h 1884987"/>
                <a:gd name="connsiteX2" fmla="*/ 1125939 w 2812954"/>
                <a:gd name="connsiteY2" fmla="*/ 1613848 h 1884987"/>
                <a:gd name="connsiteX3" fmla="*/ 2019868 w 2812954"/>
                <a:gd name="connsiteY3" fmla="*/ 1859508 h 1884987"/>
                <a:gd name="connsiteX4" fmla="*/ 1941394 w 2812954"/>
                <a:gd name="connsiteY4" fmla="*/ 1620672 h 1884987"/>
                <a:gd name="connsiteX5" fmla="*/ 2265528 w 2812954"/>
                <a:gd name="connsiteY5" fmla="*/ 1719618 h 1884987"/>
                <a:gd name="connsiteX6" fmla="*/ 2187053 w 2812954"/>
                <a:gd name="connsiteY6" fmla="*/ 1528549 h 1884987"/>
                <a:gd name="connsiteX7" fmla="*/ 2518012 w 2812954"/>
                <a:gd name="connsiteY7" fmla="*/ 1624084 h 1884987"/>
                <a:gd name="connsiteX8" fmla="*/ 2429301 w 2812954"/>
                <a:gd name="connsiteY8" fmla="*/ 1371600 h 1884987"/>
                <a:gd name="connsiteX9" fmla="*/ 2777319 w 2812954"/>
                <a:gd name="connsiteY9" fmla="*/ 1501254 h 1884987"/>
                <a:gd name="connsiteX10" fmla="*/ 2770495 w 2812954"/>
                <a:gd name="connsiteY10" fmla="*/ 1276066 h 1884987"/>
                <a:gd name="connsiteX11" fmla="*/ 1897039 w 2812954"/>
                <a:gd name="connsiteY11" fmla="*/ 542499 h 1884987"/>
                <a:gd name="connsiteX12" fmla="*/ 1716206 w 2812954"/>
                <a:gd name="connsiteY12" fmla="*/ 98946 h 1884987"/>
                <a:gd name="connsiteX13" fmla="*/ 1392071 w 2812954"/>
                <a:gd name="connsiteY13" fmla="*/ 0 h 1884987"/>
                <a:gd name="connsiteX14" fmla="*/ 283191 w 2812954"/>
                <a:gd name="connsiteY14" fmla="*/ 180833 h 1884987"/>
                <a:gd name="connsiteX0" fmla="*/ 283191 w 2817049"/>
                <a:gd name="connsiteY0" fmla="*/ 180833 h 1884987"/>
                <a:gd name="connsiteX1" fmla="*/ 0 w 2817049"/>
                <a:gd name="connsiteY1" fmla="*/ 928048 h 1884987"/>
                <a:gd name="connsiteX2" fmla="*/ 1125939 w 2817049"/>
                <a:gd name="connsiteY2" fmla="*/ 1613848 h 1884987"/>
                <a:gd name="connsiteX3" fmla="*/ 2019868 w 2817049"/>
                <a:gd name="connsiteY3" fmla="*/ 1859508 h 1884987"/>
                <a:gd name="connsiteX4" fmla="*/ 1941394 w 2817049"/>
                <a:gd name="connsiteY4" fmla="*/ 1620672 h 1884987"/>
                <a:gd name="connsiteX5" fmla="*/ 2265528 w 2817049"/>
                <a:gd name="connsiteY5" fmla="*/ 1719618 h 1884987"/>
                <a:gd name="connsiteX6" fmla="*/ 2187053 w 2817049"/>
                <a:gd name="connsiteY6" fmla="*/ 1528549 h 1884987"/>
                <a:gd name="connsiteX7" fmla="*/ 2518012 w 2817049"/>
                <a:gd name="connsiteY7" fmla="*/ 1624084 h 1884987"/>
                <a:gd name="connsiteX8" fmla="*/ 2429301 w 2817049"/>
                <a:gd name="connsiteY8" fmla="*/ 1371600 h 1884987"/>
                <a:gd name="connsiteX9" fmla="*/ 2777319 w 2817049"/>
                <a:gd name="connsiteY9" fmla="*/ 1501254 h 1884987"/>
                <a:gd name="connsiteX10" fmla="*/ 2770495 w 2817049"/>
                <a:gd name="connsiteY10" fmla="*/ 1276066 h 1884987"/>
                <a:gd name="connsiteX11" fmla="*/ 1897039 w 2817049"/>
                <a:gd name="connsiteY11" fmla="*/ 542499 h 1884987"/>
                <a:gd name="connsiteX12" fmla="*/ 1716206 w 2817049"/>
                <a:gd name="connsiteY12" fmla="*/ 98946 h 1884987"/>
                <a:gd name="connsiteX13" fmla="*/ 1392071 w 2817049"/>
                <a:gd name="connsiteY13" fmla="*/ 0 h 1884987"/>
                <a:gd name="connsiteX14" fmla="*/ 283191 w 2817049"/>
                <a:gd name="connsiteY14" fmla="*/ 180833 h 1884987"/>
                <a:gd name="connsiteX0" fmla="*/ 283191 w 2803957"/>
                <a:gd name="connsiteY0" fmla="*/ 180833 h 1884987"/>
                <a:gd name="connsiteX1" fmla="*/ 0 w 2803957"/>
                <a:gd name="connsiteY1" fmla="*/ 928048 h 1884987"/>
                <a:gd name="connsiteX2" fmla="*/ 1125939 w 2803957"/>
                <a:gd name="connsiteY2" fmla="*/ 1613848 h 1884987"/>
                <a:gd name="connsiteX3" fmla="*/ 2019868 w 2803957"/>
                <a:gd name="connsiteY3" fmla="*/ 1859508 h 1884987"/>
                <a:gd name="connsiteX4" fmla="*/ 1941394 w 2803957"/>
                <a:gd name="connsiteY4" fmla="*/ 1620672 h 1884987"/>
                <a:gd name="connsiteX5" fmla="*/ 2265528 w 2803957"/>
                <a:gd name="connsiteY5" fmla="*/ 1719618 h 1884987"/>
                <a:gd name="connsiteX6" fmla="*/ 2187053 w 2803957"/>
                <a:gd name="connsiteY6" fmla="*/ 1528549 h 1884987"/>
                <a:gd name="connsiteX7" fmla="*/ 2518012 w 2803957"/>
                <a:gd name="connsiteY7" fmla="*/ 1624084 h 1884987"/>
                <a:gd name="connsiteX8" fmla="*/ 2429301 w 2803957"/>
                <a:gd name="connsiteY8" fmla="*/ 1371600 h 1884987"/>
                <a:gd name="connsiteX9" fmla="*/ 2777319 w 2803957"/>
                <a:gd name="connsiteY9" fmla="*/ 1501254 h 1884987"/>
                <a:gd name="connsiteX10" fmla="*/ 2709080 w 2803957"/>
                <a:gd name="connsiteY10" fmla="*/ 1224887 h 1884987"/>
                <a:gd name="connsiteX11" fmla="*/ 1897039 w 2803957"/>
                <a:gd name="connsiteY11" fmla="*/ 542499 h 1884987"/>
                <a:gd name="connsiteX12" fmla="*/ 1716206 w 2803957"/>
                <a:gd name="connsiteY12" fmla="*/ 98946 h 1884987"/>
                <a:gd name="connsiteX13" fmla="*/ 1392071 w 2803957"/>
                <a:gd name="connsiteY13" fmla="*/ 0 h 1884987"/>
                <a:gd name="connsiteX14" fmla="*/ 283191 w 2803957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65528 w 2812346"/>
                <a:gd name="connsiteY5" fmla="*/ 1719618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65528 w 2812346"/>
                <a:gd name="connsiteY5" fmla="*/ 1719618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65528 w 2812346"/>
                <a:gd name="connsiteY5" fmla="*/ 1719618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47 h 1885001"/>
                <a:gd name="connsiteX1" fmla="*/ 0 w 2812346"/>
                <a:gd name="connsiteY1" fmla="*/ 928062 h 1885001"/>
                <a:gd name="connsiteX2" fmla="*/ 1125939 w 2812346"/>
                <a:gd name="connsiteY2" fmla="*/ 1613862 h 1885001"/>
                <a:gd name="connsiteX3" fmla="*/ 2019868 w 2812346"/>
                <a:gd name="connsiteY3" fmla="*/ 1859522 h 1885001"/>
                <a:gd name="connsiteX4" fmla="*/ 1941394 w 2812346"/>
                <a:gd name="connsiteY4" fmla="*/ 1620686 h 1885001"/>
                <a:gd name="connsiteX5" fmla="*/ 2265528 w 2812346"/>
                <a:gd name="connsiteY5" fmla="*/ 1719632 h 1885001"/>
                <a:gd name="connsiteX6" fmla="*/ 2187053 w 2812346"/>
                <a:gd name="connsiteY6" fmla="*/ 1528563 h 1885001"/>
                <a:gd name="connsiteX7" fmla="*/ 2518012 w 2812346"/>
                <a:gd name="connsiteY7" fmla="*/ 1624098 h 1885001"/>
                <a:gd name="connsiteX8" fmla="*/ 2429301 w 2812346"/>
                <a:gd name="connsiteY8" fmla="*/ 1371614 h 1885001"/>
                <a:gd name="connsiteX9" fmla="*/ 2777319 w 2812346"/>
                <a:gd name="connsiteY9" fmla="*/ 1501268 h 1885001"/>
                <a:gd name="connsiteX10" fmla="*/ 2709080 w 2812346"/>
                <a:gd name="connsiteY10" fmla="*/ 1224901 h 1885001"/>
                <a:gd name="connsiteX11" fmla="*/ 1897039 w 2812346"/>
                <a:gd name="connsiteY11" fmla="*/ 542513 h 1885001"/>
                <a:gd name="connsiteX12" fmla="*/ 1716206 w 2812346"/>
                <a:gd name="connsiteY12" fmla="*/ 98960 h 1885001"/>
                <a:gd name="connsiteX13" fmla="*/ 1392071 w 2812346"/>
                <a:gd name="connsiteY13" fmla="*/ 14 h 1885001"/>
                <a:gd name="connsiteX14" fmla="*/ 283191 w 2812346"/>
                <a:gd name="connsiteY14" fmla="*/ 180847 h 1885001"/>
                <a:gd name="connsiteX0" fmla="*/ 283191 w 2812346"/>
                <a:gd name="connsiteY0" fmla="*/ 180848 h 1885002"/>
                <a:gd name="connsiteX1" fmla="*/ 0 w 2812346"/>
                <a:gd name="connsiteY1" fmla="*/ 928063 h 1885002"/>
                <a:gd name="connsiteX2" fmla="*/ 1125939 w 2812346"/>
                <a:gd name="connsiteY2" fmla="*/ 1613863 h 1885002"/>
                <a:gd name="connsiteX3" fmla="*/ 2019868 w 2812346"/>
                <a:gd name="connsiteY3" fmla="*/ 1859523 h 1885002"/>
                <a:gd name="connsiteX4" fmla="*/ 1941394 w 2812346"/>
                <a:gd name="connsiteY4" fmla="*/ 1620687 h 1885002"/>
                <a:gd name="connsiteX5" fmla="*/ 2265528 w 2812346"/>
                <a:gd name="connsiteY5" fmla="*/ 1719633 h 1885002"/>
                <a:gd name="connsiteX6" fmla="*/ 2187053 w 2812346"/>
                <a:gd name="connsiteY6" fmla="*/ 1528564 h 1885002"/>
                <a:gd name="connsiteX7" fmla="*/ 2518012 w 2812346"/>
                <a:gd name="connsiteY7" fmla="*/ 1624099 h 1885002"/>
                <a:gd name="connsiteX8" fmla="*/ 2429301 w 2812346"/>
                <a:gd name="connsiteY8" fmla="*/ 1371615 h 1885002"/>
                <a:gd name="connsiteX9" fmla="*/ 2777319 w 2812346"/>
                <a:gd name="connsiteY9" fmla="*/ 1501269 h 1885002"/>
                <a:gd name="connsiteX10" fmla="*/ 2709080 w 2812346"/>
                <a:gd name="connsiteY10" fmla="*/ 1224902 h 1885002"/>
                <a:gd name="connsiteX11" fmla="*/ 1897039 w 2812346"/>
                <a:gd name="connsiteY11" fmla="*/ 542514 h 1885002"/>
                <a:gd name="connsiteX12" fmla="*/ 1716206 w 2812346"/>
                <a:gd name="connsiteY12" fmla="*/ 98961 h 1885002"/>
                <a:gd name="connsiteX13" fmla="*/ 1392071 w 2812346"/>
                <a:gd name="connsiteY13" fmla="*/ 15 h 1885002"/>
                <a:gd name="connsiteX14" fmla="*/ 283191 w 2812346"/>
                <a:gd name="connsiteY14" fmla="*/ 180848 h 1885002"/>
                <a:gd name="connsiteX0" fmla="*/ 283191 w 2812346"/>
                <a:gd name="connsiteY0" fmla="*/ 180848 h 1885002"/>
                <a:gd name="connsiteX1" fmla="*/ 0 w 2812346"/>
                <a:gd name="connsiteY1" fmla="*/ 928063 h 1885002"/>
                <a:gd name="connsiteX2" fmla="*/ 1125939 w 2812346"/>
                <a:gd name="connsiteY2" fmla="*/ 1613863 h 1885002"/>
                <a:gd name="connsiteX3" fmla="*/ 2019868 w 2812346"/>
                <a:gd name="connsiteY3" fmla="*/ 1859523 h 1885002"/>
                <a:gd name="connsiteX4" fmla="*/ 1941394 w 2812346"/>
                <a:gd name="connsiteY4" fmla="*/ 1620687 h 1885002"/>
                <a:gd name="connsiteX5" fmla="*/ 2265528 w 2812346"/>
                <a:gd name="connsiteY5" fmla="*/ 1719633 h 1885002"/>
                <a:gd name="connsiteX6" fmla="*/ 2187053 w 2812346"/>
                <a:gd name="connsiteY6" fmla="*/ 1528564 h 1885002"/>
                <a:gd name="connsiteX7" fmla="*/ 2518012 w 2812346"/>
                <a:gd name="connsiteY7" fmla="*/ 1624099 h 1885002"/>
                <a:gd name="connsiteX8" fmla="*/ 2429301 w 2812346"/>
                <a:gd name="connsiteY8" fmla="*/ 1371615 h 1885002"/>
                <a:gd name="connsiteX9" fmla="*/ 2777319 w 2812346"/>
                <a:gd name="connsiteY9" fmla="*/ 1501269 h 1885002"/>
                <a:gd name="connsiteX10" fmla="*/ 2709080 w 2812346"/>
                <a:gd name="connsiteY10" fmla="*/ 1224902 h 1885002"/>
                <a:gd name="connsiteX11" fmla="*/ 1897039 w 2812346"/>
                <a:gd name="connsiteY11" fmla="*/ 542514 h 1885002"/>
                <a:gd name="connsiteX12" fmla="*/ 1716206 w 2812346"/>
                <a:gd name="connsiteY12" fmla="*/ 98961 h 1885002"/>
                <a:gd name="connsiteX13" fmla="*/ 1392071 w 2812346"/>
                <a:gd name="connsiteY13" fmla="*/ 15 h 1885002"/>
                <a:gd name="connsiteX14" fmla="*/ 283191 w 2812346"/>
                <a:gd name="connsiteY14" fmla="*/ 180848 h 1885002"/>
                <a:gd name="connsiteX0" fmla="*/ 283191 w 2812346"/>
                <a:gd name="connsiteY0" fmla="*/ 180848 h 1885002"/>
                <a:gd name="connsiteX1" fmla="*/ 0 w 2812346"/>
                <a:gd name="connsiteY1" fmla="*/ 928063 h 1885002"/>
                <a:gd name="connsiteX2" fmla="*/ 1125939 w 2812346"/>
                <a:gd name="connsiteY2" fmla="*/ 1613863 h 1885002"/>
                <a:gd name="connsiteX3" fmla="*/ 2019868 w 2812346"/>
                <a:gd name="connsiteY3" fmla="*/ 1859523 h 1885002"/>
                <a:gd name="connsiteX4" fmla="*/ 1941394 w 2812346"/>
                <a:gd name="connsiteY4" fmla="*/ 1620687 h 1885002"/>
                <a:gd name="connsiteX5" fmla="*/ 2265528 w 2812346"/>
                <a:gd name="connsiteY5" fmla="*/ 1719633 h 1885002"/>
                <a:gd name="connsiteX6" fmla="*/ 2187053 w 2812346"/>
                <a:gd name="connsiteY6" fmla="*/ 1528564 h 1885002"/>
                <a:gd name="connsiteX7" fmla="*/ 2518012 w 2812346"/>
                <a:gd name="connsiteY7" fmla="*/ 1624099 h 1885002"/>
                <a:gd name="connsiteX8" fmla="*/ 2429301 w 2812346"/>
                <a:gd name="connsiteY8" fmla="*/ 1371615 h 1885002"/>
                <a:gd name="connsiteX9" fmla="*/ 2777319 w 2812346"/>
                <a:gd name="connsiteY9" fmla="*/ 1501269 h 1885002"/>
                <a:gd name="connsiteX10" fmla="*/ 2709080 w 2812346"/>
                <a:gd name="connsiteY10" fmla="*/ 1224902 h 1885002"/>
                <a:gd name="connsiteX11" fmla="*/ 1897039 w 2812346"/>
                <a:gd name="connsiteY11" fmla="*/ 542514 h 1885002"/>
                <a:gd name="connsiteX12" fmla="*/ 1716206 w 2812346"/>
                <a:gd name="connsiteY12" fmla="*/ 98961 h 1885002"/>
                <a:gd name="connsiteX13" fmla="*/ 1392071 w 2812346"/>
                <a:gd name="connsiteY13" fmla="*/ 15 h 1885002"/>
                <a:gd name="connsiteX14" fmla="*/ 283191 w 2812346"/>
                <a:gd name="connsiteY14" fmla="*/ 180848 h 1885002"/>
                <a:gd name="connsiteX0" fmla="*/ 283191 w 2812346"/>
                <a:gd name="connsiteY0" fmla="*/ 180848 h 1885002"/>
                <a:gd name="connsiteX1" fmla="*/ 0 w 2812346"/>
                <a:gd name="connsiteY1" fmla="*/ 928063 h 1885002"/>
                <a:gd name="connsiteX2" fmla="*/ 1125939 w 2812346"/>
                <a:gd name="connsiteY2" fmla="*/ 1613863 h 1885002"/>
                <a:gd name="connsiteX3" fmla="*/ 2019868 w 2812346"/>
                <a:gd name="connsiteY3" fmla="*/ 1859523 h 1885002"/>
                <a:gd name="connsiteX4" fmla="*/ 1941394 w 2812346"/>
                <a:gd name="connsiteY4" fmla="*/ 1620687 h 1885002"/>
                <a:gd name="connsiteX5" fmla="*/ 2265528 w 2812346"/>
                <a:gd name="connsiteY5" fmla="*/ 1719633 h 1885002"/>
                <a:gd name="connsiteX6" fmla="*/ 2187053 w 2812346"/>
                <a:gd name="connsiteY6" fmla="*/ 1528564 h 1885002"/>
                <a:gd name="connsiteX7" fmla="*/ 2518012 w 2812346"/>
                <a:gd name="connsiteY7" fmla="*/ 1624099 h 1885002"/>
                <a:gd name="connsiteX8" fmla="*/ 2429301 w 2812346"/>
                <a:gd name="connsiteY8" fmla="*/ 1371615 h 1885002"/>
                <a:gd name="connsiteX9" fmla="*/ 2777319 w 2812346"/>
                <a:gd name="connsiteY9" fmla="*/ 1501269 h 1885002"/>
                <a:gd name="connsiteX10" fmla="*/ 2709080 w 2812346"/>
                <a:gd name="connsiteY10" fmla="*/ 1224902 h 1885002"/>
                <a:gd name="connsiteX11" fmla="*/ 1897039 w 2812346"/>
                <a:gd name="connsiteY11" fmla="*/ 542514 h 1885002"/>
                <a:gd name="connsiteX12" fmla="*/ 1716206 w 2812346"/>
                <a:gd name="connsiteY12" fmla="*/ 98961 h 1885002"/>
                <a:gd name="connsiteX13" fmla="*/ 1392071 w 2812346"/>
                <a:gd name="connsiteY13" fmla="*/ 15 h 1885002"/>
                <a:gd name="connsiteX14" fmla="*/ 283191 w 2812346"/>
                <a:gd name="connsiteY14" fmla="*/ 180848 h 1885002"/>
                <a:gd name="connsiteX0" fmla="*/ 283191 w 2812346"/>
                <a:gd name="connsiteY0" fmla="*/ 180848 h 1885002"/>
                <a:gd name="connsiteX1" fmla="*/ 0 w 2812346"/>
                <a:gd name="connsiteY1" fmla="*/ 928063 h 1885002"/>
                <a:gd name="connsiteX2" fmla="*/ 1125939 w 2812346"/>
                <a:gd name="connsiteY2" fmla="*/ 1613863 h 1885002"/>
                <a:gd name="connsiteX3" fmla="*/ 2019868 w 2812346"/>
                <a:gd name="connsiteY3" fmla="*/ 1859523 h 1885002"/>
                <a:gd name="connsiteX4" fmla="*/ 1941394 w 2812346"/>
                <a:gd name="connsiteY4" fmla="*/ 1620687 h 1885002"/>
                <a:gd name="connsiteX5" fmla="*/ 2265528 w 2812346"/>
                <a:gd name="connsiteY5" fmla="*/ 1719633 h 1885002"/>
                <a:gd name="connsiteX6" fmla="*/ 2187053 w 2812346"/>
                <a:gd name="connsiteY6" fmla="*/ 1528564 h 1885002"/>
                <a:gd name="connsiteX7" fmla="*/ 2518012 w 2812346"/>
                <a:gd name="connsiteY7" fmla="*/ 1624099 h 1885002"/>
                <a:gd name="connsiteX8" fmla="*/ 2429301 w 2812346"/>
                <a:gd name="connsiteY8" fmla="*/ 1371615 h 1885002"/>
                <a:gd name="connsiteX9" fmla="*/ 2777319 w 2812346"/>
                <a:gd name="connsiteY9" fmla="*/ 1501269 h 1885002"/>
                <a:gd name="connsiteX10" fmla="*/ 2709080 w 2812346"/>
                <a:gd name="connsiteY10" fmla="*/ 1224902 h 1885002"/>
                <a:gd name="connsiteX11" fmla="*/ 1897039 w 2812346"/>
                <a:gd name="connsiteY11" fmla="*/ 542514 h 1885002"/>
                <a:gd name="connsiteX12" fmla="*/ 1716206 w 2812346"/>
                <a:gd name="connsiteY12" fmla="*/ 98961 h 1885002"/>
                <a:gd name="connsiteX13" fmla="*/ 1392071 w 2812346"/>
                <a:gd name="connsiteY13" fmla="*/ 15 h 1885002"/>
                <a:gd name="connsiteX14" fmla="*/ 283191 w 2812346"/>
                <a:gd name="connsiteY14" fmla="*/ 180848 h 1885002"/>
                <a:gd name="connsiteX0" fmla="*/ 283191 w 2812346"/>
                <a:gd name="connsiteY0" fmla="*/ 180848 h 1885002"/>
                <a:gd name="connsiteX1" fmla="*/ 0 w 2812346"/>
                <a:gd name="connsiteY1" fmla="*/ 928063 h 1885002"/>
                <a:gd name="connsiteX2" fmla="*/ 1125939 w 2812346"/>
                <a:gd name="connsiteY2" fmla="*/ 1613863 h 1885002"/>
                <a:gd name="connsiteX3" fmla="*/ 2019868 w 2812346"/>
                <a:gd name="connsiteY3" fmla="*/ 1859523 h 1885002"/>
                <a:gd name="connsiteX4" fmla="*/ 1941394 w 2812346"/>
                <a:gd name="connsiteY4" fmla="*/ 1620687 h 1885002"/>
                <a:gd name="connsiteX5" fmla="*/ 2265528 w 2812346"/>
                <a:gd name="connsiteY5" fmla="*/ 1719633 h 1885002"/>
                <a:gd name="connsiteX6" fmla="*/ 2187053 w 2812346"/>
                <a:gd name="connsiteY6" fmla="*/ 1528564 h 1885002"/>
                <a:gd name="connsiteX7" fmla="*/ 2518012 w 2812346"/>
                <a:gd name="connsiteY7" fmla="*/ 1624099 h 1885002"/>
                <a:gd name="connsiteX8" fmla="*/ 2429301 w 2812346"/>
                <a:gd name="connsiteY8" fmla="*/ 1371615 h 1885002"/>
                <a:gd name="connsiteX9" fmla="*/ 2777319 w 2812346"/>
                <a:gd name="connsiteY9" fmla="*/ 1501269 h 1885002"/>
                <a:gd name="connsiteX10" fmla="*/ 2709080 w 2812346"/>
                <a:gd name="connsiteY10" fmla="*/ 1224902 h 1885002"/>
                <a:gd name="connsiteX11" fmla="*/ 1897039 w 2812346"/>
                <a:gd name="connsiteY11" fmla="*/ 542514 h 1885002"/>
                <a:gd name="connsiteX12" fmla="*/ 1716206 w 2812346"/>
                <a:gd name="connsiteY12" fmla="*/ 98961 h 1885002"/>
                <a:gd name="connsiteX13" fmla="*/ 1392071 w 2812346"/>
                <a:gd name="connsiteY13" fmla="*/ 15 h 1885002"/>
                <a:gd name="connsiteX14" fmla="*/ 283191 w 2812346"/>
                <a:gd name="connsiteY14" fmla="*/ 180848 h 1885002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65528 w 2812346"/>
                <a:gd name="connsiteY5" fmla="*/ 1719618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65528 w 2812346"/>
                <a:gd name="connsiteY5" fmla="*/ 1719618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65528 w 2812346"/>
                <a:gd name="connsiteY5" fmla="*/ 1719618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65528 w 2812346"/>
                <a:gd name="connsiteY5" fmla="*/ 1719618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65528 w 2812346"/>
                <a:gd name="connsiteY5" fmla="*/ 1719618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44403 w 2812346"/>
                <a:gd name="connsiteY5" fmla="*/ 1728671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44403 w 2812346"/>
                <a:gd name="connsiteY5" fmla="*/ 1728671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44403 w 2812346"/>
                <a:gd name="connsiteY5" fmla="*/ 1728671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44403 w 2812346"/>
                <a:gd name="connsiteY5" fmla="*/ 1728671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44403 w 2812346"/>
                <a:gd name="connsiteY5" fmla="*/ 1728671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44403 w 2812346"/>
                <a:gd name="connsiteY5" fmla="*/ 1728671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44403 w 2812346"/>
                <a:gd name="connsiteY5" fmla="*/ 1728671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44403 w 2812346"/>
                <a:gd name="connsiteY5" fmla="*/ 1728671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44403 w 2812346"/>
                <a:gd name="connsiteY5" fmla="*/ 1728671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44403 w 2812346"/>
                <a:gd name="connsiteY5" fmla="*/ 1728671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2346"/>
                <a:gd name="connsiteY0" fmla="*/ 180833 h 1884987"/>
                <a:gd name="connsiteX1" fmla="*/ 0 w 2812346"/>
                <a:gd name="connsiteY1" fmla="*/ 928048 h 1884987"/>
                <a:gd name="connsiteX2" fmla="*/ 1125939 w 2812346"/>
                <a:gd name="connsiteY2" fmla="*/ 1613848 h 1884987"/>
                <a:gd name="connsiteX3" fmla="*/ 2019868 w 2812346"/>
                <a:gd name="connsiteY3" fmla="*/ 1859508 h 1884987"/>
                <a:gd name="connsiteX4" fmla="*/ 1941394 w 2812346"/>
                <a:gd name="connsiteY4" fmla="*/ 1620672 h 1884987"/>
                <a:gd name="connsiteX5" fmla="*/ 2244403 w 2812346"/>
                <a:gd name="connsiteY5" fmla="*/ 1728671 h 1884987"/>
                <a:gd name="connsiteX6" fmla="*/ 2187053 w 2812346"/>
                <a:gd name="connsiteY6" fmla="*/ 1528549 h 1884987"/>
                <a:gd name="connsiteX7" fmla="*/ 2518012 w 2812346"/>
                <a:gd name="connsiteY7" fmla="*/ 1624084 h 1884987"/>
                <a:gd name="connsiteX8" fmla="*/ 2429301 w 2812346"/>
                <a:gd name="connsiteY8" fmla="*/ 1371600 h 1884987"/>
                <a:gd name="connsiteX9" fmla="*/ 2777319 w 2812346"/>
                <a:gd name="connsiteY9" fmla="*/ 1501254 h 1884987"/>
                <a:gd name="connsiteX10" fmla="*/ 2709080 w 2812346"/>
                <a:gd name="connsiteY10" fmla="*/ 1224887 h 1884987"/>
                <a:gd name="connsiteX11" fmla="*/ 1897039 w 2812346"/>
                <a:gd name="connsiteY11" fmla="*/ 542499 h 1884987"/>
                <a:gd name="connsiteX12" fmla="*/ 1716206 w 2812346"/>
                <a:gd name="connsiteY12" fmla="*/ 98946 h 1884987"/>
                <a:gd name="connsiteX13" fmla="*/ 1392071 w 2812346"/>
                <a:gd name="connsiteY13" fmla="*/ 0 h 1884987"/>
                <a:gd name="connsiteX14" fmla="*/ 283191 w 2812346"/>
                <a:gd name="connsiteY14" fmla="*/ 180833 h 1884987"/>
                <a:gd name="connsiteX0" fmla="*/ 283191 w 2816358"/>
                <a:gd name="connsiteY0" fmla="*/ 180833 h 1884987"/>
                <a:gd name="connsiteX1" fmla="*/ 0 w 2816358"/>
                <a:gd name="connsiteY1" fmla="*/ 928048 h 1884987"/>
                <a:gd name="connsiteX2" fmla="*/ 1125939 w 2816358"/>
                <a:gd name="connsiteY2" fmla="*/ 1613848 h 1884987"/>
                <a:gd name="connsiteX3" fmla="*/ 2019868 w 2816358"/>
                <a:gd name="connsiteY3" fmla="*/ 1859508 h 1884987"/>
                <a:gd name="connsiteX4" fmla="*/ 1941394 w 2816358"/>
                <a:gd name="connsiteY4" fmla="*/ 1620672 h 1884987"/>
                <a:gd name="connsiteX5" fmla="*/ 2244403 w 2816358"/>
                <a:gd name="connsiteY5" fmla="*/ 1728671 h 1884987"/>
                <a:gd name="connsiteX6" fmla="*/ 2187053 w 2816358"/>
                <a:gd name="connsiteY6" fmla="*/ 1528549 h 1884987"/>
                <a:gd name="connsiteX7" fmla="*/ 2518012 w 2816358"/>
                <a:gd name="connsiteY7" fmla="*/ 1624084 h 1884987"/>
                <a:gd name="connsiteX8" fmla="*/ 2429301 w 2816358"/>
                <a:gd name="connsiteY8" fmla="*/ 1371600 h 1884987"/>
                <a:gd name="connsiteX9" fmla="*/ 2777319 w 2816358"/>
                <a:gd name="connsiteY9" fmla="*/ 1501254 h 1884987"/>
                <a:gd name="connsiteX10" fmla="*/ 2709080 w 2816358"/>
                <a:gd name="connsiteY10" fmla="*/ 1224887 h 1884987"/>
                <a:gd name="connsiteX11" fmla="*/ 1897039 w 2816358"/>
                <a:gd name="connsiteY11" fmla="*/ 542499 h 1884987"/>
                <a:gd name="connsiteX12" fmla="*/ 1716206 w 2816358"/>
                <a:gd name="connsiteY12" fmla="*/ 98946 h 1884987"/>
                <a:gd name="connsiteX13" fmla="*/ 1392071 w 2816358"/>
                <a:gd name="connsiteY13" fmla="*/ 0 h 1884987"/>
                <a:gd name="connsiteX14" fmla="*/ 283191 w 2816358"/>
                <a:gd name="connsiteY14" fmla="*/ 180833 h 18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16358" h="1884987">
                  <a:moveTo>
                    <a:pt x="283191" y="180833"/>
                  </a:moveTo>
                  <a:cubicBezTo>
                    <a:pt x="243385" y="360528"/>
                    <a:pt x="162635" y="587993"/>
                    <a:pt x="0" y="928048"/>
                  </a:cubicBezTo>
                  <a:cubicBezTo>
                    <a:pt x="243385" y="1274360"/>
                    <a:pt x="618697" y="1472251"/>
                    <a:pt x="1125939" y="1613848"/>
                  </a:cubicBezTo>
                  <a:cubicBezTo>
                    <a:pt x="1513763" y="1711088"/>
                    <a:pt x="1877704" y="1965847"/>
                    <a:pt x="2019868" y="1859508"/>
                  </a:cubicBezTo>
                  <a:cubicBezTo>
                    <a:pt x="2119163" y="1766642"/>
                    <a:pt x="2013089" y="1705926"/>
                    <a:pt x="1941394" y="1620672"/>
                  </a:cubicBezTo>
                  <a:cubicBezTo>
                    <a:pt x="2018732" y="1704833"/>
                    <a:pt x="2114311" y="1837413"/>
                    <a:pt x="2244403" y="1728671"/>
                  </a:cubicBezTo>
                  <a:cubicBezTo>
                    <a:pt x="2334251" y="1654351"/>
                    <a:pt x="2284861" y="1615729"/>
                    <a:pt x="2187053" y="1528549"/>
                  </a:cubicBezTo>
                  <a:cubicBezTo>
                    <a:pt x="2235170" y="1570235"/>
                    <a:pt x="2371873" y="1725169"/>
                    <a:pt x="2518012" y="1624084"/>
                  </a:cubicBezTo>
                  <a:cubicBezTo>
                    <a:pt x="2620066" y="1536511"/>
                    <a:pt x="2530128" y="1464421"/>
                    <a:pt x="2429301" y="1371600"/>
                  </a:cubicBezTo>
                  <a:cubicBezTo>
                    <a:pt x="2565779" y="1497887"/>
                    <a:pt x="2653441" y="1584278"/>
                    <a:pt x="2777319" y="1501254"/>
                  </a:cubicBezTo>
                  <a:cubicBezTo>
                    <a:pt x="2865985" y="1417137"/>
                    <a:pt x="2786418" y="1289715"/>
                    <a:pt x="2709080" y="1224887"/>
                  </a:cubicBezTo>
                  <a:cubicBezTo>
                    <a:pt x="2458872" y="997424"/>
                    <a:pt x="2235958" y="783610"/>
                    <a:pt x="1897039" y="542499"/>
                  </a:cubicBezTo>
                  <a:lnTo>
                    <a:pt x="1716206" y="98946"/>
                  </a:lnTo>
                  <a:cubicBezTo>
                    <a:pt x="1608161" y="59140"/>
                    <a:pt x="1520587" y="5686"/>
                    <a:pt x="1392071" y="0"/>
                  </a:cubicBezTo>
                  <a:cubicBezTo>
                    <a:pt x="1097507" y="12511"/>
                    <a:pt x="693762" y="229738"/>
                    <a:pt x="283191" y="180833"/>
                  </a:cubicBezTo>
                  <a:close/>
                </a:path>
              </a:pathLst>
            </a:custGeom>
            <a:solidFill>
              <a:srgbClr val="A76C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21" name="자유형: 도형 31">
              <a:extLst>
                <a:ext uri="{FF2B5EF4-FFF2-40B4-BE49-F238E27FC236}">
                  <a16:creationId xmlns:a16="http://schemas.microsoft.com/office/drawing/2014/main" id="{B2611B32-9B41-43C0-B44A-09A2591D0FBD}"/>
                </a:ext>
              </a:extLst>
            </p:cNvPr>
            <p:cNvSpPr/>
            <p:nvPr/>
          </p:nvSpPr>
          <p:spPr>
            <a:xfrm>
              <a:off x="3457575" y="2609850"/>
              <a:ext cx="1276350" cy="1381125"/>
            </a:xfrm>
            <a:custGeom>
              <a:avLst/>
              <a:gdLst>
                <a:gd name="connsiteX0" fmla="*/ 419100 w 1362075"/>
                <a:gd name="connsiteY0" fmla="*/ 0 h 1381125"/>
                <a:gd name="connsiteX1" fmla="*/ 1362075 w 1362075"/>
                <a:gd name="connsiteY1" fmla="*/ 361950 h 1381125"/>
                <a:gd name="connsiteX2" fmla="*/ 914400 w 1362075"/>
                <a:gd name="connsiteY2" fmla="*/ 1381125 h 1381125"/>
                <a:gd name="connsiteX3" fmla="*/ 0 w 1362075"/>
                <a:gd name="connsiteY3" fmla="*/ 1047750 h 1381125"/>
                <a:gd name="connsiteX4" fmla="*/ 419100 w 1362075"/>
                <a:gd name="connsiteY4" fmla="*/ 0 h 1381125"/>
                <a:gd name="connsiteX0" fmla="*/ 419100 w 1314450"/>
                <a:gd name="connsiteY0" fmla="*/ 0 h 1381125"/>
                <a:gd name="connsiteX1" fmla="*/ 1314450 w 1314450"/>
                <a:gd name="connsiteY1" fmla="*/ 352425 h 1381125"/>
                <a:gd name="connsiteX2" fmla="*/ 914400 w 1314450"/>
                <a:gd name="connsiteY2" fmla="*/ 1381125 h 1381125"/>
                <a:gd name="connsiteX3" fmla="*/ 0 w 1314450"/>
                <a:gd name="connsiteY3" fmla="*/ 1047750 h 1381125"/>
                <a:gd name="connsiteX4" fmla="*/ 419100 w 1314450"/>
                <a:gd name="connsiteY4" fmla="*/ 0 h 1381125"/>
                <a:gd name="connsiteX0" fmla="*/ 419100 w 1314450"/>
                <a:gd name="connsiteY0" fmla="*/ 0 h 1381125"/>
                <a:gd name="connsiteX1" fmla="*/ 1314450 w 1314450"/>
                <a:gd name="connsiteY1" fmla="*/ 352425 h 1381125"/>
                <a:gd name="connsiteX2" fmla="*/ 914400 w 1314450"/>
                <a:gd name="connsiteY2" fmla="*/ 1381125 h 1381125"/>
                <a:gd name="connsiteX3" fmla="*/ 0 w 1314450"/>
                <a:gd name="connsiteY3" fmla="*/ 1047750 h 1381125"/>
                <a:gd name="connsiteX4" fmla="*/ 419100 w 1314450"/>
                <a:gd name="connsiteY4" fmla="*/ 0 h 1381125"/>
                <a:gd name="connsiteX0" fmla="*/ 419100 w 1314450"/>
                <a:gd name="connsiteY0" fmla="*/ 0 h 1381125"/>
                <a:gd name="connsiteX1" fmla="*/ 1314450 w 1314450"/>
                <a:gd name="connsiteY1" fmla="*/ 352425 h 1381125"/>
                <a:gd name="connsiteX2" fmla="*/ 914400 w 1314450"/>
                <a:gd name="connsiteY2" fmla="*/ 1381125 h 1381125"/>
                <a:gd name="connsiteX3" fmla="*/ 0 w 1314450"/>
                <a:gd name="connsiteY3" fmla="*/ 1047750 h 1381125"/>
                <a:gd name="connsiteX4" fmla="*/ 419100 w 1314450"/>
                <a:gd name="connsiteY4" fmla="*/ 0 h 1381125"/>
                <a:gd name="connsiteX0" fmla="*/ 381000 w 1276350"/>
                <a:gd name="connsiteY0" fmla="*/ 0 h 1381125"/>
                <a:gd name="connsiteX1" fmla="*/ 1276350 w 1276350"/>
                <a:gd name="connsiteY1" fmla="*/ 352425 h 1381125"/>
                <a:gd name="connsiteX2" fmla="*/ 876300 w 1276350"/>
                <a:gd name="connsiteY2" fmla="*/ 1381125 h 1381125"/>
                <a:gd name="connsiteX3" fmla="*/ 0 w 1276350"/>
                <a:gd name="connsiteY3" fmla="*/ 1066800 h 1381125"/>
                <a:gd name="connsiteX4" fmla="*/ 381000 w 1276350"/>
                <a:gd name="connsiteY4" fmla="*/ 0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6350" h="1381125">
                  <a:moveTo>
                    <a:pt x="381000" y="0"/>
                  </a:moveTo>
                  <a:lnTo>
                    <a:pt x="1276350" y="352425"/>
                  </a:lnTo>
                  <a:cubicBezTo>
                    <a:pt x="1209675" y="733425"/>
                    <a:pt x="1047750" y="1066800"/>
                    <a:pt x="876300" y="1381125"/>
                  </a:cubicBezTo>
                  <a:lnTo>
                    <a:pt x="0" y="10668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chemeClr val="bg1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2" name="자유형: 도형 32">
              <a:extLst>
                <a:ext uri="{FF2B5EF4-FFF2-40B4-BE49-F238E27FC236}">
                  <a16:creationId xmlns:a16="http://schemas.microsoft.com/office/drawing/2014/main" id="{DAD3A2AA-5B11-4E0A-98CD-26CD378E4F9B}"/>
                </a:ext>
              </a:extLst>
            </p:cNvPr>
            <p:cNvSpPr/>
            <p:nvPr/>
          </p:nvSpPr>
          <p:spPr>
            <a:xfrm>
              <a:off x="7362825" y="2600325"/>
              <a:ext cx="1266825" cy="1362075"/>
            </a:xfrm>
            <a:custGeom>
              <a:avLst/>
              <a:gdLst>
                <a:gd name="connsiteX0" fmla="*/ 923925 w 1295400"/>
                <a:gd name="connsiteY0" fmla="*/ 0 h 1390650"/>
                <a:gd name="connsiteX1" fmla="*/ 1295400 w 1295400"/>
                <a:gd name="connsiteY1" fmla="*/ 1095375 h 1390650"/>
                <a:gd name="connsiteX2" fmla="*/ 447675 w 1295400"/>
                <a:gd name="connsiteY2" fmla="*/ 1390650 h 1390650"/>
                <a:gd name="connsiteX3" fmla="*/ 0 w 1295400"/>
                <a:gd name="connsiteY3" fmla="*/ 323850 h 1390650"/>
                <a:gd name="connsiteX4" fmla="*/ 923925 w 1295400"/>
                <a:gd name="connsiteY4" fmla="*/ 0 h 1390650"/>
                <a:gd name="connsiteX0" fmla="*/ 923925 w 1276350"/>
                <a:gd name="connsiteY0" fmla="*/ 0 h 1390650"/>
                <a:gd name="connsiteX1" fmla="*/ 1276350 w 1276350"/>
                <a:gd name="connsiteY1" fmla="*/ 1057275 h 1390650"/>
                <a:gd name="connsiteX2" fmla="*/ 447675 w 1276350"/>
                <a:gd name="connsiteY2" fmla="*/ 1390650 h 1390650"/>
                <a:gd name="connsiteX3" fmla="*/ 0 w 1276350"/>
                <a:gd name="connsiteY3" fmla="*/ 323850 h 1390650"/>
                <a:gd name="connsiteX4" fmla="*/ 923925 w 1276350"/>
                <a:gd name="connsiteY4" fmla="*/ 0 h 1390650"/>
                <a:gd name="connsiteX0" fmla="*/ 923925 w 1276350"/>
                <a:gd name="connsiteY0" fmla="*/ 0 h 1362075"/>
                <a:gd name="connsiteX1" fmla="*/ 1276350 w 1276350"/>
                <a:gd name="connsiteY1" fmla="*/ 1028700 h 1362075"/>
                <a:gd name="connsiteX2" fmla="*/ 447675 w 1276350"/>
                <a:gd name="connsiteY2" fmla="*/ 1362075 h 1362075"/>
                <a:gd name="connsiteX3" fmla="*/ 0 w 1276350"/>
                <a:gd name="connsiteY3" fmla="*/ 295275 h 1362075"/>
                <a:gd name="connsiteX4" fmla="*/ 923925 w 1276350"/>
                <a:gd name="connsiteY4" fmla="*/ 0 h 1362075"/>
                <a:gd name="connsiteX0" fmla="*/ 895350 w 1247775"/>
                <a:gd name="connsiteY0" fmla="*/ 0 h 1362075"/>
                <a:gd name="connsiteX1" fmla="*/ 1247775 w 1247775"/>
                <a:gd name="connsiteY1" fmla="*/ 1028700 h 1362075"/>
                <a:gd name="connsiteX2" fmla="*/ 419100 w 1247775"/>
                <a:gd name="connsiteY2" fmla="*/ 1362075 h 1362075"/>
                <a:gd name="connsiteX3" fmla="*/ 0 w 1247775"/>
                <a:gd name="connsiteY3" fmla="*/ 371475 h 1362075"/>
                <a:gd name="connsiteX4" fmla="*/ 895350 w 1247775"/>
                <a:gd name="connsiteY4" fmla="*/ 0 h 1362075"/>
                <a:gd name="connsiteX0" fmla="*/ 914400 w 1266825"/>
                <a:gd name="connsiteY0" fmla="*/ 0 h 1362075"/>
                <a:gd name="connsiteX1" fmla="*/ 1266825 w 1266825"/>
                <a:gd name="connsiteY1" fmla="*/ 1028700 h 1362075"/>
                <a:gd name="connsiteX2" fmla="*/ 438150 w 1266825"/>
                <a:gd name="connsiteY2" fmla="*/ 1362075 h 1362075"/>
                <a:gd name="connsiteX3" fmla="*/ 0 w 1266825"/>
                <a:gd name="connsiteY3" fmla="*/ 323850 h 1362075"/>
                <a:gd name="connsiteX4" fmla="*/ 914400 w 1266825"/>
                <a:gd name="connsiteY4" fmla="*/ 0 h 1362075"/>
                <a:gd name="connsiteX0" fmla="*/ 914400 w 1266825"/>
                <a:gd name="connsiteY0" fmla="*/ 0 h 1362075"/>
                <a:gd name="connsiteX1" fmla="*/ 1266825 w 1266825"/>
                <a:gd name="connsiteY1" fmla="*/ 1028700 h 1362075"/>
                <a:gd name="connsiteX2" fmla="*/ 438150 w 1266825"/>
                <a:gd name="connsiteY2" fmla="*/ 1362075 h 1362075"/>
                <a:gd name="connsiteX3" fmla="*/ 0 w 1266825"/>
                <a:gd name="connsiteY3" fmla="*/ 323850 h 1362075"/>
                <a:gd name="connsiteX4" fmla="*/ 914400 w 1266825"/>
                <a:gd name="connsiteY4" fmla="*/ 0 h 1362075"/>
                <a:gd name="connsiteX0" fmla="*/ 914400 w 1266825"/>
                <a:gd name="connsiteY0" fmla="*/ 0 h 1362075"/>
                <a:gd name="connsiteX1" fmla="*/ 1266825 w 1266825"/>
                <a:gd name="connsiteY1" fmla="*/ 1028700 h 1362075"/>
                <a:gd name="connsiteX2" fmla="*/ 438150 w 1266825"/>
                <a:gd name="connsiteY2" fmla="*/ 1362075 h 1362075"/>
                <a:gd name="connsiteX3" fmla="*/ 0 w 1266825"/>
                <a:gd name="connsiteY3" fmla="*/ 323850 h 1362075"/>
                <a:gd name="connsiteX4" fmla="*/ 914400 w 1266825"/>
                <a:gd name="connsiteY4" fmla="*/ 0 h 1362075"/>
                <a:gd name="connsiteX0" fmla="*/ 914400 w 1266825"/>
                <a:gd name="connsiteY0" fmla="*/ 0 h 1362075"/>
                <a:gd name="connsiteX1" fmla="*/ 1266825 w 1266825"/>
                <a:gd name="connsiteY1" fmla="*/ 1028700 h 1362075"/>
                <a:gd name="connsiteX2" fmla="*/ 438150 w 1266825"/>
                <a:gd name="connsiteY2" fmla="*/ 1362075 h 1362075"/>
                <a:gd name="connsiteX3" fmla="*/ 0 w 1266825"/>
                <a:gd name="connsiteY3" fmla="*/ 323850 h 1362075"/>
                <a:gd name="connsiteX4" fmla="*/ 914400 w 1266825"/>
                <a:gd name="connsiteY4" fmla="*/ 0 h 1362075"/>
                <a:gd name="connsiteX0" fmla="*/ 914400 w 1266825"/>
                <a:gd name="connsiteY0" fmla="*/ 0 h 1362075"/>
                <a:gd name="connsiteX1" fmla="*/ 1266825 w 1266825"/>
                <a:gd name="connsiteY1" fmla="*/ 1028700 h 1362075"/>
                <a:gd name="connsiteX2" fmla="*/ 438150 w 1266825"/>
                <a:gd name="connsiteY2" fmla="*/ 1362075 h 1362075"/>
                <a:gd name="connsiteX3" fmla="*/ 0 w 1266825"/>
                <a:gd name="connsiteY3" fmla="*/ 323850 h 1362075"/>
                <a:gd name="connsiteX4" fmla="*/ 914400 w 1266825"/>
                <a:gd name="connsiteY4" fmla="*/ 0 h 136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825" h="1362075">
                  <a:moveTo>
                    <a:pt x="914400" y="0"/>
                  </a:moveTo>
                  <a:lnTo>
                    <a:pt x="1266825" y="1028700"/>
                  </a:lnTo>
                  <a:lnTo>
                    <a:pt x="438150" y="1362075"/>
                  </a:lnTo>
                  <a:cubicBezTo>
                    <a:pt x="234950" y="1063625"/>
                    <a:pt x="98425" y="727075"/>
                    <a:pt x="0" y="323850"/>
                  </a:cubicBezTo>
                  <a:lnTo>
                    <a:pt x="91440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9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23" name="자유형: 도형 33">
              <a:extLst>
                <a:ext uri="{FF2B5EF4-FFF2-40B4-BE49-F238E27FC236}">
                  <a16:creationId xmlns:a16="http://schemas.microsoft.com/office/drawing/2014/main" id="{93C7367E-630E-46F5-8AA9-FA89BCB8683A}"/>
                </a:ext>
              </a:extLst>
            </p:cNvPr>
            <p:cNvSpPr/>
            <p:nvPr/>
          </p:nvSpPr>
          <p:spPr>
            <a:xfrm>
              <a:off x="5529692" y="2971495"/>
              <a:ext cx="1968965" cy="906434"/>
            </a:xfrm>
            <a:custGeom>
              <a:avLst/>
              <a:gdLst>
                <a:gd name="connsiteX0" fmla="*/ 1811741 w 1972102"/>
                <a:gd name="connsiteY0" fmla="*/ 54591 h 866633"/>
                <a:gd name="connsiteX1" fmla="*/ 1009935 w 1972102"/>
                <a:gd name="connsiteY1" fmla="*/ 0 h 866633"/>
                <a:gd name="connsiteX2" fmla="*/ 382138 w 1972102"/>
                <a:gd name="connsiteY2" fmla="*/ 201304 h 866633"/>
                <a:gd name="connsiteX3" fmla="*/ 0 w 1972102"/>
                <a:gd name="connsiteY3" fmla="*/ 743803 h 866633"/>
                <a:gd name="connsiteX4" fmla="*/ 402609 w 1972102"/>
                <a:gd name="connsiteY4" fmla="*/ 866633 h 866633"/>
                <a:gd name="connsiteX5" fmla="*/ 736980 w 1972102"/>
                <a:gd name="connsiteY5" fmla="*/ 522027 h 866633"/>
                <a:gd name="connsiteX6" fmla="*/ 1972102 w 1972102"/>
                <a:gd name="connsiteY6" fmla="*/ 539087 h 866633"/>
                <a:gd name="connsiteX7" fmla="*/ 1811741 w 1972102"/>
                <a:gd name="connsiteY7" fmla="*/ 54591 h 866633"/>
                <a:gd name="connsiteX0" fmla="*/ 1811741 w 1972102"/>
                <a:gd name="connsiteY0" fmla="*/ 54591 h 866633"/>
                <a:gd name="connsiteX1" fmla="*/ 1009935 w 1972102"/>
                <a:gd name="connsiteY1" fmla="*/ 0 h 866633"/>
                <a:gd name="connsiteX2" fmla="*/ 382138 w 1972102"/>
                <a:gd name="connsiteY2" fmla="*/ 201304 h 866633"/>
                <a:gd name="connsiteX3" fmla="*/ 0 w 1972102"/>
                <a:gd name="connsiteY3" fmla="*/ 743803 h 866633"/>
                <a:gd name="connsiteX4" fmla="*/ 402609 w 1972102"/>
                <a:gd name="connsiteY4" fmla="*/ 866633 h 866633"/>
                <a:gd name="connsiteX5" fmla="*/ 736980 w 1972102"/>
                <a:gd name="connsiteY5" fmla="*/ 522027 h 866633"/>
                <a:gd name="connsiteX6" fmla="*/ 1972102 w 1972102"/>
                <a:gd name="connsiteY6" fmla="*/ 539087 h 866633"/>
                <a:gd name="connsiteX7" fmla="*/ 1811741 w 1972102"/>
                <a:gd name="connsiteY7" fmla="*/ 54591 h 866633"/>
                <a:gd name="connsiteX0" fmla="*/ 1811741 w 1972102"/>
                <a:gd name="connsiteY0" fmla="*/ 55115 h 867157"/>
                <a:gd name="connsiteX1" fmla="*/ 1009935 w 1972102"/>
                <a:gd name="connsiteY1" fmla="*/ 524 h 867157"/>
                <a:gd name="connsiteX2" fmla="*/ 382138 w 1972102"/>
                <a:gd name="connsiteY2" fmla="*/ 201828 h 867157"/>
                <a:gd name="connsiteX3" fmla="*/ 0 w 1972102"/>
                <a:gd name="connsiteY3" fmla="*/ 744327 h 867157"/>
                <a:gd name="connsiteX4" fmla="*/ 402609 w 1972102"/>
                <a:gd name="connsiteY4" fmla="*/ 867157 h 867157"/>
                <a:gd name="connsiteX5" fmla="*/ 736980 w 1972102"/>
                <a:gd name="connsiteY5" fmla="*/ 522551 h 867157"/>
                <a:gd name="connsiteX6" fmla="*/ 1972102 w 1972102"/>
                <a:gd name="connsiteY6" fmla="*/ 539611 h 867157"/>
                <a:gd name="connsiteX7" fmla="*/ 1811741 w 1972102"/>
                <a:gd name="connsiteY7" fmla="*/ 55115 h 867157"/>
                <a:gd name="connsiteX0" fmla="*/ 1811741 w 1972102"/>
                <a:gd name="connsiteY0" fmla="*/ 55115 h 867157"/>
                <a:gd name="connsiteX1" fmla="*/ 1009935 w 1972102"/>
                <a:gd name="connsiteY1" fmla="*/ 524 h 867157"/>
                <a:gd name="connsiteX2" fmla="*/ 382138 w 1972102"/>
                <a:gd name="connsiteY2" fmla="*/ 201828 h 867157"/>
                <a:gd name="connsiteX3" fmla="*/ 0 w 1972102"/>
                <a:gd name="connsiteY3" fmla="*/ 744327 h 867157"/>
                <a:gd name="connsiteX4" fmla="*/ 402609 w 1972102"/>
                <a:gd name="connsiteY4" fmla="*/ 867157 h 867157"/>
                <a:gd name="connsiteX5" fmla="*/ 736980 w 1972102"/>
                <a:gd name="connsiteY5" fmla="*/ 522551 h 867157"/>
                <a:gd name="connsiteX6" fmla="*/ 1972102 w 1972102"/>
                <a:gd name="connsiteY6" fmla="*/ 539611 h 867157"/>
                <a:gd name="connsiteX7" fmla="*/ 1811741 w 1972102"/>
                <a:gd name="connsiteY7" fmla="*/ 55115 h 867157"/>
                <a:gd name="connsiteX0" fmla="*/ 1811741 w 1972102"/>
                <a:gd name="connsiteY0" fmla="*/ 55115 h 867157"/>
                <a:gd name="connsiteX1" fmla="*/ 1009935 w 1972102"/>
                <a:gd name="connsiteY1" fmla="*/ 524 h 867157"/>
                <a:gd name="connsiteX2" fmla="*/ 382138 w 1972102"/>
                <a:gd name="connsiteY2" fmla="*/ 201828 h 867157"/>
                <a:gd name="connsiteX3" fmla="*/ 0 w 1972102"/>
                <a:gd name="connsiteY3" fmla="*/ 744327 h 867157"/>
                <a:gd name="connsiteX4" fmla="*/ 402609 w 1972102"/>
                <a:gd name="connsiteY4" fmla="*/ 867157 h 867157"/>
                <a:gd name="connsiteX5" fmla="*/ 736980 w 1972102"/>
                <a:gd name="connsiteY5" fmla="*/ 522551 h 867157"/>
                <a:gd name="connsiteX6" fmla="*/ 1972102 w 1972102"/>
                <a:gd name="connsiteY6" fmla="*/ 539611 h 867157"/>
                <a:gd name="connsiteX7" fmla="*/ 1811741 w 1972102"/>
                <a:gd name="connsiteY7" fmla="*/ 55115 h 867157"/>
                <a:gd name="connsiteX0" fmla="*/ 1811741 w 1972102"/>
                <a:gd name="connsiteY0" fmla="*/ 55115 h 867157"/>
                <a:gd name="connsiteX1" fmla="*/ 1009935 w 1972102"/>
                <a:gd name="connsiteY1" fmla="*/ 524 h 867157"/>
                <a:gd name="connsiteX2" fmla="*/ 382138 w 1972102"/>
                <a:gd name="connsiteY2" fmla="*/ 201828 h 867157"/>
                <a:gd name="connsiteX3" fmla="*/ 0 w 1972102"/>
                <a:gd name="connsiteY3" fmla="*/ 744327 h 867157"/>
                <a:gd name="connsiteX4" fmla="*/ 402609 w 1972102"/>
                <a:gd name="connsiteY4" fmla="*/ 867157 h 867157"/>
                <a:gd name="connsiteX5" fmla="*/ 736980 w 1972102"/>
                <a:gd name="connsiteY5" fmla="*/ 522551 h 867157"/>
                <a:gd name="connsiteX6" fmla="*/ 1972102 w 1972102"/>
                <a:gd name="connsiteY6" fmla="*/ 539611 h 867157"/>
                <a:gd name="connsiteX7" fmla="*/ 1811741 w 1972102"/>
                <a:gd name="connsiteY7" fmla="*/ 55115 h 867157"/>
                <a:gd name="connsiteX0" fmla="*/ 1811741 w 1972102"/>
                <a:gd name="connsiteY0" fmla="*/ 55115 h 867157"/>
                <a:gd name="connsiteX1" fmla="*/ 1009935 w 1972102"/>
                <a:gd name="connsiteY1" fmla="*/ 524 h 867157"/>
                <a:gd name="connsiteX2" fmla="*/ 382138 w 1972102"/>
                <a:gd name="connsiteY2" fmla="*/ 201828 h 867157"/>
                <a:gd name="connsiteX3" fmla="*/ 0 w 1972102"/>
                <a:gd name="connsiteY3" fmla="*/ 744327 h 867157"/>
                <a:gd name="connsiteX4" fmla="*/ 402609 w 1972102"/>
                <a:gd name="connsiteY4" fmla="*/ 867157 h 867157"/>
                <a:gd name="connsiteX5" fmla="*/ 736980 w 1972102"/>
                <a:gd name="connsiteY5" fmla="*/ 522551 h 867157"/>
                <a:gd name="connsiteX6" fmla="*/ 1972102 w 1972102"/>
                <a:gd name="connsiteY6" fmla="*/ 539611 h 867157"/>
                <a:gd name="connsiteX7" fmla="*/ 1811741 w 1972102"/>
                <a:gd name="connsiteY7" fmla="*/ 55115 h 867157"/>
                <a:gd name="connsiteX0" fmla="*/ 1811741 w 1972102"/>
                <a:gd name="connsiteY0" fmla="*/ 54599 h 866641"/>
                <a:gd name="connsiteX1" fmla="*/ 1009935 w 1972102"/>
                <a:gd name="connsiteY1" fmla="*/ 8 h 866641"/>
                <a:gd name="connsiteX2" fmla="*/ 382138 w 1972102"/>
                <a:gd name="connsiteY2" fmla="*/ 201312 h 866641"/>
                <a:gd name="connsiteX3" fmla="*/ 0 w 1972102"/>
                <a:gd name="connsiteY3" fmla="*/ 743811 h 866641"/>
                <a:gd name="connsiteX4" fmla="*/ 402609 w 1972102"/>
                <a:gd name="connsiteY4" fmla="*/ 866641 h 866641"/>
                <a:gd name="connsiteX5" fmla="*/ 736980 w 1972102"/>
                <a:gd name="connsiteY5" fmla="*/ 522035 h 866641"/>
                <a:gd name="connsiteX6" fmla="*/ 1972102 w 1972102"/>
                <a:gd name="connsiteY6" fmla="*/ 539095 h 866641"/>
                <a:gd name="connsiteX7" fmla="*/ 1811741 w 1972102"/>
                <a:gd name="connsiteY7" fmla="*/ 54599 h 866641"/>
                <a:gd name="connsiteX0" fmla="*/ 1811741 w 1972102"/>
                <a:gd name="connsiteY0" fmla="*/ 54599 h 866641"/>
                <a:gd name="connsiteX1" fmla="*/ 1009935 w 1972102"/>
                <a:gd name="connsiteY1" fmla="*/ 8 h 866641"/>
                <a:gd name="connsiteX2" fmla="*/ 375314 w 1972102"/>
                <a:gd name="connsiteY2" fmla="*/ 201312 h 866641"/>
                <a:gd name="connsiteX3" fmla="*/ 0 w 1972102"/>
                <a:gd name="connsiteY3" fmla="*/ 743811 h 866641"/>
                <a:gd name="connsiteX4" fmla="*/ 402609 w 1972102"/>
                <a:gd name="connsiteY4" fmla="*/ 866641 h 866641"/>
                <a:gd name="connsiteX5" fmla="*/ 736980 w 1972102"/>
                <a:gd name="connsiteY5" fmla="*/ 522035 h 866641"/>
                <a:gd name="connsiteX6" fmla="*/ 1972102 w 1972102"/>
                <a:gd name="connsiteY6" fmla="*/ 539095 h 866641"/>
                <a:gd name="connsiteX7" fmla="*/ 1811741 w 1972102"/>
                <a:gd name="connsiteY7" fmla="*/ 54599 h 866641"/>
                <a:gd name="connsiteX0" fmla="*/ 1811741 w 1972102"/>
                <a:gd name="connsiteY0" fmla="*/ 54600 h 866642"/>
                <a:gd name="connsiteX1" fmla="*/ 1009935 w 1972102"/>
                <a:gd name="connsiteY1" fmla="*/ 9 h 866642"/>
                <a:gd name="connsiteX2" fmla="*/ 375314 w 1972102"/>
                <a:gd name="connsiteY2" fmla="*/ 201313 h 866642"/>
                <a:gd name="connsiteX3" fmla="*/ 0 w 1972102"/>
                <a:gd name="connsiteY3" fmla="*/ 743812 h 866642"/>
                <a:gd name="connsiteX4" fmla="*/ 402609 w 1972102"/>
                <a:gd name="connsiteY4" fmla="*/ 866642 h 866642"/>
                <a:gd name="connsiteX5" fmla="*/ 736980 w 1972102"/>
                <a:gd name="connsiteY5" fmla="*/ 522036 h 866642"/>
                <a:gd name="connsiteX6" fmla="*/ 1972102 w 1972102"/>
                <a:gd name="connsiteY6" fmla="*/ 539096 h 866642"/>
                <a:gd name="connsiteX7" fmla="*/ 1811741 w 1972102"/>
                <a:gd name="connsiteY7" fmla="*/ 54600 h 866642"/>
                <a:gd name="connsiteX0" fmla="*/ 1811741 w 1972102"/>
                <a:gd name="connsiteY0" fmla="*/ 54600 h 866642"/>
                <a:gd name="connsiteX1" fmla="*/ 1009935 w 1972102"/>
                <a:gd name="connsiteY1" fmla="*/ 9 h 866642"/>
                <a:gd name="connsiteX2" fmla="*/ 375314 w 1972102"/>
                <a:gd name="connsiteY2" fmla="*/ 201313 h 866642"/>
                <a:gd name="connsiteX3" fmla="*/ 0 w 1972102"/>
                <a:gd name="connsiteY3" fmla="*/ 743812 h 866642"/>
                <a:gd name="connsiteX4" fmla="*/ 402609 w 1972102"/>
                <a:gd name="connsiteY4" fmla="*/ 866642 h 866642"/>
                <a:gd name="connsiteX5" fmla="*/ 736980 w 1972102"/>
                <a:gd name="connsiteY5" fmla="*/ 522036 h 866642"/>
                <a:gd name="connsiteX6" fmla="*/ 1972102 w 1972102"/>
                <a:gd name="connsiteY6" fmla="*/ 539096 h 866642"/>
                <a:gd name="connsiteX7" fmla="*/ 1811741 w 1972102"/>
                <a:gd name="connsiteY7" fmla="*/ 54600 h 866642"/>
                <a:gd name="connsiteX0" fmla="*/ 1811741 w 1972102"/>
                <a:gd name="connsiteY0" fmla="*/ 54600 h 866642"/>
                <a:gd name="connsiteX1" fmla="*/ 1009935 w 1972102"/>
                <a:gd name="connsiteY1" fmla="*/ 9 h 866642"/>
                <a:gd name="connsiteX2" fmla="*/ 378725 w 1972102"/>
                <a:gd name="connsiteY2" fmla="*/ 204725 h 866642"/>
                <a:gd name="connsiteX3" fmla="*/ 0 w 1972102"/>
                <a:gd name="connsiteY3" fmla="*/ 743812 h 866642"/>
                <a:gd name="connsiteX4" fmla="*/ 402609 w 1972102"/>
                <a:gd name="connsiteY4" fmla="*/ 866642 h 866642"/>
                <a:gd name="connsiteX5" fmla="*/ 736980 w 1972102"/>
                <a:gd name="connsiteY5" fmla="*/ 522036 h 866642"/>
                <a:gd name="connsiteX6" fmla="*/ 1972102 w 1972102"/>
                <a:gd name="connsiteY6" fmla="*/ 539096 h 866642"/>
                <a:gd name="connsiteX7" fmla="*/ 1811741 w 1972102"/>
                <a:gd name="connsiteY7" fmla="*/ 54600 h 866642"/>
                <a:gd name="connsiteX0" fmla="*/ 1811741 w 1972102"/>
                <a:gd name="connsiteY0" fmla="*/ 54600 h 866642"/>
                <a:gd name="connsiteX1" fmla="*/ 1009935 w 1972102"/>
                <a:gd name="connsiteY1" fmla="*/ 9 h 866642"/>
                <a:gd name="connsiteX2" fmla="*/ 378725 w 1972102"/>
                <a:gd name="connsiteY2" fmla="*/ 204725 h 866642"/>
                <a:gd name="connsiteX3" fmla="*/ 0 w 1972102"/>
                <a:gd name="connsiteY3" fmla="*/ 743812 h 866642"/>
                <a:gd name="connsiteX4" fmla="*/ 402609 w 1972102"/>
                <a:gd name="connsiteY4" fmla="*/ 866642 h 866642"/>
                <a:gd name="connsiteX5" fmla="*/ 736980 w 1972102"/>
                <a:gd name="connsiteY5" fmla="*/ 522036 h 866642"/>
                <a:gd name="connsiteX6" fmla="*/ 1972102 w 1972102"/>
                <a:gd name="connsiteY6" fmla="*/ 539096 h 866642"/>
                <a:gd name="connsiteX7" fmla="*/ 1811741 w 1972102"/>
                <a:gd name="connsiteY7" fmla="*/ 54600 h 866642"/>
                <a:gd name="connsiteX0" fmla="*/ 1811741 w 1972102"/>
                <a:gd name="connsiteY0" fmla="*/ 54600 h 866642"/>
                <a:gd name="connsiteX1" fmla="*/ 1009935 w 1972102"/>
                <a:gd name="connsiteY1" fmla="*/ 9 h 866642"/>
                <a:gd name="connsiteX2" fmla="*/ 378725 w 1972102"/>
                <a:gd name="connsiteY2" fmla="*/ 204725 h 866642"/>
                <a:gd name="connsiteX3" fmla="*/ 0 w 1972102"/>
                <a:gd name="connsiteY3" fmla="*/ 743812 h 866642"/>
                <a:gd name="connsiteX4" fmla="*/ 402609 w 1972102"/>
                <a:gd name="connsiteY4" fmla="*/ 866642 h 866642"/>
                <a:gd name="connsiteX5" fmla="*/ 736980 w 1972102"/>
                <a:gd name="connsiteY5" fmla="*/ 522036 h 866642"/>
                <a:gd name="connsiteX6" fmla="*/ 1972102 w 1972102"/>
                <a:gd name="connsiteY6" fmla="*/ 539096 h 866642"/>
                <a:gd name="connsiteX7" fmla="*/ 1811741 w 1972102"/>
                <a:gd name="connsiteY7" fmla="*/ 54600 h 866642"/>
                <a:gd name="connsiteX0" fmla="*/ 1811741 w 1972102"/>
                <a:gd name="connsiteY0" fmla="*/ 54600 h 866642"/>
                <a:gd name="connsiteX1" fmla="*/ 1009935 w 1972102"/>
                <a:gd name="connsiteY1" fmla="*/ 9 h 866642"/>
                <a:gd name="connsiteX2" fmla="*/ 378725 w 1972102"/>
                <a:gd name="connsiteY2" fmla="*/ 204725 h 866642"/>
                <a:gd name="connsiteX3" fmla="*/ 0 w 1972102"/>
                <a:gd name="connsiteY3" fmla="*/ 743812 h 866642"/>
                <a:gd name="connsiteX4" fmla="*/ 402609 w 1972102"/>
                <a:gd name="connsiteY4" fmla="*/ 866642 h 866642"/>
                <a:gd name="connsiteX5" fmla="*/ 736980 w 1972102"/>
                <a:gd name="connsiteY5" fmla="*/ 522036 h 866642"/>
                <a:gd name="connsiteX6" fmla="*/ 1972102 w 1972102"/>
                <a:gd name="connsiteY6" fmla="*/ 539096 h 866642"/>
                <a:gd name="connsiteX7" fmla="*/ 1811741 w 1972102"/>
                <a:gd name="connsiteY7" fmla="*/ 54600 h 866642"/>
                <a:gd name="connsiteX0" fmla="*/ 1811741 w 1972102"/>
                <a:gd name="connsiteY0" fmla="*/ 54600 h 866642"/>
                <a:gd name="connsiteX1" fmla="*/ 1009935 w 1972102"/>
                <a:gd name="connsiteY1" fmla="*/ 9 h 866642"/>
                <a:gd name="connsiteX2" fmla="*/ 378725 w 1972102"/>
                <a:gd name="connsiteY2" fmla="*/ 204725 h 866642"/>
                <a:gd name="connsiteX3" fmla="*/ 0 w 1972102"/>
                <a:gd name="connsiteY3" fmla="*/ 743812 h 866642"/>
                <a:gd name="connsiteX4" fmla="*/ 402609 w 1972102"/>
                <a:gd name="connsiteY4" fmla="*/ 866642 h 866642"/>
                <a:gd name="connsiteX5" fmla="*/ 736980 w 1972102"/>
                <a:gd name="connsiteY5" fmla="*/ 522036 h 866642"/>
                <a:gd name="connsiteX6" fmla="*/ 1972102 w 1972102"/>
                <a:gd name="connsiteY6" fmla="*/ 539096 h 866642"/>
                <a:gd name="connsiteX7" fmla="*/ 1811741 w 1972102"/>
                <a:gd name="connsiteY7" fmla="*/ 54600 h 866642"/>
                <a:gd name="connsiteX0" fmla="*/ 1818036 w 1978397"/>
                <a:gd name="connsiteY0" fmla="*/ 54600 h 866642"/>
                <a:gd name="connsiteX1" fmla="*/ 1016230 w 1978397"/>
                <a:gd name="connsiteY1" fmla="*/ 9 h 866642"/>
                <a:gd name="connsiteX2" fmla="*/ 385020 w 1978397"/>
                <a:gd name="connsiteY2" fmla="*/ 204725 h 866642"/>
                <a:gd name="connsiteX3" fmla="*/ 180304 w 1978397"/>
                <a:gd name="connsiteY3" fmla="*/ 562979 h 866642"/>
                <a:gd name="connsiteX4" fmla="*/ 6295 w 1978397"/>
                <a:gd name="connsiteY4" fmla="*/ 743812 h 866642"/>
                <a:gd name="connsiteX5" fmla="*/ 408904 w 1978397"/>
                <a:gd name="connsiteY5" fmla="*/ 866642 h 866642"/>
                <a:gd name="connsiteX6" fmla="*/ 743275 w 1978397"/>
                <a:gd name="connsiteY6" fmla="*/ 522036 h 866642"/>
                <a:gd name="connsiteX7" fmla="*/ 1978397 w 1978397"/>
                <a:gd name="connsiteY7" fmla="*/ 539096 h 866642"/>
                <a:gd name="connsiteX8" fmla="*/ 1818036 w 1978397"/>
                <a:gd name="connsiteY8" fmla="*/ 54600 h 866642"/>
                <a:gd name="connsiteX0" fmla="*/ 1818036 w 1978397"/>
                <a:gd name="connsiteY0" fmla="*/ 54600 h 866642"/>
                <a:gd name="connsiteX1" fmla="*/ 1016230 w 1978397"/>
                <a:gd name="connsiteY1" fmla="*/ 9 h 866642"/>
                <a:gd name="connsiteX2" fmla="*/ 385020 w 1978397"/>
                <a:gd name="connsiteY2" fmla="*/ 204725 h 866642"/>
                <a:gd name="connsiteX3" fmla="*/ 180304 w 1978397"/>
                <a:gd name="connsiteY3" fmla="*/ 562979 h 866642"/>
                <a:gd name="connsiteX4" fmla="*/ 6295 w 1978397"/>
                <a:gd name="connsiteY4" fmla="*/ 743812 h 866642"/>
                <a:gd name="connsiteX5" fmla="*/ 408904 w 1978397"/>
                <a:gd name="connsiteY5" fmla="*/ 866642 h 866642"/>
                <a:gd name="connsiteX6" fmla="*/ 743275 w 1978397"/>
                <a:gd name="connsiteY6" fmla="*/ 522036 h 866642"/>
                <a:gd name="connsiteX7" fmla="*/ 1978397 w 1978397"/>
                <a:gd name="connsiteY7" fmla="*/ 539096 h 866642"/>
                <a:gd name="connsiteX8" fmla="*/ 1818036 w 1978397"/>
                <a:gd name="connsiteY8" fmla="*/ 54600 h 866642"/>
                <a:gd name="connsiteX0" fmla="*/ 1818036 w 1978397"/>
                <a:gd name="connsiteY0" fmla="*/ 54600 h 866642"/>
                <a:gd name="connsiteX1" fmla="*/ 1016230 w 1978397"/>
                <a:gd name="connsiteY1" fmla="*/ 9 h 866642"/>
                <a:gd name="connsiteX2" fmla="*/ 385020 w 1978397"/>
                <a:gd name="connsiteY2" fmla="*/ 204725 h 866642"/>
                <a:gd name="connsiteX3" fmla="*/ 180304 w 1978397"/>
                <a:gd name="connsiteY3" fmla="*/ 562979 h 866642"/>
                <a:gd name="connsiteX4" fmla="*/ 6295 w 1978397"/>
                <a:gd name="connsiteY4" fmla="*/ 743812 h 866642"/>
                <a:gd name="connsiteX5" fmla="*/ 408904 w 1978397"/>
                <a:gd name="connsiteY5" fmla="*/ 866642 h 866642"/>
                <a:gd name="connsiteX6" fmla="*/ 743275 w 1978397"/>
                <a:gd name="connsiteY6" fmla="*/ 522036 h 866642"/>
                <a:gd name="connsiteX7" fmla="*/ 1978397 w 1978397"/>
                <a:gd name="connsiteY7" fmla="*/ 539096 h 866642"/>
                <a:gd name="connsiteX8" fmla="*/ 1818036 w 1978397"/>
                <a:gd name="connsiteY8" fmla="*/ 54600 h 866642"/>
                <a:gd name="connsiteX0" fmla="*/ 1817611 w 1977972"/>
                <a:gd name="connsiteY0" fmla="*/ 54600 h 866642"/>
                <a:gd name="connsiteX1" fmla="*/ 1015805 w 1977972"/>
                <a:gd name="connsiteY1" fmla="*/ 9 h 866642"/>
                <a:gd name="connsiteX2" fmla="*/ 384595 w 1977972"/>
                <a:gd name="connsiteY2" fmla="*/ 204725 h 866642"/>
                <a:gd name="connsiteX3" fmla="*/ 179879 w 1977972"/>
                <a:gd name="connsiteY3" fmla="*/ 562979 h 866642"/>
                <a:gd name="connsiteX4" fmla="*/ 5870 w 1977972"/>
                <a:gd name="connsiteY4" fmla="*/ 743812 h 866642"/>
                <a:gd name="connsiteX5" fmla="*/ 408479 w 1977972"/>
                <a:gd name="connsiteY5" fmla="*/ 866642 h 866642"/>
                <a:gd name="connsiteX6" fmla="*/ 742850 w 1977972"/>
                <a:gd name="connsiteY6" fmla="*/ 522036 h 866642"/>
                <a:gd name="connsiteX7" fmla="*/ 1977972 w 1977972"/>
                <a:gd name="connsiteY7" fmla="*/ 539096 h 866642"/>
                <a:gd name="connsiteX8" fmla="*/ 1817611 w 1977972"/>
                <a:gd name="connsiteY8" fmla="*/ 54600 h 866642"/>
                <a:gd name="connsiteX0" fmla="*/ 1801119 w 1961480"/>
                <a:gd name="connsiteY0" fmla="*/ 54600 h 866642"/>
                <a:gd name="connsiteX1" fmla="*/ 999313 w 1961480"/>
                <a:gd name="connsiteY1" fmla="*/ 9 h 866642"/>
                <a:gd name="connsiteX2" fmla="*/ 368103 w 1961480"/>
                <a:gd name="connsiteY2" fmla="*/ 204725 h 866642"/>
                <a:gd name="connsiteX3" fmla="*/ 163387 w 1961480"/>
                <a:gd name="connsiteY3" fmla="*/ 562979 h 866642"/>
                <a:gd name="connsiteX4" fmla="*/ 6437 w 1961480"/>
                <a:gd name="connsiteY4" fmla="*/ 767696 h 866642"/>
                <a:gd name="connsiteX5" fmla="*/ 391987 w 1961480"/>
                <a:gd name="connsiteY5" fmla="*/ 866642 h 866642"/>
                <a:gd name="connsiteX6" fmla="*/ 726358 w 1961480"/>
                <a:gd name="connsiteY6" fmla="*/ 522036 h 866642"/>
                <a:gd name="connsiteX7" fmla="*/ 1961480 w 1961480"/>
                <a:gd name="connsiteY7" fmla="*/ 539096 h 866642"/>
                <a:gd name="connsiteX8" fmla="*/ 1801119 w 1961480"/>
                <a:gd name="connsiteY8" fmla="*/ 54600 h 866642"/>
                <a:gd name="connsiteX0" fmla="*/ 1797796 w 1958157"/>
                <a:gd name="connsiteY0" fmla="*/ 54600 h 866642"/>
                <a:gd name="connsiteX1" fmla="*/ 995990 w 1958157"/>
                <a:gd name="connsiteY1" fmla="*/ 9 h 866642"/>
                <a:gd name="connsiteX2" fmla="*/ 364780 w 1958157"/>
                <a:gd name="connsiteY2" fmla="*/ 204725 h 866642"/>
                <a:gd name="connsiteX3" fmla="*/ 160064 w 1958157"/>
                <a:gd name="connsiteY3" fmla="*/ 562979 h 866642"/>
                <a:gd name="connsiteX4" fmla="*/ 3114 w 1958157"/>
                <a:gd name="connsiteY4" fmla="*/ 767696 h 866642"/>
                <a:gd name="connsiteX5" fmla="*/ 388664 w 1958157"/>
                <a:gd name="connsiteY5" fmla="*/ 866642 h 866642"/>
                <a:gd name="connsiteX6" fmla="*/ 723035 w 1958157"/>
                <a:gd name="connsiteY6" fmla="*/ 522036 h 866642"/>
                <a:gd name="connsiteX7" fmla="*/ 1958157 w 1958157"/>
                <a:gd name="connsiteY7" fmla="*/ 539096 h 866642"/>
                <a:gd name="connsiteX8" fmla="*/ 1797796 w 1958157"/>
                <a:gd name="connsiteY8" fmla="*/ 54600 h 866642"/>
                <a:gd name="connsiteX0" fmla="*/ 1804485 w 1964846"/>
                <a:gd name="connsiteY0" fmla="*/ 54600 h 866642"/>
                <a:gd name="connsiteX1" fmla="*/ 1002679 w 1964846"/>
                <a:gd name="connsiteY1" fmla="*/ 9 h 866642"/>
                <a:gd name="connsiteX2" fmla="*/ 371469 w 1964846"/>
                <a:gd name="connsiteY2" fmla="*/ 204725 h 866642"/>
                <a:gd name="connsiteX3" fmla="*/ 166753 w 1964846"/>
                <a:gd name="connsiteY3" fmla="*/ 562979 h 866642"/>
                <a:gd name="connsiteX4" fmla="*/ 2980 w 1964846"/>
                <a:gd name="connsiteY4" fmla="*/ 767696 h 866642"/>
                <a:gd name="connsiteX5" fmla="*/ 395353 w 1964846"/>
                <a:gd name="connsiteY5" fmla="*/ 866642 h 866642"/>
                <a:gd name="connsiteX6" fmla="*/ 729724 w 1964846"/>
                <a:gd name="connsiteY6" fmla="*/ 522036 h 866642"/>
                <a:gd name="connsiteX7" fmla="*/ 1964846 w 1964846"/>
                <a:gd name="connsiteY7" fmla="*/ 539096 h 866642"/>
                <a:gd name="connsiteX8" fmla="*/ 1804485 w 1964846"/>
                <a:gd name="connsiteY8" fmla="*/ 54600 h 866642"/>
                <a:gd name="connsiteX0" fmla="*/ 1804485 w 1964846"/>
                <a:gd name="connsiteY0" fmla="*/ 54600 h 866642"/>
                <a:gd name="connsiteX1" fmla="*/ 1002679 w 1964846"/>
                <a:gd name="connsiteY1" fmla="*/ 9 h 866642"/>
                <a:gd name="connsiteX2" fmla="*/ 371469 w 1964846"/>
                <a:gd name="connsiteY2" fmla="*/ 204725 h 866642"/>
                <a:gd name="connsiteX3" fmla="*/ 166753 w 1964846"/>
                <a:gd name="connsiteY3" fmla="*/ 562979 h 866642"/>
                <a:gd name="connsiteX4" fmla="*/ 2980 w 1964846"/>
                <a:gd name="connsiteY4" fmla="*/ 767696 h 866642"/>
                <a:gd name="connsiteX5" fmla="*/ 395353 w 1964846"/>
                <a:gd name="connsiteY5" fmla="*/ 866642 h 866642"/>
                <a:gd name="connsiteX6" fmla="*/ 729724 w 1964846"/>
                <a:gd name="connsiteY6" fmla="*/ 522036 h 866642"/>
                <a:gd name="connsiteX7" fmla="*/ 1964846 w 1964846"/>
                <a:gd name="connsiteY7" fmla="*/ 539096 h 866642"/>
                <a:gd name="connsiteX8" fmla="*/ 1804485 w 1964846"/>
                <a:gd name="connsiteY8" fmla="*/ 54600 h 866642"/>
                <a:gd name="connsiteX0" fmla="*/ 1802229 w 1962590"/>
                <a:gd name="connsiteY0" fmla="*/ 54600 h 866642"/>
                <a:gd name="connsiteX1" fmla="*/ 1000423 w 1962590"/>
                <a:gd name="connsiteY1" fmla="*/ 9 h 866642"/>
                <a:gd name="connsiteX2" fmla="*/ 369213 w 1962590"/>
                <a:gd name="connsiteY2" fmla="*/ 204725 h 866642"/>
                <a:gd name="connsiteX3" fmla="*/ 164497 w 1962590"/>
                <a:gd name="connsiteY3" fmla="*/ 562979 h 866642"/>
                <a:gd name="connsiteX4" fmla="*/ 724 w 1962590"/>
                <a:gd name="connsiteY4" fmla="*/ 767696 h 866642"/>
                <a:gd name="connsiteX5" fmla="*/ 393097 w 1962590"/>
                <a:gd name="connsiteY5" fmla="*/ 866642 h 866642"/>
                <a:gd name="connsiteX6" fmla="*/ 727468 w 1962590"/>
                <a:gd name="connsiteY6" fmla="*/ 522036 h 866642"/>
                <a:gd name="connsiteX7" fmla="*/ 1962590 w 1962590"/>
                <a:gd name="connsiteY7" fmla="*/ 539096 h 866642"/>
                <a:gd name="connsiteX8" fmla="*/ 1802229 w 1962590"/>
                <a:gd name="connsiteY8" fmla="*/ 54600 h 866642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727468 w 1962590"/>
                <a:gd name="connsiteY6" fmla="*/ 522036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727468 w 1962590"/>
                <a:gd name="connsiteY6" fmla="*/ 522036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669465 w 1962590"/>
                <a:gd name="connsiteY6" fmla="*/ 580039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730880 w 1962590"/>
                <a:gd name="connsiteY6" fmla="*/ 545920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730880 w 1962590"/>
                <a:gd name="connsiteY6" fmla="*/ 545920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730880 w 1962590"/>
                <a:gd name="connsiteY6" fmla="*/ 545920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730880 w 1962590"/>
                <a:gd name="connsiteY6" fmla="*/ 545920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730880 w 1962590"/>
                <a:gd name="connsiteY6" fmla="*/ 545920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730880 w 1962590"/>
                <a:gd name="connsiteY6" fmla="*/ 545920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730880 w 1962590"/>
                <a:gd name="connsiteY6" fmla="*/ 545920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730880 w 1962590"/>
                <a:gd name="connsiteY6" fmla="*/ 545920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730880 w 1962590"/>
                <a:gd name="connsiteY6" fmla="*/ 545920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730880 w 1962590"/>
                <a:gd name="connsiteY6" fmla="*/ 545920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0 h 900013"/>
                <a:gd name="connsiteX1" fmla="*/ 1000423 w 1962590"/>
                <a:gd name="connsiteY1" fmla="*/ 9 h 900013"/>
                <a:gd name="connsiteX2" fmla="*/ 369213 w 1962590"/>
                <a:gd name="connsiteY2" fmla="*/ 204725 h 900013"/>
                <a:gd name="connsiteX3" fmla="*/ 164497 w 1962590"/>
                <a:gd name="connsiteY3" fmla="*/ 562979 h 900013"/>
                <a:gd name="connsiteX4" fmla="*/ 724 w 1962590"/>
                <a:gd name="connsiteY4" fmla="*/ 767696 h 900013"/>
                <a:gd name="connsiteX5" fmla="*/ 393097 w 1962590"/>
                <a:gd name="connsiteY5" fmla="*/ 866642 h 900013"/>
                <a:gd name="connsiteX6" fmla="*/ 730880 w 1962590"/>
                <a:gd name="connsiteY6" fmla="*/ 545920 h 900013"/>
                <a:gd name="connsiteX7" fmla="*/ 1962590 w 1962590"/>
                <a:gd name="connsiteY7" fmla="*/ 539096 h 900013"/>
                <a:gd name="connsiteX8" fmla="*/ 1802229 w 1962590"/>
                <a:gd name="connsiteY8" fmla="*/ 54600 h 900013"/>
                <a:gd name="connsiteX0" fmla="*/ 1802229 w 1962590"/>
                <a:gd name="connsiteY0" fmla="*/ 54601 h 900014"/>
                <a:gd name="connsiteX1" fmla="*/ 1000423 w 1962590"/>
                <a:gd name="connsiteY1" fmla="*/ 10 h 900014"/>
                <a:gd name="connsiteX2" fmla="*/ 369213 w 1962590"/>
                <a:gd name="connsiteY2" fmla="*/ 204726 h 900014"/>
                <a:gd name="connsiteX3" fmla="*/ 164497 w 1962590"/>
                <a:gd name="connsiteY3" fmla="*/ 562980 h 900014"/>
                <a:gd name="connsiteX4" fmla="*/ 724 w 1962590"/>
                <a:gd name="connsiteY4" fmla="*/ 767697 h 900014"/>
                <a:gd name="connsiteX5" fmla="*/ 393097 w 1962590"/>
                <a:gd name="connsiteY5" fmla="*/ 866643 h 900014"/>
                <a:gd name="connsiteX6" fmla="*/ 730880 w 1962590"/>
                <a:gd name="connsiteY6" fmla="*/ 545921 h 900014"/>
                <a:gd name="connsiteX7" fmla="*/ 1962590 w 1962590"/>
                <a:gd name="connsiteY7" fmla="*/ 539097 h 900014"/>
                <a:gd name="connsiteX8" fmla="*/ 1802229 w 1962590"/>
                <a:gd name="connsiteY8" fmla="*/ 54601 h 900014"/>
                <a:gd name="connsiteX0" fmla="*/ 1802229 w 1962590"/>
                <a:gd name="connsiteY0" fmla="*/ 54601 h 900014"/>
                <a:gd name="connsiteX1" fmla="*/ 1000423 w 1962590"/>
                <a:gd name="connsiteY1" fmla="*/ 10 h 900014"/>
                <a:gd name="connsiteX2" fmla="*/ 369213 w 1962590"/>
                <a:gd name="connsiteY2" fmla="*/ 204726 h 900014"/>
                <a:gd name="connsiteX3" fmla="*/ 164497 w 1962590"/>
                <a:gd name="connsiteY3" fmla="*/ 562980 h 900014"/>
                <a:gd name="connsiteX4" fmla="*/ 724 w 1962590"/>
                <a:gd name="connsiteY4" fmla="*/ 767697 h 900014"/>
                <a:gd name="connsiteX5" fmla="*/ 393097 w 1962590"/>
                <a:gd name="connsiteY5" fmla="*/ 866643 h 900014"/>
                <a:gd name="connsiteX6" fmla="*/ 730880 w 1962590"/>
                <a:gd name="connsiteY6" fmla="*/ 545921 h 900014"/>
                <a:gd name="connsiteX7" fmla="*/ 1962590 w 1962590"/>
                <a:gd name="connsiteY7" fmla="*/ 539097 h 900014"/>
                <a:gd name="connsiteX8" fmla="*/ 1802229 w 1962590"/>
                <a:gd name="connsiteY8" fmla="*/ 54601 h 900014"/>
                <a:gd name="connsiteX0" fmla="*/ 1802194 w 1962555"/>
                <a:gd name="connsiteY0" fmla="*/ 54601 h 900014"/>
                <a:gd name="connsiteX1" fmla="*/ 1000388 w 1962555"/>
                <a:gd name="connsiteY1" fmla="*/ 10 h 900014"/>
                <a:gd name="connsiteX2" fmla="*/ 369178 w 1962555"/>
                <a:gd name="connsiteY2" fmla="*/ 204726 h 900014"/>
                <a:gd name="connsiteX3" fmla="*/ 171286 w 1962555"/>
                <a:gd name="connsiteY3" fmla="*/ 559568 h 900014"/>
                <a:gd name="connsiteX4" fmla="*/ 689 w 1962555"/>
                <a:gd name="connsiteY4" fmla="*/ 767697 h 900014"/>
                <a:gd name="connsiteX5" fmla="*/ 393062 w 1962555"/>
                <a:gd name="connsiteY5" fmla="*/ 866643 h 900014"/>
                <a:gd name="connsiteX6" fmla="*/ 730845 w 1962555"/>
                <a:gd name="connsiteY6" fmla="*/ 545921 h 900014"/>
                <a:gd name="connsiteX7" fmla="*/ 1962555 w 1962555"/>
                <a:gd name="connsiteY7" fmla="*/ 539097 h 900014"/>
                <a:gd name="connsiteX8" fmla="*/ 1802194 w 1962555"/>
                <a:gd name="connsiteY8" fmla="*/ 54601 h 900014"/>
                <a:gd name="connsiteX0" fmla="*/ 1802194 w 1962555"/>
                <a:gd name="connsiteY0" fmla="*/ 54601 h 900014"/>
                <a:gd name="connsiteX1" fmla="*/ 1000388 w 1962555"/>
                <a:gd name="connsiteY1" fmla="*/ 10 h 900014"/>
                <a:gd name="connsiteX2" fmla="*/ 369178 w 1962555"/>
                <a:gd name="connsiteY2" fmla="*/ 204726 h 900014"/>
                <a:gd name="connsiteX3" fmla="*/ 171286 w 1962555"/>
                <a:gd name="connsiteY3" fmla="*/ 559568 h 900014"/>
                <a:gd name="connsiteX4" fmla="*/ 689 w 1962555"/>
                <a:gd name="connsiteY4" fmla="*/ 767697 h 900014"/>
                <a:gd name="connsiteX5" fmla="*/ 393062 w 1962555"/>
                <a:gd name="connsiteY5" fmla="*/ 866643 h 900014"/>
                <a:gd name="connsiteX6" fmla="*/ 730845 w 1962555"/>
                <a:gd name="connsiteY6" fmla="*/ 545921 h 900014"/>
                <a:gd name="connsiteX7" fmla="*/ 1962555 w 1962555"/>
                <a:gd name="connsiteY7" fmla="*/ 539097 h 900014"/>
                <a:gd name="connsiteX8" fmla="*/ 1802194 w 1962555"/>
                <a:gd name="connsiteY8" fmla="*/ 54601 h 900014"/>
                <a:gd name="connsiteX0" fmla="*/ 1802194 w 1962555"/>
                <a:gd name="connsiteY0" fmla="*/ 54601 h 895845"/>
                <a:gd name="connsiteX1" fmla="*/ 1000388 w 1962555"/>
                <a:gd name="connsiteY1" fmla="*/ 10 h 895845"/>
                <a:gd name="connsiteX2" fmla="*/ 369178 w 1962555"/>
                <a:gd name="connsiteY2" fmla="*/ 204726 h 895845"/>
                <a:gd name="connsiteX3" fmla="*/ 171286 w 1962555"/>
                <a:gd name="connsiteY3" fmla="*/ 559568 h 895845"/>
                <a:gd name="connsiteX4" fmla="*/ 689 w 1962555"/>
                <a:gd name="connsiteY4" fmla="*/ 767697 h 895845"/>
                <a:gd name="connsiteX5" fmla="*/ 393062 w 1962555"/>
                <a:gd name="connsiteY5" fmla="*/ 866643 h 895845"/>
                <a:gd name="connsiteX6" fmla="*/ 730845 w 1962555"/>
                <a:gd name="connsiteY6" fmla="*/ 545921 h 895845"/>
                <a:gd name="connsiteX7" fmla="*/ 1962555 w 1962555"/>
                <a:gd name="connsiteY7" fmla="*/ 539097 h 895845"/>
                <a:gd name="connsiteX8" fmla="*/ 1802194 w 1962555"/>
                <a:gd name="connsiteY8" fmla="*/ 54601 h 895845"/>
                <a:gd name="connsiteX0" fmla="*/ 1802194 w 1962555"/>
                <a:gd name="connsiteY0" fmla="*/ 54601 h 893367"/>
                <a:gd name="connsiteX1" fmla="*/ 1000388 w 1962555"/>
                <a:gd name="connsiteY1" fmla="*/ 10 h 893367"/>
                <a:gd name="connsiteX2" fmla="*/ 369178 w 1962555"/>
                <a:gd name="connsiteY2" fmla="*/ 204726 h 893367"/>
                <a:gd name="connsiteX3" fmla="*/ 171286 w 1962555"/>
                <a:gd name="connsiteY3" fmla="*/ 559568 h 893367"/>
                <a:gd name="connsiteX4" fmla="*/ 689 w 1962555"/>
                <a:gd name="connsiteY4" fmla="*/ 767697 h 893367"/>
                <a:gd name="connsiteX5" fmla="*/ 372591 w 1962555"/>
                <a:gd name="connsiteY5" fmla="*/ 863231 h 893367"/>
                <a:gd name="connsiteX6" fmla="*/ 730845 w 1962555"/>
                <a:gd name="connsiteY6" fmla="*/ 545921 h 893367"/>
                <a:gd name="connsiteX7" fmla="*/ 1962555 w 1962555"/>
                <a:gd name="connsiteY7" fmla="*/ 539097 h 893367"/>
                <a:gd name="connsiteX8" fmla="*/ 1802194 w 1962555"/>
                <a:gd name="connsiteY8" fmla="*/ 54601 h 893367"/>
                <a:gd name="connsiteX0" fmla="*/ 1802194 w 1962555"/>
                <a:gd name="connsiteY0" fmla="*/ 54601 h 906139"/>
                <a:gd name="connsiteX1" fmla="*/ 1000388 w 1962555"/>
                <a:gd name="connsiteY1" fmla="*/ 10 h 906139"/>
                <a:gd name="connsiteX2" fmla="*/ 369178 w 1962555"/>
                <a:gd name="connsiteY2" fmla="*/ 204726 h 906139"/>
                <a:gd name="connsiteX3" fmla="*/ 171286 w 1962555"/>
                <a:gd name="connsiteY3" fmla="*/ 559568 h 906139"/>
                <a:gd name="connsiteX4" fmla="*/ 689 w 1962555"/>
                <a:gd name="connsiteY4" fmla="*/ 767697 h 906139"/>
                <a:gd name="connsiteX5" fmla="*/ 372591 w 1962555"/>
                <a:gd name="connsiteY5" fmla="*/ 880291 h 906139"/>
                <a:gd name="connsiteX6" fmla="*/ 730845 w 1962555"/>
                <a:gd name="connsiteY6" fmla="*/ 545921 h 906139"/>
                <a:gd name="connsiteX7" fmla="*/ 1962555 w 1962555"/>
                <a:gd name="connsiteY7" fmla="*/ 539097 h 906139"/>
                <a:gd name="connsiteX8" fmla="*/ 1802194 w 1962555"/>
                <a:gd name="connsiteY8" fmla="*/ 54601 h 906139"/>
                <a:gd name="connsiteX0" fmla="*/ 1802194 w 1962555"/>
                <a:gd name="connsiteY0" fmla="*/ 54601 h 906139"/>
                <a:gd name="connsiteX1" fmla="*/ 1000388 w 1962555"/>
                <a:gd name="connsiteY1" fmla="*/ 10 h 906139"/>
                <a:gd name="connsiteX2" fmla="*/ 369178 w 1962555"/>
                <a:gd name="connsiteY2" fmla="*/ 204726 h 906139"/>
                <a:gd name="connsiteX3" fmla="*/ 171286 w 1962555"/>
                <a:gd name="connsiteY3" fmla="*/ 559568 h 906139"/>
                <a:gd name="connsiteX4" fmla="*/ 689 w 1962555"/>
                <a:gd name="connsiteY4" fmla="*/ 767697 h 906139"/>
                <a:gd name="connsiteX5" fmla="*/ 372591 w 1962555"/>
                <a:gd name="connsiteY5" fmla="*/ 880291 h 906139"/>
                <a:gd name="connsiteX6" fmla="*/ 730845 w 1962555"/>
                <a:gd name="connsiteY6" fmla="*/ 545921 h 906139"/>
                <a:gd name="connsiteX7" fmla="*/ 1962555 w 1962555"/>
                <a:gd name="connsiteY7" fmla="*/ 539097 h 906139"/>
                <a:gd name="connsiteX8" fmla="*/ 1802194 w 1962555"/>
                <a:gd name="connsiteY8" fmla="*/ 54601 h 906139"/>
                <a:gd name="connsiteX0" fmla="*/ 1802194 w 1962555"/>
                <a:gd name="connsiteY0" fmla="*/ 54600 h 906138"/>
                <a:gd name="connsiteX1" fmla="*/ 1000388 w 1962555"/>
                <a:gd name="connsiteY1" fmla="*/ 9 h 906138"/>
                <a:gd name="connsiteX2" fmla="*/ 369178 w 1962555"/>
                <a:gd name="connsiteY2" fmla="*/ 204725 h 906138"/>
                <a:gd name="connsiteX3" fmla="*/ 171286 w 1962555"/>
                <a:gd name="connsiteY3" fmla="*/ 559567 h 906138"/>
                <a:gd name="connsiteX4" fmla="*/ 689 w 1962555"/>
                <a:gd name="connsiteY4" fmla="*/ 767696 h 906138"/>
                <a:gd name="connsiteX5" fmla="*/ 372591 w 1962555"/>
                <a:gd name="connsiteY5" fmla="*/ 880290 h 906138"/>
                <a:gd name="connsiteX6" fmla="*/ 730845 w 1962555"/>
                <a:gd name="connsiteY6" fmla="*/ 545920 h 906138"/>
                <a:gd name="connsiteX7" fmla="*/ 1962555 w 1962555"/>
                <a:gd name="connsiteY7" fmla="*/ 539096 h 906138"/>
                <a:gd name="connsiteX8" fmla="*/ 1802194 w 1962555"/>
                <a:gd name="connsiteY8" fmla="*/ 54600 h 906138"/>
                <a:gd name="connsiteX0" fmla="*/ 1802194 w 1962555"/>
                <a:gd name="connsiteY0" fmla="*/ 54896 h 906434"/>
                <a:gd name="connsiteX1" fmla="*/ 1000388 w 1962555"/>
                <a:gd name="connsiteY1" fmla="*/ 305 h 906434"/>
                <a:gd name="connsiteX2" fmla="*/ 369178 w 1962555"/>
                <a:gd name="connsiteY2" fmla="*/ 205021 h 906434"/>
                <a:gd name="connsiteX3" fmla="*/ 171286 w 1962555"/>
                <a:gd name="connsiteY3" fmla="*/ 559863 h 906434"/>
                <a:gd name="connsiteX4" fmla="*/ 689 w 1962555"/>
                <a:gd name="connsiteY4" fmla="*/ 767992 h 906434"/>
                <a:gd name="connsiteX5" fmla="*/ 372591 w 1962555"/>
                <a:gd name="connsiteY5" fmla="*/ 880586 h 906434"/>
                <a:gd name="connsiteX6" fmla="*/ 730845 w 1962555"/>
                <a:gd name="connsiteY6" fmla="*/ 546216 h 906434"/>
                <a:gd name="connsiteX7" fmla="*/ 1962555 w 1962555"/>
                <a:gd name="connsiteY7" fmla="*/ 539392 h 906434"/>
                <a:gd name="connsiteX8" fmla="*/ 1802194 w 1962555"/>
                <a:gd name="connsiteY8" fmla="*/ 54896 h 906434"/>
                <a:gd name="connsiteX0" fmla="*/ 1802194 w 1962555"/>
                <a:gd name="connsiteY0" fmla="*/ 54896 h 906434"/>
                <a:gd name="connsiteX1" fmla="*/ 1000388 w 1962555"/>
                <a:gd name="connsiteY1" fmla="*/ 305 h 906434"/>
                <a:gd name="connsiteX2" fmla="*/ 369178 w 1962555"/>
                <a:gd name="connsiteY2" fmla="*/ 205021 h 906434"/>
                <a:gd name="connsiteX3" fmla="*/ 171286 w 1962555"/>
                <a:gd name="connsiteY3" fmla="*/ 559863 h 906434"/>
                <a:gd name="connsiteX4" fmla="*/ 689 w 1962555"/>
                <a:gd name="connsiteY4" fmla="*/ 767992 h 906434"/>
                <a:gd name="connsiteX5" fmla="*/ 372591 w 1962555"/>
                <a:gd name="connsiteY5" fmla="*/ 880586 h 906434"/>
                <a:gd name="connsiteX6" fmla="*/ 730845 w 1962555"/>
                <a:gd name="connsiteY6" fmla="*/ 546216 h 906434"/>
                <a:gd name="connsiteX7" fmla="*/ 1962555 w 1962555"/>
                <a:gd name="connsiteY7" fmla="*/ 539392 h 906434"/>
                <a:gd name="connsiteX8" fmla="*/ 1802194 w 1962555"/>
                <a:gd name="connsiteY8" fmla="*/ 54896 h 906434"/>
                <a:gd name="connsiteX0" fmla="*/ 1802568 w 1962929"/>
                <a:gd name="connsiteY0" fmla="*/ 54896 h 906434"/>
                <a:gd name="connsiteX1" fmla="*/ 1000762 w 1962929"/>
                <a:gd name="connsiteY1" fmla="*/ 305 h 906434"/>
                <a:gd name="connsiteX2" fmla="*/ 369552 w 1962929"/>
                <a:gd name="connsiteY2" fmla="*/ 205021 h 906434"/>
                <a:gd name="connsiteX3" fmla="*/ 171660 w 1962929"/>
                <a:gd name="connsiteY3" fmla="*/ 559863 h 906434"/>
                <a:gd name="connsiteX4" fmla="*/ 1063 w 1962929"/>
                <a:gd name="connsiteY4" fmla="*/ 767992 h 906434"/>
                <a:gd name="connsiteX5" fmla="*/ 372965 w 1962929"/>
                <a:gd name="connsiteY5" fmla="*/ 880586 h 906434"/>
                <a:gd name="connsiteX6" fmla="*/ 731219 w 1962929"/>
                <a:gd name="connsiteY6" fmla="*/ 546216 h 906434"/>
                <a:gd name="connsiteX7" fmla="*/ 1962929 w 1962929"/>
                <a:gd name="connsiteY7" fmla="*/ 539392 h 906434"/>
                <a:gd name="connsiteX8" fmla="*/ 1802568 w 1962929"/>
                <a:gd name="connsiteY8" fmla="*/ 54896 h 906434"/>
                <a:gd name="connsiteX0" fmla="*/ 1802568 w 1962929"/>
                <a:gd name="connsiteY0" fmla="*/ 54896 h 906434"/>
                <a:gd name="connsiteX1" fmla="*/ 1000762 w 1962929"/>
                <a:gd name="connsiteY1" fmla="*/ 305 h 906434"/>
                <a:gd name="connsiteX2" fmla="*/ 369552 w 1962929"/>
                <a:gd name="connsiteY2" fmla="*/ 205021 h 906434"/>
                <a:gd name="connsiteX3" fmla="*/ 171660 w 1962929"/>
                <a:gd name="connsiteY3" fmla="*/ 559863 h 906434"/>
                <a:gd name="connsiteX4" fmla="*/ 1063 w 1962929"/>
                <a:gd name="connsiteY4" fmla="*/ 767992 h 906434"/>
                <a:gd name="connsiteX5" fmla="*/ 372965 w 1962929"/>
                <a:gd name="connsiteY5" fmla="*/ 880586 h 906434"/>
                <a:gd name="connsiteX6" fmla="*/ 731219 w 1962929"/>
                <a:gd name="connsiteY6" fmla="*/ 546216 h 906434"/>
                <a:gd name="connsiteX7" fmla="*/ 1962929 w 1962929"/>
                <a:gd name="connsiteY7" fmla="*/ 539392 h 906434"/>
                <a:gd name="connsiteX8" fmla="*/ 1802568 w 1962929"/>
                <a:gd name="connsiteY8" fmla="*/ 54896 h 906434"/>
                <a:gd name="connsiteX0" fmla="*/ 1802568 w 1962929"/>
                <a:gd name="connsiteY0" fmla="*/ 54896 h 906434"/>
                <a:gd name="connsiteX1" fmla="*/ 1000762 w 1962929"/>
                <a:gd name="connsiteY1" fmla="*/ 305 h 906434"/>
                <a:gd name="connsiteX2" fmla="*/ 369552 w 1962929"/>
                <a:gd name="connsiteY2" fmla="*/ 205021 h 906434"/>
                <a:gd name="connsiteX3" fmla="*/ 171660 w 1962929"/>
                <a:gd name="connsiteY3" fmla="*/ 559863 h 906434"/>
                <a:gd name="connsiteX4" fmla="*/ 1063 w 1962929"/>
                <a:gd name="connsiteY4" fmla="*/ 767992 h 906434"/>
                <a:gd name="connsiteX5" fmla="*/ 372965 w 1962929"/>
                <a:gd name="connsiteY5" fmla="*/ 880586 h 906434"/>
                <a:gd name="connsiteX6" fmla="*/ 731219 w 1962929"/>
                <a:gd name="connsiteY6" fmla="*/ 546216 h 906434"/>
                <a:gd name="connsiteX7" fmla="*/ 1962929 w 1962929"/>
                <a:gd name="connsiteY7" fmla="*/ 539392 h 906434"/>
                <a:gd name="connsiteX8" fmla="*/ 1802568 w 1962929"/>
                <a:gd name="connsiteY8" fmla="*/ 54896 h 906434"/>
                <a:gd name="connsiteX0" fmla="*/ 1802568 w 1962929"/>
                <a:gd name="connsiteY0" fmla="*/ 54896 h 906434"/>
                <a:gd name="connsiteX1" fmla="*/ 1000762 w 1962929"/>
                <a:gd name="connsiteY1" fmla="*/ 305 h 906434"/>
                <a:gd name="connsiteX2" fmla="*/ 369552 w 1962929"/>
                <a:gd name="connsiteY2" fmla="*/ 205021 h 906434"/>
                <a:gd name="connsiteX3" fmla="*/ 171660 w 1962929"/>
                <a:gd name="connsiteY3" fmla="*/ 559863 h 906434"/>
                <a:gd name="connsiteX4" fmla="*/ 1063 w 1962929"/>
                <a:gd name="connsiteY4" fmla="*/ 767992 h 906434"/>
                <a:gd name="connsiteX5" fmla="*/ 372965 w 1962929"/>
                <a:gd name="connsiteY5" fmla="*/ 880586 h 906434"/>
                <a:gd name="connsiteX6" fmla="*/ 731219 w 1962929"/>
                <a:gd name="connsiteY6" fmla="*/ 546216 h 906434"/>
                <a:gd name="connsiteX7" fmla="*/ 1962929 w 1962929"/>
                <a:gd name="connsiteY7" fmla="*/ 539392 h 906434"/>
                <a:gd name="connsiteX8" fmla="*/ 1802568 w 1962929"/>
                <a:gd name="connsiteY8" fmla="*/ 54896 h 906434"/>
                <a:gd name="connsiteX0" fmla="*/ 1802568 w 1968965"/>
                <a:gd name="connsiteY0" fmla="*/ 54896 h 906434"/>
                <a:gd name="connsiteX1" fmla="*/ 1000762 w 1968965"/>
                <a:gd name="connsiteY1" fmla="*/ 305 h 906434"/>
                <a:gd name="connsiteX2" fmla="*/ 369552 w 1968965"/>
                <a:gd name="connsiteY2" fmla="*/ 205021 h 906434"/>
                <a:gd name="connsiteX3" fmla="*/ 171660 w 1968965"/>
                <a:gd name="connsiteY3" fmla="*/ 559863 h 906434"/>
                <a:gd name="connsiteX4" fmla="*/ 1063 w 1968965"/>
                <a:gd name="connsiteY4" fmla="*/ 767992 h 906434"/>
                <a:gd name="connsiteX5" fmla="*/ 372965 w 1968965"/>
                <a:gd name="connsiteY5" fmla="*/ 880586 h 906434"/>
                <a:gd name="connsiteX6" fmla="*/ 731219 w 1968965"/>
                <a:gd name="connsiteY6" fmla="*/ 546216 h 906434"/>
                <a:gd name="connsiteX7" fmla="*/ 1968965 w 1968965"/>
                <a:gd name="connsiteY7" fmla="*/ 539392 h 906434"/>
                <a:gd name="connsiteX8" fmla="*/ 1802568 w 1968965"/>
                <a:gd name="connsiteY8" fmla="*/ 54896 h 906434"/>
                <a:gd name="connsiteX0" fmla="*/ 1802568 w 1968965"/>
                <a:gd name="connsiteY0" fmla="*/ 54896 h 906434"/>
                <a:gd name="connsiteX1" fmla="*/ 1000762 w 1968965"/>
                <a:gd name="connsiteY1" fmla="*/ 305 h 906434"/>
                <a:gd name="connsiteX2" fmla="*/ 369552 w 1968965"/>
                <a:gd name="connsiteY2" fmla="*/ 205021 h 906434"/>
                <a:gd name="connsiteX3" fmla="*/ 171660 w 1968965"/>
                <a:gd name="connsiteY3" fmla="*/ 559863 h 906434"/>
                <a:gd name="connsiteX4" fmla="*/ 1063 w 1968965"/>
                <a:gd name="connsiteY4" fmla="*/ 767992 h 906434"/>
                <a:gd name="connsiteX5" fmla="*/ 372965 w 1968965"/>
                <a:gd name="connsiteY5" fmla="*/ 880586 h 906434"/>
                <a:gd name="connsiteX6" fmla="*/ 731219 w 1968965"/>
                <a:gd name="connsiteY6" fmla="*/ 546216 h 906434"/>
                <a:gd name="connsiteX7" fmla="*/ 1968965 w 1968965"/>
                <a:gd name="connsiteY7" fmla="*/ 539392 h 906434"/>
                <a:gd name="connsiteX8" fmla="*/ 1802568 w 1968965"/>
                <a:gd name="connsiteY8" fmla="*/ 54896 h 906434"/>
                <a:gd name="connsiteX0" fmla="*/ 1802568 w 1968965"/>
                <a:gd name="connsiteY0" fmla="*/ 54896 h 906434"/>
                <a:gd name="connsiteX1" fmla="*/ 1000762 w 1968965"/>
                <a:gd name="connsiteY1" fmla="*/ 305 h 906434"/>
                <a:gd name="connsiteX2" fmla="*/ 369552 w 1968965"/>
                <a:gd name="connsiteY2" fmla="*/ 205021 h 906434"/>
                <a:gd name="connsiteX3" fmla="*/ 171660 w 1968965"/>
                <a:gd name="connsiteY3" fmla="*/ 559863 h 906434"/>
                <a:gd name="connsiteX4" fmla="*/ 1063 w 1968965"/>
                <a:gd name="connsiteY4" fmla="*/ 767992 h 906434"/>
                <a:gd name="connsiteX5" fmla="*/ 372965 w 1968965"/>
                <a:gd name="connsiteY5" fmla="*/ 880586 h 906434"/>
                <a:gd name="connsiteX6" fmla="*/ 731219 w 1968965"/>
                <a:gd name="connsiteY6" fmla="*/ 546216 h 906434"/>
                <a:gd name="connsiteX7" fmla="*/ 1968965 w 1968965"/>
                <a:gd name="connsiteY7" fmla="*/ 539392 h 906434"/>
                <a:gd name="connsiteX8" fmla="*/ 1802568 w 1968965"/>
                <a:gd name="connsiteY8" fmla="*/ 54896 h 90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8965" h="906434">
                  <a:moveTo>
                    <a:pt x="1802568" y="54896"/>
                  </a:moveTo>
                  <a:lnTo>
                    <a:pt x="1000762" y="305"/>
                  </a:lnTo>
                  <a:cubicBezTo>
                    <a:pt x="858034" y="-6868"/>
                    <a:pt x="533809" y="113900"/>
                    <a:pt x="369552" y="205021"/>
                  </a:cubicBezTo>
                  <a:cubicBezTo>
                    <a:pt x="267193" y="331831"/>
                    <a:pt x="229140" y="491139"/>
                    <a:pt x="171660" y="559863"/>
                  </a:cubicBezTo>
                  <a:cubicBezTo>
                    <a:pt x="122186" y="629239"/>
                    <a:pt x="-13328" y="717291"/>
                    <a:pt x="1063" y="767992"/>
                  </a:cubicBezTo>
                  <a:cubicBezTo>
                    <a:pt x="19260" y="903332"/>
                    <a:pt x="300177" y="936315"/>
                    <a:pt x="372965" y="880586"/>
                  </a:cubicBezTo>
                  <a:cubicBezTo>
                    <a:pt x="511717" y="793406"/>
                    <a:pt x="574101" y="572769"/>
                    <a:pt x="731219" y="546216"/>
                  </a:cubicBezTo>
                  <a:cubicBezTo>
                    <a:pt x="978016" y="492762"/>
                    <a:pt x="1316283" y="804646"/>
                    <a:pt x="1968965" y="539392"/>
                  </a:cubicBezTo>
                  <a:lnTo>
                    <a:pt x="1802568" y="54896"/>
                  </a:ln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24" name="타원 20">
              <a:extLst>
                <a:ext uri="{FF2B5EF4-FFF2-40B4-BE49-F238E27FC236}">
                  <a16:creationId xmlns:a16="http://schemas.microsoft.com/office/drawing/2014/main" id="{C87D9622-2AD8-40F6-AB55-F038776AF7FB}"/>
                </a:ext>
              </a:extLst>
            </p:cNvPr>
            <p:cNvSpPr/>
            <p:nvPr/>
          </p:nvSpPr>
          <p:spPr>
            <a:xfrm>
              <a:off x="5263171" y="4392550"/>
              <a:ext cx="343294" cy="318562"/>
            </a:xfrm>
            <a:custGeom>
              <a:avLst/>
              <a:gdLst>
                <a:gd name="connsiteX0" fmla="*/ 0 w 372843"/>
                <a:gd name="connsiteY0" fmla="*/ 168562 h 337123"/>
                <a:gd name="connsiteX1" fmla="*/ 186422 w 372843"/>
                <a:gd name="connsiteY1" fmla="*/ 0 h 337123"/>
                <a:gd name="connsiteX2" fmla="*/ 372844 w 372843"/>
                <a:gd name="connsiteY2" fmla="*/ 168562 h 337123"/>
                <a:gd name="connsiteX3" fmla="*/ 186422 w 372843"/>
                <a:gd name="connsiteY3" fmla="*/ 337124 h 337123"/>
                <a:gd name="connsiteX4" fmla="*/ 0 w 372843"/>
                <a:gd name="connsiteY4" fmla="*/ 168562 h 337123"/>
                <a:gd name="connsiteX0" fmla="*/ 612 w 373456"/>
                <a:gd name="connsiteY0" fmla="*/ 136001 h 304563"/>
                <a:gd name="connsiteX1" fmla="*/ 241301 w 373456"/>
                <a:gd name="connsiteY1" fmla="*/ 0 h 304563"/>
                <a:gd name="connsiteX2" fmla="*/ 373456 w 373456"/>
                <a:gd name="connsiteY2" fmla="*/ 136001 h 304563"/>
                <a:gd name="connsiteX3" fmla="*/ 187034 w 373456"/>
                <a:gd name="connsiteY3" fmla="*/ 304563 h 304563"/>
                <a:gd name="connsiteX4" fmla="*/ 612 w 373456"/>
                <a:gd name="connsiteY4" fmla="*/ 136001 h 304563"/>
                <a:gd name="connsiteX0" fmla="*/ 603 w 327320"/>
                <a:gd name="connsiteY0" fmla="*/ 168973 h 305208"/>
                <a:gd name="connsiteX1" fmla="*/ 195165 w 327320"/>
                <a:gd name="connsiteY1" fmla="*/ 412 h 305208"/>
                <a:gd name="connsiteX2" fmla="*/ 327320 w 327320"/>
                <a:gd name="connsiteY2" fmla="*/ 136413 h 305208"/>
                <a:gd name="connsiteX3" fmla="*/ 140898 w 327320"/>
                <a:gd name="connsiteY3" fmla="*/ 304975 h 305208"/>
                <a:gd name="connsiteX4" fmla="*/ 603 w 327320"/>
                <a:gd name="connsiteY4" fmla="*/ 168973 h 305208"/>
                <a:gd name="connsiteX0" fmla="*/ 502 w 351639"/>
                <a:gd name="connsiteY0" fmla="*/ 163431 h 305014"/>
                <a:gd name="connsiteX1" fmla="*/ 219484 w 351639"/>
                <a:gd name="connsiteY1" fmla="*/ 296 h 305014"/>
                <a:gd name="connsiteX2" fmla="*/ 351639 w 351639"/>
                <a:gd name="connsiteY2" fmla="*/ 136297 h 305014"/>
                <a:gd name="connsiteX3" fmla="*/ 165217 w 351639"/>
                <a:gd name="connsiteY3" fmla="*/ 304859 h 305014"/>
                <a:gd name="connsiteX4" fmla="*/ 502 w 351639"/>
                <a:gd name="connsiteY4" fmla="*/ 163431 h 305014"/>
                <a:gd name="connsiteX0" fmla="*/ 502 w 351639"/>
                <a:gd name="connsiteY0" fmla="*/ 163431 h 305050"/>
                <a:gd name="connsiteX1" fmla="*/ 219484 w 351639"/>
                <a:gd name="connsiteY1" fmla="*/ 296 h 305050"/>
                <a:gd name="connsiteX2" fmla="*/ 351639 w 351639"/>
                <a:gd name="connsiteY2" fmla="*/ 136297 h 305050"/>
                <a:gd name="connsiteX3" fmla="*/ 165217 w 351639"/>
                <a:gd name="connsiteY3" fmla="*/ 304859 h 305050"/>
                <a:gd name="connsiteX4" fmla="*/ 502 w 351639"/>
                <a:gd name="connsiteY4" fmla="*/ 163431 h 305050"/>
                <a:gd name="connsiteX0" fmla="*/ 563 w 351700"/>
                <a:gd name="connsiteY0" fmla="*/ 163431 h 315854"/>
                <a:gd name="connsiteX1" fmla="*/ 219545 w 351700"/>
                <a:gd name="connsiteY1" fmla="*/ 296 h 315854"/>
                <a:gd name="connsiteX2" fmla="*/ 351700 w 351700"/>
                <a:gd name="connsiteY2" fmla="*/ 136297 h 315854"/>
                <a:gd name="connsiteX3" fmla="*/ 162565 w 351700"/>
                <a:gd name="connsiteY3" fmla="*/ 315712 h 315854"/>
                <a:gd name="connsiteX4" fmla="*/ 563 w 351700"/>
                <a:gd name="connsiteY4" fmla="*/ 163431 h 315854"/>
                <a:gd name="connsiteX0" fmla="*/ 563 w 351700"/>
                <a:gd name="connsiteY0" fmla="*/ 163431 h 315889"/>
                <a:gd name="connsiteX1" fmla="*/ 219545 w 351700"/>
                <a:gd name="connsiteY1" fmla="*/ 296 h 315889"/>
                <a:gd name="connsiteX2" fmla="*/ 351700 w 351700"/>
                <a:gd name="connsiteY2" fmla="*/ 136297 h 315889"/>
                <a:gd name="connsiteX3" fmla="*/ 162565 w 351700"/>
                <a:gd name="connsiteY3" fmla="*/ 315712 h 315889"/>
                <a:gd name="connsiteX4" fmla="*/ 563 w 351700"/>
                <a:gd name="connsiteY4" fmla="*/ 163431 h 315889"/>
                <a:gd name="connsiteX0" fmla="*/ 113 w 351250"/>
                <a:gd name="connsiteY0" fmla="*/ 163431 h 315895"/>
                <a:gd name="connsiteX1" fmla="*/ 219095 w 351250"/>
                <a:gd name="connsiteY1" fmla="*/ 296 h 315895"/>
                <a:gd name="connsiteX2" fmla="*/ 351250 w 351250"/>
                <a:gd name="connsiteY2" fmla="*/ 136297 h 315895"/>
                <a:gd name="connsiteX3" fmla="*/ 162115 w 351250"/>
                <a:gd name="connsiteY3" fmla="*/ 315712 h 315895"/>
                <a:gd name="connsiteX4" fmla="*/ 113 w 351250"/>
                <a:gd name="connsiteY4" fmla="*/ 163431 h 315895"/>
                <a:gd name="connsiteX0" fmla="*/ 121 w 351258"/>
                <a:gd name="connsiteY0" fmla="*/ 163431 h 315743"/>
                <a:gd name="connsiteX1" fmla="*/ 219103 w 351258"/>
                <a:gd name="connsiteY1" fmla="*/ 296 h 315743"/>
                <a:gd name="connsiteX2" fmla="*/ 351258 w 351258"/>
                <a:gd name="connsiteY2" fmla="*/ 136297 h 315743"/>
                <a:gd name="connsiteX3" fmla="*/ 162123 w 351258"/>
                <a:gd name="connsiteY3" fmla="*/ 315712 h 315743"/>
                <a:gd name="connsiteX4" fmla="*/ 121 w 351258"/>
                <a:gd name="connsiteY4" fmla="*/ 163431 h 315743"/>
                <a:gd name="connsiteX0" fmla="*/ 113 w 351250"/>
                <a:gd name="connsiteY0" fmla="*/ 163267 h 315640"/>
                <a:gd name="connsiteX1" fmla="*/ 219095 w 351250"/>
                <a:gd name="connsiteY1" fmla="*/ 132 h 315640"/>
                <a:gd name="connsiteX2" fmla="*/ 351250 w 351250"/>
                <a:gd name="connsiteY2" fmla="*/ 144273 h 315640"/>
                <a:gd name="connsiteX3" fmla="*/ 162115 w 351250"/>
                <a:gd name="connsiteY3" fmla="*/ 315548 h 315640"/>
                <a:gd name="connsiteX4" fmla="*/ 113 w 351250"/>
                <a:gd name="connsiteY4" fmla="*/ 163267 h 315640"/>
                <a:gd name="connsiteX0" fmla="*/ 123 w 340407"/>
                <a:gd name="connsiteY0" fmla="*/ 166017 h 315708"/>
                <a:gd name="connsiteX1" fmla="*/ 208252 w 340407"/>
                <a:gd name="connsiteY1" fmla="*/ 169 h 315708"/>
                <a:gd name="connsiteX2" fmla="*/ 340407 w 340407"/>
                <a:gd name="connsiteY2" fmla="*/ 144310 h 315708"/>
                <a:gd name="connsiteX3" fmla="*/ 151272 w 340407"/>
                <a:gd name="connsiteY3" fmla="*/ 315585 h 315708"/>
                <a:gd name="connsiteX4" fmla="*/ 123 w 340407"/>
                <a:gd name="connsiteY4" fmla="*/ 166017 h 315708"/>
                <a:gd name="connsiteX0" fmla="*/ 123 w 340407"/>
                <a:gd name="connsiteY0" fmla="*/ 166017 h 315740"/>
                <a:gd name="connsiteX1" fmla="*/ 208252 w 340407"/>
                <a:gd name="connsiteY1" fmla="*/ 169 h 315740"/>
                <a:gd name="connsiteX2" fmla="*/ 340407 w 340407"/>
                <a:gd name="connsiteY2" fmla="*/ 144310 h 315740"/>
                <a:gd name="connsiteX3" fmla="*/ 151272 w 340407"/>
                <a:gd name="connsiteY3" fmla="*/ 315585 h 315740"/>
                <a:gd name="connsiteX4" fmla="*/ 123 w 340407"/>
                <a:gd name="connsiteY4" fmla="*/ 166017 h 315740"/>
                <a:gd name="connsiteX0" fmla="*/ 128 w 334985"/>
                <a:gd name="connsiteY0" fmla="*/ 182603 h 316462"/>
                <a:gd name="connsiteX1" fmla="*/ 202830 w 334985"/>
                <a:gd name="connsiteY1" fmla="*/ 475 h 316462"/>
                <a:gd name="connsiteX2" fmla="*/ 334985 w 334985"/>
                <a:gd name="connsiteY2" fmla="*/ 144616 h 316462"/>
                <a:gd name="connsiteX3" fmla="*/ 145850 w 334985"/>
                <a:gd name="connsiteY3" fmla="*/ 315891 h 316462"/>
                <a:gd name="connsiteX4" fmla="*/ 128 w 334985"/>
                <a:gd name="connsiteY4" fmla="*/ 182603 h 316462"/>
                <a:gd name="connsiteX0" fmla="*/ 129 w 343126"/>
                <a:gd name="connsiteY0" fmla="*/ 182785 h 316796"/>
                <a:gd name="connsiteX1" fmla="*/ 202831 w 343126"/>
                <a:gd name="connsiteY1" fmla="*/ 657 h 316796"/>
                <a:gd name="connsiteX2" fmla="*/ 343126 w 343126"/>
                <a:gd name="connsiteY2" fmla="*/ 139371 h 316796"/>
                <a:gd name="connsiteX3" fmla="*/ 145851 w 343126"/>
                <a:gd name="connsiteY3" fmla="*/ 316073 h 316796"/>
                <a:gd name="connsiteX4" fmla="*/ 129 w 343126"/>
                <a:gd name="connsiteY4" fmla="*/ 182785 h 316796"/>
                <a:gd name="connsiteX0" fmla="*/ 129 w 343273"/>
                <a:gd name="connsiteY0" fmla="*/ 182785 h 316796"/>
                <a:gd name="connsiteX1" fmla="*/ 202831 w 343273"/>
                <a:gd name="connsiteY1" fmla="*/ 657 h 316796"/>
                <a:gd name="connsiteX2" fmla="*/ 343126 w 343273"/>
                <a:gd name="connsiteY2" fmla="*/ 139371 h 316796"/>
                <a:gd name="connsiteX3" fmla="*/ 145851 w 343273"/>
                <a:gd name="connsiteY3" fmla="*/ 316073 h 316796"/>
                <a:gd name="connsiteX4" fmla="*/ 129 w 343273"/>
                <a:gd name="connsiteY4" fmla="*/ 182785 h 316796"/>
                <a:gd name="connsiteX0" fmla="*/ 167 w 343336"/>
                <a:gd name="connsiteY0" fmla="*/ 182785 h 316796"/>
                <a:gd name="connsiteX1" fmla="*/ 202869 w 343336"/>
                <a:gd name="connsiteY1" fmla="*/ 657 h 316796"/>
                <a:gd name="connsiteX2" fmla="*/ 343164 w 343336"/>
                <a:gd name="connsiteY2" fmla="*/ 139371 h 316796"/>
                <a:gd name="connsiteX3" fmla="*/ 145889 w 343336"/>
                <a:gd name="connsiteY3" fmla="*/ 316073 h 316796"/>
                <a:gd name="connsiteX4" fmla="*/ 167 w 343336"/>
                <a:gd name="connsiteY4" fmla="*/ 182785 h 316796"/>
                <a:gd name="connsiteX0" fmla="*/ 130 w 343274"/>
                <a:gd name="connsiteY0" fmla="*/ 191157 h 317430"/>
                <a:gd name="connsiteX1" fmla="*/ 202832 w 343274"/>
                <a:gd name="connsiteY1" fmla="*/ 889 h 317430"/>
                <a:gd name="connsiteX2" fmla="*/ 343127 w 343274"/>
                <a:gd name="connsiteY2" fmla="*/ 139603 h 317430"/>
                <a:gd name="connsiteX3" fmla="*/ 145852 w 343274"/>
                <a:gd name="connsiteY3" fmla="*/ 316305 h 317430"/>
                <a:gd name="connsiteX4" fmla="*/ 130 w 343274"/>
                <a:gd name="connsiteY4" fmla="*/ 191157 h 317430"/>
                <a:gd name="connsiteX0" fmla="*/ 130 w 343274"/>
                <a:gd name="connsiteY0" fmla="*/ 191419 h 317895"/>
                <a:gd name="connsiteX1" fmla="*/ 202832 w 343274"/>
                <a:gd name="connsiteY1" fmla="*/ 1151 h 317895"/>
                <a:gd name="connsiteX2" fmla="*/ 343127 w 343274"/>
                <a:gd name="connsiteY2" fmla="*/ 134438 h 317895"/>
                <a:gd name="connsiteX3" fmla="*/ 145852 w 343274"/>
                <a:gd name="connsiteY3" fmla="*/ 316567 h 317895"/>
                <a:gd name="connsiteX4" fmla="*/ 130 w 343274"/>
                <a:gd name="connsiteY4" fmla="*/ 191419 h 317895"/>
                <a:gd name="connsiteX0" fmla="*/ 141 w 343294"/>
                <a:gd name="connsiteY0" fmla="*/ 191419 h 318562"/>
                <a:gd name="connsiteX1" fmla="*/ 202843 w 343294"/>
                <a:gd name="connsiteY1" fmla="*/ 1151 h 318562"/>
                <a:gd name="connsiteX2" fmla="*/ 343138 w 343294"/>
                <a:gd name="connsiteY2" fmla="*/ 134438 h 318562"/>
                <a:gd name="connsiteX3" fmla="*/ 145863 w 343294"/>
                <a:gd name="connsiteY3" fmla="*/ 316567 h 318562"/>
                <a:gd name="connsiteX4" fmla="*/ 141 w 343294"/>
                <a:gd name="connsiteY4" fmla="*/ 191419 h 31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294" h="318562">
                  <a:moveTo>
                    <a:pt x="141" y="191419"/>
                  </a:moveTo>
                  <a:cubicBezTo>
                    <a:pt x="4211" y="98150"/>
                    <a:pt x="145677" y="10648"/>
                    <a:pt x="202843" y="1151"/>
                  </a:cubicBezTo>
                  <a:cubicBezTo>
                    <a:pt x="260009" y="-8346"/>
                    <a:pt x="343138" y="41344"/>
                    <a:pt x="343138" y="134438"/>
                  </a:cubicBezTo>
                  <a:cubicBezTo>
                    <a:pt x="348564" y="205825"/>
                    <a:pt x="211169" y="304356"/>
                    <a:pt x="145863" y="316567"/>
                  </a:cubicBezTo>
                  <a:cubicBezTo>
                    <a:pt x="80557" y="328778"/>
                    <a:pt x="-3929" y="284688"/>
                    <a:pt x="141" y="191419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5" name="타원 22">
              <a:extLst>
                <a:ext uri="{FF2B5EF4-FFF2-40B4-BE49-F238E27FC236}">
                  <a16:creationId xmlns:a16="http://schemas.microsoft.com/office/drawing/2014/main" id="{F2F18075-822C-4242-BF35-56CC1DD08F22}"/>
                </a:ext>
              </a:extLst>
            </p:cNvPr>
            <p:cNvSpPr/>
            <p:nvPr/>
          </p:nvSpPr>
          <p:spPr>
            <a:xfrm>
              <a:off x="5538339" y="4498271"/>
              <a:ext cx="289969" cy="269402"/>
            </a:xfrm>
            <a:custGeom>
              <a:avLst/>
              <a:gdLst>
                <a:gd name="connsiteX0" fmla="*/ 0 w 245691"/>
                <a:gd name="connsiteY0" fmla="*/ 168562 h 337123"/>
                <a:gd name="connsiteX1" fmla="*/ 122846 w 245691"/>
                <a:gd name="connsiteY1" fmla="*/ 0 h 337123"/>
                <a:gd name="connsiteX2" fmla="*/ 245692 w 245691"/>
                <a:gd name="connsiteY2" fmla="*/ 168562 h 337123"/>
                <a:gd name="connsiteX3" fmla="*/ 122846 w 245691"/>
                <a:gd name="connsiteY3" fmla="*/ 337124 h 337123"/>
                <a:gd name="connsiteX4" fmla="*/ 0 w 245691"/>
                <a:gd name="connsiteY4" fmla="*/ 168562 h 337123"/>
                <a:gd name="connsiteX0" fmla="*/ 241 w 245933"/>
                <a:gd name="connsiteY0" fmla="*/ 130575 h 299137"/>
                <a:gd name="connsiteX1" fmla="*/ 150221 w 245933"/>
                <a:gd name="connsiteY1" fmla="*/ 0 h 299137"/>
                <a:gd name="connsiteX2" fmla="*/ 245933 w 245933"/>
                <a:gd name="connsiteY2" fmla="*/ 130575 h 299137"/>
                <a:gd name="connsiteX3" fmla="*/ 123087 w 245933"/>
                <a:gd name="connsiteY3" fmla="*/ 299137 h 299137"/>
                <a:gd name="connsiteX4" fmla="*/ 241 w 245933"/>
                <a:gd name="connsiteY4" fmla="*/ 130575 h 299137"/>
                <a:gd name="connsiteX0" fmla="*/ 177 w 264862"/>
                <a:gd name="connsiteY0" fmla="*/ 130593 h 299160"/>
                <a:gd name="connsiteX1" fmla="*/ 150157 w 264862"/>
                <a:gd name="connsiteY1" fmla="*/ 18 h 299160"/>
                <a:gd name="connsiteX2" fmla="*/ 264862 w 264862"/>
                <a:gd name="connsiteY2" fmla="*/ 125166 h 299160"/>
                <a:gd name="connsiteX3" fmla="*/ 123023 w 264862"/>
                <a:gd name="connsiteY3" fmla="*/ 299155 h 299160"/>
                <a:gd name="connsiteX4" fmla="*/ 177 w 264862"/>
                <a:gd name="connsiteY4" fmla="*/ 130593 h 299160"/>
                <a:gd name="connsiteX0" fmla="*/ 2516 w 267201"/>
                <a:gd name="connsiteY0" fmla="*/ 130593 h 274741"/>
                <a:gd name="connsiteX1" fmla="*/ 152496 w 267201"/>
                <a:gd name="connsiteY1" fmla="*/ 18 h 274741"/>
                <a:gd name="connsiteX2" fmla="*/ 267201 w 267201"/>
                <a:gd name="connsiteY2" fmla="*/ 125166 h 274741"/>
                <a:gd name="connsiteX3" fmla="*/ 73808 w 267201"/>
                <a:gd name="connsiteY3" fmla="*/ 274735 h 274741"/>
                <a:gd name="connsiteX4" fmla="*/ 2516 w 267201"/>
                <a:gd name="connsiteY4" fmla="*/ 130593 h 274741"/>
                <a:gd name="connsiteX0" fmla="*/ 2072 w 280324"/>
                <a:gd name="connsiteY0" fmla="*/ 130593 h 274741"/>
                <a:gd name="connsiteX1" fmla="*/ 165619 w 280324"/>
                <a:gd name="connsiteY1" fmla="*/ 18 h 274741"/>
                <a:gd name="connsiteX2" fmla="*/ 280324 w 280324"/>
                <a:gd name="connsiteY2" fmla="*/ 125166 h 274741"/>
                <a:gd name="connsiteX3" fmla="*/ 86931 w 280324"/>
                <a:gd name="connsiteY3" fmla="*/ 274735 h 274741"/>
                <a:gd name="connsiteX4" fmla="*/ 2072 w 280324"/>
                <a:gd name="connsiteY4" fmla="*/ 130593 h 274741"/>
                <a:gd name="connsiteX0" fmla="*/ 2072 w 280324"/>
                <a:gd name="connsiteY0" fmla="*/ 130593 h 274741"/>
                <a:gd name="connsiteX1" fmla="*/ 165619 w 280324"/>
                <a:gd name="connsiteY1" fmla="*/ 18 h 274741"/>
                <a:gd name="connsiteX2" fmla="*/ 280324 w 280324"/>
                <a:gd name="connsiteY2" fmla="*/ 125166 h 274741"/>
                <a:gd name="connsiteX3" fmla="*/ 86931 w 280324"/>
                <a:gd name="connsiteY3" fmla="*/ 274735 h 274741"/>
                <a:gd name="connsiteX4" fmla="*/ 2072 w 280324"/>
                <a:gd name="connsiteY4" fmla="*/ 130593 h 274741"/>
                <a:gd name="connsiteX0" fmla="*/ 4425 w 282677"/>
                <a:gd name="connsiteY0" fmla="*/ 130593 h 274743"/>
                <a:gd name="connsiteX1" fmla="*/ 167972 w 282677"/>
                <a:gd name="connsiteY1" fmla="*/ 18 h 274743"/>
                <a:gd name="connsiteX2" fmla="*/ 282677 w 282677"/>
                <a:gd name="connsiteY2" fmla="*/ 125166 h 274743"/>
                <a:gd name="connsiteX3" fmla="*/ 89284 w 282677"/>
                <a:gd name="connsiteY3" fmla="*/ 274735 h 274743"/>
                <a:gd name="connsiteX4" fmla="*/ 4425 w 282677"/>
                <a:gd name="connsiteY4" fmla="*/ 130593 h 274743"/>
                <a:gd name="connsiteX0" fmla="*/ 1531 w 279783"/>
                <a:gd name="connsiteY0" fmla="*/ 130593 h 272027"/>
                <a:gd name="connsiteX1" fmla="*/ 165078 w 279783"/>
                <a:gd name="connsiteY1" fmla="*/ 18 h 272027"/>
                <a:gd name="connsiteX2" fmla="*/ 279783 w 279783"/>
                <a:gd name="connsiteY2" fmla="*/ 125166 h 272027"/>
                <a:gd name="connsiteX3" fmla="*/ 94530 w 279783"/>
                <a:gd name="connsiteY3" fmla="*/ 272021 h 272027"/>
                <a:gd name="connsiteX4" fmla="*/ 1531 w 279783"/>
                <a:gd name="connsiteY4" fmla="*/ 130593 h 272027"/>
                <a:gd name="connsiteX0" fmla="*/ 2172 w 280424"/>
                <a:gd name="connsiteY0" fmla="*/ 130593 h 272266"/>
                <a:gd name="connsiteX1" fmla="*/ 165719 w 280424"/>
                <a:gd name="connsiteY1" fmla="*/ 18 h 272266"/>
                <a:gd name="connsiteX2" fmla="*/ 280424 w 280424"/>
                <a:gd name="connsiteY2" fmla="*/ 125166 h 272266"/>
                <a:gd name="connsiteX3" fmla="*/ 95171 w 280424"/>
                <a:gd name="connsiteY3" fmla="*/ 272021 h 272266"/>
                <a:gd name="connsiteX4" fmla="*/ 2172 w 280424"/>
                <a:gd name="connsiteY4" fmla="*/ 130593 h 272266"/>
                <a:gd name="connsiteX0" fmla="*/ 6666 w 284918"/>
                <a:gd name="connsiteY0" fmla="*/ 130593 h 272266"/>
                <a:gd name="connsiteX1" fmla="*/ 170213 w 284918"/>
                <a:gd name="connsiteY1" fmla="*/ 18 h 272266"/>
                <a:gd name="connsiteX2" fmla="*/ 284918 w 284918"/>
                <a:gd name="connsiteY2" fmla="*/ 125166 h 272266"/>
                <a:gd name="connsiteX3" fmla="*/ 99665 w 284918"/>
                <a:gd name="connsiteY3" fmla="*/ 272021 h 272266"/>
                <a:gd name="connsiteX4" fmla="*/ 6666 w 284918"/>
                <a:gd name="connsiteY4" fmla="*/ 130593 h 272266"/>
                <a:gd name="connsiteX0" fmla="*/ 2569 w 280821"/>
                <a:gd name="connsiteY0" fmla="*/ 127882 h 269555"/>
                <a:gd name="connsiteX1" fmla="*/ 174256 w 280821"/>
                <a:gd name="connsiteY1" fmla="*/ 20 h 269555"/>
                <a:gd name="connsiteX2" fmla="*/ 280821 w 280821"/>
                <a:gd name="connsiteY2" fmla="*/ 122455 h 269555"/>
                <a:gd name="connsiteX3" fmla="*/ 95568 w 280821"/>
                <a:gd name="connsiteY3" fmla="*/ 269310 h 269555"/>
                <a:gd name="connsiteX4" fmla="*/ 2569 w 280821"/>
                <a:gd name="connsiteY4" fmla="*/ 127882 h 269555"/>
                <a:gd name="connsiteX0" fmla="*/ 2569 w 280821"/>
                <a:gd name="connsiteY0" fmla="*/ 127890 h 269563"/>
                <a:gd name="connsiteX1" fmla="*/ 174256 w 280821"/>
                <a:gd name="connsiteY1" fmla="*/ 28 h 269563"/>
                <a:gd name="connsiteX2" fmla="*/ 280821 w 280821"/>
                <a:gd name="connsiteY2" fmla="*/ 122463 h 269563"/>
                <a:gd name="connsiteX3" fmla="*/ 95568 w 280821"/>
                <a:gd name="connsiteY3" fmla="*/ 269318 h 269563"/>
                <a:gd name="connsiteX4" fmla="*/ 2569 w 280821"/>
                <a:gd name="connsiteY4" fmla="*/ 127890 h 269563"/>
                <a:gd name="connsiteX0" fmla="*/ 2569 w 280821"/>
                <a:gd name="connsiteY0" fmla="*/ 127882 h 269555"/>
                <a:gd name="connsiteX1" fmla="*/ 174256 w 280821"/>
                <a:gd name="connsiteY1" fmla="*/ 20 h 269555"/>
                <a:gd name="connsiteX2" fmla="*/ 280821 w 280821"/>
                <a:gd name="connsiteY2" fmla="*/ 122455 h 269555"/>
                <a:gd name="connsiteX3" fmla="*/ 95568 w 280821"/>
                <a:gd name="connsiteY3" fmla="*/ 269310 h 269555"/>
                <a:gd name="connsiteX4" fmla="*/ 2569 w 280821"/>
                <a:gd name="connsiteY4" fmla="*/ 127882 h 269555"/>
                <a:gd name="connsiteX0" fmla="*/ 1729 w 285407"/>
                <a:gd name="connsiteY0" fmla="*/ 133361 h 269389"/>
                <a:gd name="connsiteX1" fmla="*/ 178842 w 285407"/>
                <a:gd name="connsiteY1" fmla="*/ 73 h 269389"/>
                <a:gd name="connsiteX2" fmla="*/ 285407 w 285407"/>
                <a:gd name="connsiteY2" fmla="*/ 122508 h 269389"/>
                <a:gd name="connsiteX3" fmla="*/ 100154 w 285407"/>
                <a:gd name="connsiteY3" fmla="*/ 269363 h 269389"/>
                <a:gd name="connsiteX4" fmla="*/ 1729 w 285407"/>
                <a:gd name="connsiteY4" fmla="*/ 133361 h 269389"/>
                <a:gd name="connsiteX0" fmla="*/ 1163 w 284841"/>
                <a:gd name="connsiteY0" fmla="*/ 133361 h 269396"/>
                <a:gd name="connsiteX1" fmla="*/ 178276 w 284841"/>
                <a:gd name="connsiteY1" fmla="*/ 73 h 269396"/>
                <a:gd name="connsiteX2" fmla="*/ 284841 w 284841"/>
                <a:gd name="connsiteY2" fmla="*/ 122508 h 269396"/>
                <a:gd name="connsiteX3" fmla="*/ 99588 w 284841"/>
                <a:gd name="connsiteY3" fmla="*/ 269363 h 269396"/>
                <a:gd name="connsiteX4" fmla="*/ 1163 w 284841"/>
                <a:gd name="connsiteY4" fmla="*/ 133361 h 269396"/>
                <a:gd name="connsiteX0" fmla="*/ 6291 w 289969"/>
                <a:gd name="connsiteY0" fmla="*/ 133361 h 269402"/>
                <a:gd name="connsiteX1" fmla="*/ 183404 w 289969"/>
                <a:gd name="connsiteY1" fmla="*/ 73 h 269402"/>
                <a:gd name="connsiteX2" fmla="*/ 289969 w 289969"/>
                <a:gd name="connsiteY2" fmla="*/ 122508 h 269402"/>
                <a:gd name="connsiteX3" fmla="*/ 104716 w 289969"/>
                <a:gd name="connsiteY3" fmla="*/ 269363 h 269402"/>
                <a:gd name="connsiteX4" fmla="*/ 6291 w 289969"/>
                <a:gd name="connsiteY4" fmla="*/ 133361 h 26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969" h="269402">
                  <a:moveTo>
                    <a:pt x="6291" y="133361"/>
                  </a:moveTo>
                  <a:cubicBezTo>
                    <a:pt x="35686" y="55918"/>
                    <a:pt x="136124" y="1882"/>
                    <a:pt x="183404" y="73"/>
                  </a:cubicBezTo>
                  <a:cubicBezTo>
                    <a:pt x="230684" y="-1736"/>
                    <a:pt x="289969" y="29414"/>
                    <a:pt x="289969" y="122508"/>
                  </a:cubicBezTo>
                  <a:cubicBezTo>
                    <a:pt x="289969" y="215602"/>
                    <a:pt x="151996" y="267554"/>
                    <a:pt x="104716" y="269363"/>
                  </a:cubicBezTo>
                  <a:cubicBezTo>
                    <a:pt x="57436" y="271172"/>
                    <a:pt x="-23104" y="210804"/>
                    <a:pt x="6291" y="133361"/>
                  </a:cubicBezTo>
                  <a:close/>
                </a:path>
              </a:pathLst>
            </a:custGeom>
            <a:solidFill>
              <a:srgbClr val="FFD4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6" name="타원 23">
              <a:extLst>
                <a:ext uri="{FF2B5EF4-FFF2-40B4-BE49-F238E27FC236}">
                  <a16:creationId xmlns:a16="http://schemas.microsoft.com/office/drawing/2014/main" id="{344B1CB7-501A-437B-951D-3E07B2643C56}"/>
                </a:ext>
              </a:extLst>
            </p:cNvPr>
            <p:cNvSpPr/>
            <p:nvPr/>
          </p:nvSpPr>
          <p:spPr>
            <a:xfrm>
              <a:off x="5784036" y="4585233"/>
              <a:ext cx="248519" cy="244644"/>
            </a:xfrm>
            <a:custGeom>
              <a:avLst/>
              <a:gdLst>
                <a:gd name="connsiteX0" fmla="*/ 0 w 245691"/>
                <a:gd name="connsiteY0" fmla="*/ 122006 h 244012"/>
                <a:gd name="connsiteX1" fmla="*/ 122846 w 245691"/>
                <a:gd name="connsiteY1" fmla="*/ 0 h 244012"/>
                <a:gd name="connsiteX2" fmla="*/ 245692 w 245691"/>
                <a:gd name="connsiteY2" fmla="*/ 122006 h 244012"/>
                <a:gd name="connsiteX3" fmla="*/ 122846 w 245691"/>
                <a:gd name="connsiteY3" fmla="*/ 244012 h 244012"/>
                <a:gd name="connsiteX4" fmla="*/ 0 w 245691"/>
                <a:gd name="connsiteY4" fmla="*/ 122006 h 244012"/>
                <a:gd name="connsiteX0" fmla="*/ 339 w 246031"/>
                <a:gd name="connsiteY0" fmla="*/ 122006 h 244012"/>
                <a:gd name="connsiteX1" fmla="*/ 155745 w 246031"/>
                <a:gd name="connsiteY1" fmla="*/ 0 h 244012"/>
                <a:gd name="connsiteX2" fmla="*/ 246031 w 246031"/>
                <a:gd name="connsiteY2" fmla="*/ 122006 h 244012"/>
                <a:gd name="connsiteX3" fmla="*/ 123185 w 246031"/>
                <a:gd name="connsiteY3" fmla="*/ 244012 h 244012"/>
                <a:gd name="connsiteX4" fmla="*/ 339 w 246031"/>
                <a:gd name="connsiteY4" fmla="*/ 122006 h 244012"/>
                <a:gd name="connsiteX0" fmla="*/ 65 w 245757"/>
                <a:gd name="connsiteY0" fmla="*/ 122006 h 244012"/>
                <a:gd name="connsiteX1" fmla="*/ 136477 w 245757"/>
                <a:gd name="connsiteY1" fmla="*/ 0 h 244012"/>
                <a:gd name="connsiteX2" fmla="*/ 245757 w 245757"/>
                <a:gd name="connsiteY2" fmla="*/ 122006 h 244012"/>
                <a:gd name="connsiteX3" fmla="*/ 122911 w 245757"/>
                <a:gd name="connsiteY3" fmla="*/ 244012 h 244012"/>
                <a:gd name="connsiteX4" fmla="*/ 65 w 245757"/>
                <a:gd name="connsiteY4" fmla="*/ 122006 h 244012"/>
                <a:gd name="connsiteX0" fmla="*/ 45 w 240310"/>
                <a:gd name="connsiteY0" fmla="*/ 122057 h 244092"/>
                <a:gd name="connsiteX1" fmla="*/ 136457 w 240310"/>
                <a:gd name="connsiteY1" fmla="*/ 51 h 244092"/>
                <a:gd name="connsiteX2" fmla="*/ 240310 w 240310"/>
                <a:gd name="connsiteY2" fmla="*/ 111204 h 244092"/>
                <a:gd name="connsiteX3" fmla="*/ 122891 w 240310"/>
                <a:gd name="connsiteY3" fmla="*/ 244063 h 244092"/>
                <a:gd name="connsiteX4" fmla="*/ 45 w 240310"/>
                <a:gd name="connsiteY4" fmla="*/ 122057 h 244092"/>
                <a:gd name="connsiteX0" fmla="*/ 45 w 248450"/>
                <a:gd name="connsiteY0" fmla="*/ 122330 h 244476"/>
                <a:gd name="connsiteX1" fmla="*/ 136457 w 248450"/>
                <a:gd name="connsiteY1" fmla="*/ 324 h 244476"/>
                <a:gd name="connsiteX2" fmla="*/ 248450 w 248450"/>
                <a:gd name="connsiteY2" fmla="*/ 97911 h 244476"/>
                <a:gd name="connsiteX3" fmla="*/ 122891 w 248450"/>
                <a:gd name="connsiteY3" fmla="*/ 244336 h 244476"/>
                <a:gd name="connsiteX4" fmla="*/ 45 w 248450"/>
                <a:gd name="connsiteY4" fmla="*/ 122330 h 244476"/>
                <a:gd name="connsiteX0" fmla="*/ 17 w 248422"/>
                <a:gd name="connsiteY0" fmla="*/ 125022 h 247169"/>
                <a:gd name="connsiteX1" fmla="*/ 131002 w 248422"/>
                <a:gd name="connsiteY1" fmla="*/ 303 h 247169"/>
                <a:gd name="connsiteX2" fmla="*/ 248422 w 248422"/>
                <a:gd name="connsiteY2" fmla="*/ 100603 h 247169"/>
                <a:gd name="connsiteX3" fmla="*/ 122863 w 248422"/>
                <a:gd name="connsiteY3" fmla="*/ 247028 h 247169"/>
                <a:gd name="connsiteX4" fmla="*/ 17 w 248422"/>
                <a:gd name="connsiteY4" fmla="*/ 125022 h 247169"/>
                <a:gd name="connsiteX0" fmla="*/ 17 w 248422"/>
                <a:gd name="connsiteY0" fmla="*/ 116724 h 246928"/>
                <a:gd name="connsiteX1" fmla="*/ 131002 w 248422"/>
                <a:gd name="connsiteY1" fmla="*/ 145 h 246928"/>
                <a:gd name="connsiteX2" fmla="*/ 248422 w 248422"/>
                <a:gd name="connsiteY2" fmla="*/ 100445 h 246928"/>
                <a:gd name="connsiteX3" fmla="*/ 122863 w 248422"/>
                <a:gd name="connsiteY3" fmla="*/ 246870 h 246928"/>
                <a:gd name="connsiteX4" fmla="*/ 17 w 248422"/>
                <a:gd name="connsiteY4" fmla="*/ 116724 h 246928"/>
                <a:gd name="connsiteX0" fmla="*/ 17 w 248422"/>
                <a:gd name="connsiteY0" fmla="*/ 125022 h 247169"/>
                <a:gd name="connsiteX1" fmla="*/ 131002 w 248422"/>
                <a:gd name="connsiteY1" fmla="*/ 303 h 247169"/>
                <a:gd name="connsiteX2" fmla="*/ 248422 w 248422"/>
                <a:gd name="connsiteY2" fmla="*/ 100603 h 247169"/>
                <a:gd name="connsiteX3" fmla="*/ 122863 w 248422"/>
                <a:gd name="connsiteY3" fmla="*/ 247028 h 247169"/>
                <a:gd name="connsiteX4" fmla="*/ 17 w 248422"/>
                <a:gd name="connsiteY4" fmla="*/ 125022 h 247169"/>
                <a:gd name="connsiteX0" fmla="*/ 140 w 248545"/>
                <a:gd name="connsiteY0" fmla="*/ 125022 h 247230"/>
                <a:gd name="connsiteX1" fmla="*/ 131125 w 248545"/>
                <a:gd name="connsiteY1" fmla="*/ 303 h 247230"/>
                <a:gd name="connsiteX2" fmla="*/ 248545 w 248545"/>
                <a:gd name="connsiteY2" fmla="*/ 100603 h 247230"/>
                <a:gd name="connsiteX3" fmla="*/ 122986 w 248545"/>
                <a:gd name="connsiteY3" fmla="*/ 247028 h 247230"/>
                <a:gd name="connsiteX4" fmla="*/ 140 w 248545"/>
                <a:gd name="connsiteY4" fmla="*/ 125022 h 247230"/>
                <a:gd name="connsiteX0" fmla="*/ 17 w 248422"/>
                <a:gd name="connsiteY0" fmla="*/ 125022 h 247169"/>
                <a:gd name="connsiteX1" fmla="*/ 131002 w 248422"/>
                <a:gd name="connsiteY1" fmla="*/ 303 h 247169"/>
                <a:gd name="connsiteX2" fmla="*/ 248422 w 248422"/>
                <a:gd name="connsiteY2" fmla="*/ 100603 h 247169"/>
                <a:gd name="connsiteX3" fmla="*/ 122863 w 248422"/>
                <a:gd name="connsiteY3" fmla="*/ 247028 h 247169"/>
                <a:gd name="connsiteX4" fmla="*/ 17 w 248422"/>
                <a:gd name="connsiteY4" fmla="*/ 125022 h 247169"/>
                <a:gd name="connsiteX0" fmla="*/ 17 w 248422"/>
                <a:gd name="connsiteY0" fmla="*/ 125022 h 247207"/>
                <a:gd name="connsiteX1" fmla="*/ 131002 w 248422"/>
                <a:gd name="connsiteY1" fmla="*/ 303 h 247207"/>
                <a:gd name="connsiteX2" fmla="*/ 248422 w 248422"/>
                <a:gd name="connsiteY2" fmla="*/ 100603 h 247207"/>
                <a:gd name="connsiteX3" fmla="*/ 122863 w 248422"/>
                <a:gd name="connsiteY3" fmla="*/ 247028 h 247207"/>
                <a:gd name="connsiteX4" fmla="*/ 17 w 248422"/>
                <a:gd name="connsiteY4" fmla="*/ 125022 h 247207"/>
                <a:gd name="connsiteX0" fmla="*/ 20 w 248425"/>
                <a:gd name="connsiteY0" fmla="*/ 125022 h 247207"/>
                <a:gd name="connsiteX1" fmla="*/ 131005 w 248425"/>
                <a:gd name="connsiteY1" fmla="*/ 303 h 247207"/>
                <a:gd name="connsiteX2" fmla="*/ 248425 w 248425"/>
                <a:gd name="connsiteY2" fmla="*/ 100603 h 247207"/>
                <a:gd name="connsiteX3" fmla="*/ 122866 w 248425"/>
                <a:gd name="connsiteY3" fmla="*/ 247028 h 247207"/>
                <a:gd name="connsiteX4" fmla="*/ 20 w 248425"/>
                <a:gd name="connsiteY4" fmla="*/ 125022 h 247207"/>
                <a:gd name="connsiteX0" fmla="*/ 136 w 248541"/>
                <a:gd name="connsiteY0" fmla="*/ 125022 h 247169"/>
                <a:gd name="connsiteX1" fmla="*/ 144688 w 248541"/>
                <a:gd name="connsiteY1" fmla="*/ 303 h 247169"/>
                <a:gd name="connsiteX2" fmla="*/ 248541 w 248541"/>
                <a:gd name="connsiteY2" fmla="*/ 100603 h 247169"/>
                <a:gd name="connsiteX3" fmla="*/ 122982 w 248541"/>
                <a:gd name="connsiteY3" fmla="*/ 247028 h 247169"/>
                <a:gd name="connsiteX4" fmla="*/ 136 w 248541"/>
                <a:gd name="connsiteY4" fmla="*/ 125022 h 247169"/>
                <a:gd name="connsiteX0" fmla="*/ 21 w 248426"/>
                <a:gd name="connsiteY0" fmla="*/ 125022 h 247169"/>
                <a:gd name="connsiteX1" fmla="*/ 131006 w 248426"/>
                <a:gd name="connsiteY1" fmla="*/ 303 h 247169"/>
                <a:gd name="connsiteX2" fmla="*/ 248426 w 248426"/>
                <a:gd name="connsiteY2" fmla="*/ 100603 h 247169"/>
                <a:gd name="connsiteX3" fmla="*/ 122867 w 248426"/>
                <a:gd name="connsiteY3" fmla="*/ 247028 h 247169"/>
                <a:gd name="connsiteX4" fmla="*/ 21 w 248426"/>
                <a:gd name="connsiteY4" fmla="*/ 125022 h 247169"/>
                <a:gd name="connsiteX0" fmla="*/ 168 w 248573"/>
                <a:gd name="connsiteY0" fmla="*/ 125022 h 236332"/>
                <a:gd name="connsiteX1" fmla="*/ 131153 w 248573"/>
                <a:gd name="connsiteY1" fmla="*/ 303 h 236332"/>
                <a:gd name="connsiteX2" fmla="*/ 248573 w 248573"/>
                <a:gd name="connsiteY2" fmla="*/ 100603 h 236332"/>
                <a:gd name="connsiteX3" fmla="*/ 109447 w 248573"/>
                <a:gd name="connsiteY3" fmla="*/ 236175 h 236332"/>
                <a:gd name="connsiteX4" fmla="*/ 168 w 248573"/>
                <a:gd name="connsiteY4" fmla="*/ 125022 h 236332"/>
                <a:gd name="connsiteX0" fmla="*/ 133 w 248538"/>
                <a:gd name="connsiteY0" fmla="*/ 136156 h 236819"/>
                <a:gd name="connsiteX1" fmla="*/ 131118 w 248538"/>
                <a:gd name="connsiteY1" fmla="*/ 584 h 236819"/>
                <a:gd name="connsiteX2" fmla="*/ 248538 w 248538"/>
                <a:gd name="connsiteY2" fmla="*/ 100884 h 236819"/>
                <a:gd name="connsiteX3" fmla="*/ 109412 w 248538"/>
                <a:gd name="connsiteY3" fmla="*/ 236456 h 236819"/>
                <a:gd name="connsiteX4" fmla="*/ 133 w 248538"/>
                <a:gd name="connsiteY4" fmla="*/ 136156 h 236819"/>
                <a:gd name="connsiteX0" fmla="*/ 133 w 248538"/>
                <a:gd name="connsiteY0" fmla="*/ 136156 h 236882"/>
                <a:gd name="connsiteX1" fmla="*/ 131118 w 248538"/>
                <a:gd name="connsiteY1" fmla="*/ 584 h 236882"/>
                <a:gd name="connsiteX2" fmla="*/ 248538 w 248538"/>
                <a:gd name="connsiteY2" fmla="*/ 100884 h 236882"/>
                <a:gd name="connsiteX3" fmla="*/ 109412 w 248538"/>
                <a:gd name="connsiteY3" fmla="*/ 236456 h 236882"/>
                <a:gd name="connsiteX4" fmla="*/ 133 w 248538"/>
                <a:gd name="connsiteY4" fmla="*/ 136156 h 236882"/>
                <a:gd name="connsiteX0" fmla="*/ 103 w 248508"/>
                <a:gd name="connsiteY0" fmla="*/ 141521 h 242188"/>
                <a:gd name="connsiteX1" fmla="*/ 128374 w 248508"/>
                <a:gd name="connsiteY1" fmla="*/ 522 h 242188"/>
                <a:gd name="connsiteX2" fmla="*/ 248508 w 248508"/>
                <a:gd name="connsiteY2" fmla="*/ 106249 h 242188"/>
                <a:gd name="connsiteX3" fmla="*/ 109382 w 248508"/>
                <a:gd name="connsiteY3" fmla="*/ 241821 h 242188"/>
                <a:gd name="connsiteX4" fmla="*/ 103 w 248508"/>
                <a:gd name="connsiteY4" fmla="*/ 141521 h 242188"/>
                <a:gd name="connsiteX0" fmla="*/ 103 w 248508"/>
                <a:gd name="connsiteY0" fmla="*/ 141521 h 242188"/>
                <a:gd name="connsiteX1" fmla="*/ 128374 w 248508"/>
                <a:gd name="connsiteY1" fmla="*/ 522 h 242188"/>
                <a:gd name="connsiteX2" fmla="*/ 248508 w 248508"/>
                <a:gd name="connsiteY2" fmla="*/ 106249 h 242188"/>
                <a:gd name="connsiteX3" fmla="*/ 109382 w 248508"/>
                <a:gd name="connsiteY3" fmla="*/ 241821 h 242188"/>
                <a:gd name="connsiteX4" fmla="*/ 103 w 248508"/>
                <a:gd name="connsiteY4" fmla="*/ 141521 h 242188"/>
                <a:gd name="connsiteX0" fmla="*/ 18 w 248423"/>
                <a:gd name="connsiteY0" fmla="*/ 141521 h 244890"/>
                <a:gd name="connsiteX1" fmla="*/ 128289 w 248423"/>
                <a:gd name="connsiteY1" fmla="*/ 522 h 244890"/>
                <a:gd name="connsiteX2" fmla="*/ 248423 w 248423"/>
                <a:gd name="connsiteY2" fmla="*/ 106249 h 244890"/>
                <a:gd name="connsiteX3" fmla="*/ 120150 w 248423"/>
                <a:gd name="connsiteY3" fmla="*/ 244534 h 244890"/>
                <a:gd name="connsiteX4" fmla="*/ 18 w 248423"/>
                <a:gd name="connsiteY4" fmla="*/ 141521 h 244890"/>
                <a:gd name="connsiteX0" fmla="*/ 18 w 248423"/>
                <a:gd name="connsiteY0" fmla="*/ 141521 h 244644"/>
                <a:gd name="connsiteX1" fmla="*/ 128289 w 248423"/>
                <a:gd name="connsiteY1" fmla="*/ 522 h 244644"/>
                <a:gd name="connsiteX2" fmla="*/ 248423 w 248423"/>
                <a:gd name="connsiteY2" fmla="*/ 106249 h 244644"/>
                <a:gd name="connsiteX3" fmla="*/ 120150 w 248423"/>
                <a:gd name="connsiteY3" fmla="*/ 244534 h 244644"/>
                <a:gd name="connsiteX4" fmla="*/ 18 w 248423"/>
                <a:gd name="connsiteY4" fmla="*/ 141521 h 244644"/>
                <a:gd name="connsiteX0" fmla="*/ 18 w 248423"/>
                <a:gd name="connsiteY0" fmla="*/ 141521 h 244678"/>
                <a:gd name="connsiteX1" fmla="*/ 128289 w 248423"/>
                <a:gd name="connsiteY1" fmla="*/ 522 h 244678"/>
                <a:gd name="connsiteX2" fmla="*/ 248423 w 248423"/>
                <a:gd name="connsiteY2" fmla="*/ 106249 h 244678"/>
                <a:gd name="connsiteX3" fmla="*/ 120150 w 248423"/>
                <a:gd name="connsiteY3" fmla="*/ 244534 h 244678"/>
                <a:gd name="connsiteX4" fmla="*/ 18 w 248423"/>
                <a:gd name="connsiteY4" fmla="*/ 141521 h 244678"/>
                <a:gd name="connsiteX0" fmla="*/ 114 w 248519"/>
                <a:gd name="connsiteY0" fmla="*/ 141521 h 244644"/>
                <a:gd name="connsiteX1" fmla="*/ 128385 w 248519"/>
                <a:gd name="connsiteY1" fmla="*/ 522 h 244644"/>
                <a:gd name="connsiteX2" fmla="*/ 248519 w 248519"/>
                <a:gd name="connsiteY2" fmla="*/ 106249 h 244644"/>
                <a:gd name="connsiteX3" fmla="*/ 109392 w 248519"/>
                <a:gd name="connsiteY3" fmla="*/ 244534 h 244644"/>
                <a:gd name="connsiteX4" fmla="*/ 114 w 248519"/>
                <a:gd name="connsiteY4" fmla="*/ 141521 h 24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519" h="244644">
                  <a:moveTo>
                    <a:pt x="114" y="141521"/>
                  </a:moveTo>
                  <a:cubicBezTo>
                    <a:pt x="3279" y="100852"/>
                    <a:pt x="78844" y="6401"/>
                    <a:pt x="128385" y="522"/>
                  </a:cubicBezTo>
                  <a:cubicBezTo>
                    <a:pt x="177926" y="-5357"/>
                    <a:pt x="248519" y="38867"/>
                    <a:pt x="248519" y="106249"/>
                  </a:cubicBezTo>
                  <a:cubicBezTo>
                    <a:pt x="248519" y="173631"/>
                    <a:pt x="158933" y="241368"/>
                    <a:pt x="109392" y="244534"/>
                  </a:cubicBezTo>
                  <a:cubicBezTo>
                    <a:pt x="59851" y="247700"/>
                    <a:pt x="-3051" y="182190"/>
                    <a:pt x="114" y="141521"/>
                  </a:cubicBezTo>
                  <a:close/>
                </a:path>
              </a:pathLst>
            </a:custGeom>
            <a:solidFill>
              <a:srgbClr val="FFCF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7" name="자유형: 도형 38">
              <a:extLst>
                <a:ext uri="{FF2B5EF4-FFF2-40B4-BE49-F238E27FC236}">
                  <a16:creationId xmlns:a16="http://schemas.microsoft.com/office/drawing/2014/main" id="{1A17BEBE-F43E-4471-A5F7-1C963E99B7D8}"/>
                </a:ext>
              </a:extLst>
            </p:cNvPr>
            <p:cNvSpPr/>
            <p:nvPr/>
          </p:nvSpPr>
          <p:spPr>
            <a:xfrm>
              <a:off x="5363768" y="4433618"/>
              <a:ext cx="201619" cy="189555"/>
            </a:xfrm>
            <a:custGeom>
              <a:avLst/>
              <a:gdLst>
                <a:gd name="connsiteX0" fmla="*/ 59694 w 160088"/>
                <a:gd name="connsiteY0" fmla="*/ 0 h 176368"/>
                <a:gd name="connsiteX1" fmla="*/ 160088 w 160088"/>
                <a:gd name="connsiteY1" fmla="*/ 100394 h 176368"/>
                <a:gd name="connsiteX2" fmla="*/ 0 w 160088"/>
                <a:gd name="connsiteY2" fmla="*/ 176368 h 176368"/>
                <a:gd name="connsiteX3" fmla="*/ 59694 w 160088"/>
                <a:gd name="connsiteY3" fmla="*/ 0 h 176368"/>
                <a:gd name="connsiteX0" fmla="*/ 59694 w 160088"/>
                <a:gd name="connsiteY0" fmla="*/ 0 h 176368"/>
                <a:gd name="connsiteX1" fmla="*/ 160088 w 160088"/>
                <a:gd name="connsiteY1" fmla="*/ 100394 h 176368"/>
                <a:gd name="connsiteX2" fmla="*/ 0 w 160088"/>
                <a:gd name="connsiteY2" fmla="*/ 176368 h 176368"/>
                <a:gd name="connsiteX3" fmla="*/ 59694 w 160088"/>
                <a:gd name="connsiteY3" fmla="*/ 0 h 176368"/>
                <a:gd name="connsiteX0" fmla="*/ 59694 w 160389"/>
                <a:gd name="connsiteY0" fmla="*/ 0 h 176368"/>
                <a:gd name="connsiteX1" fmla="*/ 160088 w 160389"/>
                <a:gd name="connsiteY1" fmla="*/ 100394 h 176368"/>
                <a:gd name="connsiteX2" fmla="*/ 0 w 160389"/>
                <a:gd name="connsiteY2" fmla="*/ 176368 h 176368"/>
                <a:gd name="connsiteX3" fmla="*/ 59694 w 160389"/>
                <a:gd name="connsiteY3" fmla="*/ 0 h 176368"/>
                <a:gd name="connsiteX0" fmla="*/ 88271 w 188966"/>
                <a:gd name="connsiteY0" fmla="*/ 0 h 176368"/>
                <a:gd name="connsiteX1" fmla="*/ 188665 w 188966"/>
                <a:gd name="connsiteY1" fmla="*/ 100394 h 176368"/>
                <a:gd name="connsiteX2" fmla="*/ 28577 w 188966"/>
                <a:gd name="connsiteY2" fmla="*/ 176368 h 176368"/>
                <a:gd name="connsiteX3" fmla="*/ 88271 w 188966"/>
                <a:gd name="connsiteY3" fmla="*/ 0 h 176368"/>
                <a:gd name="connsiteX0" fmla="*/ 88271 w 188966"/>
                <a:gd name="connsiteY0" fmla="*/ 0 h 215755"/>
                <a:gd name="connsiteX1" fmla="*/ 188665 w 188966"/>
                <a:gd name="connsiteY1" fmla="*/ 100394 h 215755"/>
                <a:gd name="connsiteX2" fmla="*/ 28577 w 188966"/>
                <a:gd name="connsiteY2" fmla="*/ 176368 h 215755"/>
                <a:gd name="connsiteX3" fmla="*/ 88271 w 188966"/>
                <a:gd name="connsiteY3" fmla="*/ 0 h 215755"/>
                <a:gd name="connsiteX0" fmla="*/ 102244 w 202939"/>
                <a:gd name="connsiteY0" fmla="*/ 0 h 195606"/>
                <a:gd name="connsiteX1" fmla="*/ 202638 w 202939"/>
                <a:gd name="connsiteY1" fmla="*/ 100394 h 195606"/>
                <a:gd name="connsiteX2" fmla="*/ 26270 w 202939"/>
                <a:gd name="connsiteY2" fmla="*/ 151948 h 195606"/>
                <a:gd name="connsiteX3" fmla="*/ 102244 w 202939"/>
                <a:gd name="connsiteY3" fmla="*/ 0 h 195606"/>
                <a:gd name="connsiteX0" fmla="*/ 102244 w 202939"/>
                <a:gd name="connsiteY0" fmla="*/ 0 h 185005"/>
                <a:gd name="connsiteX1" fmla="*/ 202638 w 202939"/>
                <a:gd name="connsiteY1" fmla="*/ 100394 h 185005"/>
                <a:gd name="connsiteX2" fmla="*/ 26270 w 202939"/>
                <a:gd name="connsiteY2" fmla="*/ 151948 h 185005"/>
                <a:gd name="connsiteX3" fmla="*/ 102244 w 202939"/>
                <a:gd name="connsiteY3" fmla="*/ 0 h 185005"/>
                <a:gd name="connsiteX0" fmla="*/ 97875 w 198570"/>
                <a:gd name="connsiteY0" fmla="*/ 0 h 185005"/>
                <a:gd name="connsiteX1" fmla="*/ 198269 w 198570"/>
                <a:gd name="connsiteY1" fmla="*/ 100394 h 185005"/>
                <a:gd name="connsiteX2" fmla="*/ 21901 w 198570"/>
                <a:gd name="connsiteY2" fmla="*/ 151948 h 185005"/>
                <a:gd name="connsiteX3" fmla="*/ 97875 w 198570"/>
                <a:gd name="connsiteY3" fmla="*/ 0 h 185005"/>
                <a:gd name="connsiteX0" fmla="*/ 102019 w 202714"/>
                <a:gd name="connsiteY0" fmla="*/ 0 h 185005"/>
                <a:gd name="connsiteX1" fmla="*/ 202413 w 202714"/>
                <a:gd name="connsiteY1" fmla="*/ 100394 h 185005"/>
                <a:gd name="connsiteX2" fmla="*/ 26045 w 202714"/>
                <a:gd name="connsiteY2" fmla="*/ 151948 h 185005"/>
                <a:gd name="connsiteX3" fmla="*/ 102019 w 202714"/>
                <a:gd name="connsiteY3" fmla="*/ 0 h 185005"/>
                <a:gd name="connsiteX0" fmla="*/ 102019 w 202714"/>
                <a:gd name="connsiteY0" fmla="*/ 0 h 190379"/>
                <a:gd name="connsiteX1" fmla="*/ 202413 w 202714"/>
                <a:gd name="connsiteY1" fmla="*/ 100394 h 190379"/>
                <a:gd name="connsiteX2" fmla="*/ 26045 w 202714"/>
                <a:gd name="connsiteY2" fmla="*/ 151948 h 190379"/>
                <a:gd name="connsiteX3" fmla="*/ 102019 w 202714"/>
                <a:gd name="connsiteY3" fmla="*/ 0 h 190379"/>
                <a:gd name="connsiteX0" fmla="*/ 102019 w 202714"/>
                <a:gd name="connsiteY0" fmla="*/ 0 h 183169"/>
                <a:gd name="connsiteX1" fmla="*/ 202413 w 202714"/>
                <a:gd name="connsiteY1" fmla="*/ 100394 h 183169"/>
                <a:gd name="connsiteX2" fmla="*/ 26045 w 202714"/>
                <a:gd name="connsiteY2" fmla="*/ 151948 h 183169"/>
                <a:gd name="connsiteX3" fmla="*/ 102019 w 202714"/>
                <a:gd name="connsiteY3" fmla="*/ 0 h 183169"/>
                <a:gd name="connsiteX0" fmla="*/ 98572 w 199267"/>
                <a:gd name="connsiteY0" fmla="*/ 0 h 183169"/>
                <a:gd name="connsiteX1" fmla="*/ 198966 w 199267"/>
                <a:gd name="connsiteY1" fmla="*/ 100394 h 183169"/>
                <a:gd name="connsiteX2" fmla="*/ 22598 w 199267"/>
                <a:gd name="connsiteY2" fmla="*/ 151948 h 183169"/>
                <a:gd name="connsiteX3" fmla="*/ 98572 w 199267"/>
                <a:gd name="connsiteY3" fmla="*/ 0 h 183169"/>
                <a:gd name="connsiteX0" fmla="*/ 98572 w 199267"/>
                <a:gd name="connsiteY0" fmla="*/ 0 h 189555"/>
                <a:gd name="connsiteX1" fmla="*/ 198966 w 199267"/>
                <a:gd name="connsiteY1" fmla="*/ 100394 h 189555"/>
                <a:gd name="connsiteX2" fmla="*/ 22598 w 199267"/>
                <a:gd name="connsiteY2" fmla="*/ 160089 h 189555"/>
                <a:gd name="connsiteX3" fmla="*/ 98572 w 199267"/>
                <a:gd name="connsiteY3" fmla="*/ 0 h 189555"/>
                <a:gd name="connsiteX0" fmla="*/ 99761 w 200456"/>
                <a:gd name="connsiteY0" fmla="*/ 0 h 189555"/>
                <a:gd name="connsiteX1" fmla="*/ 200155 w 200456"/>
                <a:gd name="connsiteY1" fmla="*/ 100394 h 189555"/>
                <a:gd name="connsiteX2" fmla="*/ 23787 w 200456"/>
                <a:gd name="connsiteY2" fmla="*/ 160089 h 189555"/>
                <a:gd name="connsiteX3" fmla="*/ 99761 w 200456"/>
                <a:gd name="connsiteY3" fmla="*/ 0 h 189555"/>
                <a:gd name="connsiteX0" fmla="*/ 100924 w 201619"/>
                <a:gd name="connsiteY0" fmla="*/ 0 h 189555"/>
                <a:gd name="connsiteX1" fmla="*/ 201318 w 201619"/>
                <a:gd name="connsiteY1" fmla="*/ 100394 h 189555"/>
                <a:gd name="connsiteX2" fmla="*/ 24950 w 201619"/>
                <a:gd name="connsiteY2" fmla="*/ 160089 h 189555"/>
                <a:gd name="connsiteX3" fmla="*/ 100924 w 201619"/>
                <a:gd name="connsiteY3" fmla="*/ 0 h 189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619" h="189555">
                  <a:moveTo>
                    <a:pt x="100924" y="0"/>
                  </a:moveTo>
                  <a:cubicBezTo>
                    <a:pt x="158810" y="19898"/>
                    <a:pt x="205840" y="61502"/>
                    <a:pt x="201318" y="100394"/>
                  </a:cubicBezTo>
                  <a:cubicBezTo>
                    <a:pt x="164235" y="155565"/>
                    <a:pt x="97307" y="232445"/>
                    <a:pt x="24950" y="160089"/>
                  </a:cubicBezTo>
                  <a:cubicBezTo>
                    <a:pt x="-41980" y="104013"/>
                    <a:pt x="40326" y="31655"/>
                    <a:pt x="100924" y="0"/>
                  </a:cubicBezTo>
                  <a:close/>
                </a:path>
              </a:pathLst>
            </a:custGeom>
            <a:solidFill>
              <a:srgbClr val="FF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8" name="자유형: 도형 39">
              <a:extLst>
                <a:ext uri="{FF2B5EF4-FFF2-40B4-BE49-F238E27FC236}">
                  <a16:creationId xmlns:a16="http://schemas.microsoft.com/office/drawing/2014/main" id="{0D5B6BF0-0D0C-4733-AFAA-2D37A22F2EC3}"/>
                </a:ext>
              </a:extLst>
            </p:cNvPr>
            <p:cNvSpPr/>
            <p:nvPr/>
          </p:nvSpPr>
          <p:spPr>
            <a:xfrm>
              <a:off x="5613698" y="4540092"/>
              <a:ext cx="176737" cy="166162"/>
            </a:xfrm>
            <a:custGeom>
              <a:avLst/>
              <a:gdLst>
                <a:gd name="connsiteX0" fmla="*/ 59694 w 160088"/>
                <a:gd name="connsiteY0" fmla="*/ 0 h 176368"/>
                <a:gd name="connsiteX1" fmla="*/ 160088 w 160088"/>
                <a:gd name="connsiteY1" fmla="*/ 100394 h 176368"/>
                <a:gd name="connsiteX2" fmla="*/ 0 w 160088"/>
                <a:gd name="connsiteY2" fmla="*/ 176368 h 176368"/>
                <a:gd name="connsiteX3" fmla="*/ 59694 w 160088"/>
                <a:gd name="connsiteY3" fmla="*/ 0 h 176368"/>
                <a:gd name="connsiteX0" fmla="*/ 59694 w 160088"/>
                <a:gd name="connsiteY0" fmla="*/ 0 h 176368"/>
                <a:gd name="connsiteX1" fmla="*/ 160088 w 160088"/>
                <a:gd name="connsiteY1" fmla="*/ 100394 h 176368"/>
                <a:gd name="connsiteX2" fmla="*/ 0 w 160088"/>
                <a:gd name="connsiteY2" fmla="*/ 176368 h 176368"/>
                <a:gd name="connsiteX3" fmla="*/ 59694 w 160088"/>
                <a:gd name="connsiteY3" fmla="*/ 0 h 176368"/>
                <a:gd name="connsiteX0" fmla="*/ 59694 w 160389"/>
                <a:gd name="connsiteY0" fmla="*/ 0 h 176368"/>
                <a:gd name="connsiteX1" fmla="*/ 160088 w 160389"/>
                <a:gd name="connsiteY1" fmla="*/ 100394 h 176368"/>
                <a:gd name="connsiteX2" fmla="*/ 0 w 160389"/>
                <a:gd name="connsiteY2" fmla="*/ 176368 h 176368"/>
                <a:gd name="connsiteX3" fmla="*/ 59694 w 160389"/>
                <a:gd name="connsiteY3" fmla="*/ 0 h 176368"/>
                <a:gd name="connsiteX0" fmla="*/ 88271 w 188966"/>
                <a:gd name="connsiteY0" fmla="*/ 0 h 176368"/>
                <a:gd name="connsiteX1" fmla="*/ 188665 w 188966"/>
                <a:gd name="connsiteY1" fmla="*/ 100394 h 176368"/>
                <a:gd name="connsiteX2" fmla="*/ 28577 w 188966"/>
                <a:gd name="connsiteY2" fmla="*/ 176368 h 176368"/>
                <a:gd name="connsiteX3" fmla="*/ 88271 w 188966"/>
                <a:gd name="connsiteY3" fmla="*/ 0 h 176368"/>
                <a:gd name="connsiteX0" fmla="*/ 88271 w 188966"/>
                <a:gd name="connsiteY0" fmla="*/ 0 h 215755"/>
                <a:gd name="connsiteX1" fmla="*/ 188665 w 188966"/>
                <a:gd name="connsiteY1" fmla="*/ 100394 h 215755"/>
                <a:gd name="connsiteX2" fmla="*/ 28577 w 188966"/>
                <a:gd name="connsiteY2" fmla="*/ 176368 h 215755"/>
                <a:gd name="connsiteX3" fmla="*/ 88271 w 188966"/>
                <a:gd name="connsiteY3" fmla="*/ 0 h 215755"/>
                <a:gd name="connsiteX0" fmla="*/ 102244 w 202939"/>
                <a:gd name="connsiteY0" fmla="*/ 0 h 195606"/>
                <a:gd name="connsiteX1" fmla="*/ 202638 w 202939"/>
                <a:gd name="connsiteY1" fmla="*/ 100394 h 195606"/>
                <a:gd name="connsiteX2" fmla="*/ 26270 w 202939"/>
                <a:gd name="connsiteY2" fmla="*/ 151948 h 195606"/>
                <a:gd name="connsiteX3" fmla="*/ 102244 w 202939"/>
                <a:gd name="connsiteY3" fmla="*/ 0 h 195606"/>
                <a:gd name="connsiteX0" fmla="*/ 102244 w 202939"/>
                <a:gd name="connsiteY0" fmla="*/ 0 h 185005"/>
                <a:gd name="connsiteX1" fmla="*/ 202638 w 202939"/>
                <a:gd name="connsiteY1" fmla="*/ 100394 h 185005"/>
                <a:gd name="connsiteX2" fmla="*/ 26270 w 202939"/>
                <a:gd name="connsiteY2" fmla="*/ 151948 h 185005"/>
                <a:gd name="connsiteX3" fmla="*/ 102244 w 202939"/>
                <a:gd name="connsiteY3" fmla="*/ 0 h 185005"/>
                <a:gd name="connsiteX0" fmla="*/ 97875 w 198570"/>
                <a:gd name="connsiteY0" fmla="*/ 0 h 185005"/>
                <a:gd name="connsiteX1" fmla="*/ 198269 w 198570"/>
                <a:gd name="connsiteY1" fmla="*/ 100394 h 185005"/>
                <a:gd name="connsiteX2" fmla="*/ 21901 w 198570"/>
                <a:gd name="connsiteY2" fmla="*/ 151948 h 185005"/>
                <a:gd name="connsiteX3" fmla="*/ 97875 w 198570"/>
                <a:gd name="connsiteY3" fmla="*/ 0 h 185005"/>
                <a:gd name="connsiteX0" fmla="*/ 102019 w 202714"/>
                <a:gd name="connsiteY0" fmla="*/ 0 h 185005"/>
                <a:gd name="connsiteX1" fmla="*/ 202413 w 202714"/>
                <a:gd name="connsiteY1" fmla="*/ 100394 h 185005"/>
                <a:gd name="connsiteX2" fmla="*/ 26045 w 202714"/>
                <a:gd name="connsiteY2" fmla="*/ 151948 h 185005"/>
                <a:gd name="connsiteX3" fmla="*/ 102019 w 202714"/>
                <a:gd name="connsiteY3" fmla="*/ 0 h 185005"/>
                <a:gd name="connsiteX0" fmla="*/ 102019 w 202714"/>
                <a:gd name="connsiteY0" fmla="*/ 0 h 190379"/>
                <a:gd name="connsiteX1" fmla="*/ 202413 w 202714"/>
                <a:gd name="connsiteY1" fmla="*/ 100394 h 190379"/>
                <a:gd name="connsiteX2" fmla="*/ 26045 w 202714"/>
                <a:gd name="connsiteY2" fmla="*/ 151948 h 190379"/>
                <a:gd name="connsiteX3" fmla="*/ 102019 w 202714"/>
                <a:gd name="connsiteY3" fmla="*/ 0 h 190379"/>
                <a:gd name="connsiteX0" fmla="*/ 102019 w 202714"/>
                <a:gd name="connsiteY0" fmla="*/ 0 h 183169"/>
                <a:gd name="connsiteX1" fmla="*/ 202413 w 202714"/>
                <a:gd name="connsiteY1" fmla="*/ 100394 h 183169"/>
                <a:gd name="connsiteX2" fmla="*/ 26045 w 202714"/>
                <a:gd name="connsiteY2" fmla="*/ 151948 h 183169"/>
                <a:gd name="connsiteX3" fmla="*/ 102019 w 202714"/>
                <a:gd name="connsiteY3" fmla="*/ 0 h 183169"/>
                <a:gd name="connsiteX0" fmla="*/ 98572 w 199267"/>
                <a:gd name="connsiteY0" fmla="*/ 0 h 183169"/>
                <a:gd name="connsiteX1" fmla="*/ 198966 w 199267"/>
                <a:gd name="connsiteY1" fmla="*/ 100394 h 183169"/>
                <a:gd name="connsiteX2" fmla="*/ 22598 w 199267"/>
                <a:gd name="connsiteY2" fmla="*/ 151948 h 183169"/>
                <a:gd name="connsiteX3" fmla="*/ 98572 w 199267"/>
                <a:gd name="connsiteY3" fmla="*/ 0 h 183169"/>
                <a:gd name="connsiteX0" fmla="*/ 98572 w 199267"/>
                <a:gd name="connsiteY0" fmla="*/ 0 h 189555"/>
                <a:gd name="connsiteX1" fmla="*/ 198966 w 199267"/>
                <a:gd name="connsiteY1" fmla="*/ 100394 h 189555"/>
                <a:gd name="connsiteX2" fmla="*/ 22598 w 199267"/>
                <a:gd name="connsiteY2" fmla="*/ 160089 h 189555"/>
                <a:gd name="connsiteX3" fmla="*/ 98572 w 199267"/>
                <a:gd name="connsiteY3" fmla="*/ 0 h 189555"/>
                <a:gd name="connsiteX0" fmla="*/ 99761 w 200456"/>
                <a:gd name="connsiteY0" fmla="*/ 0 h 189555"/>
                <a:gd name="connsiteX1" fmla="*/ 200155 w 200456"/>
                <a:gd name="connsiteY1" fmla="*/ 100394 h 189555"/>
                <a:gd name="connsiteX2" fmla="*/ 23787 w 200456"/>
                <a:gd name="connsiteY2" fmla="*/ 160089 h 189555"/>
                <a:gd name="connsiteX3" fmla="*/ 99761 w 200456"/>
                <a:gd name="connsiteY3" fmla="*/ 0 h 189555"/>
                <a:gd name="connsiteX0" fmla="*/ 100924 w 201619"/>
                <a:gd name="connsiteY0" fmla="*/ 0 h 189555"/>
                <a:gd name="connsiteX1" fmla="*/ 201318 w 201619"/>
                <a:gd name="connsiteY1" fmla="*/ 100394 h 189555"/>
                <a:gd name="connsiteX2" fmla="*/ 24950 w 201619"/>
                <a:gd name="connsiteY2" fmla="*/ 160089 h 189555"/>
                <a:gd name="connsiteX3" fmla="*/ 100924 w 201619"/>
                <a:gd name="connsiteY3" fmla="*/ 0 h 189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619" h="189555">
                  <a:moveTo>
                    <a:pt x="100924" y="0"/>
                  </a:moveTo>
                  <a:cubicBezTo>
                    <a:pt x="158810" y="19898"/>
                    <a:pt x="205840" y="61502"/>
                    <a:pt x="201318" y="100394"/>
                  </a:cubicBezTo>
                  <a:cubicBezTo>
                    <a:pt x="164235" y="155565"/>
                    <a:pt x="97307" y="232445"/>
                    <a:pt x="24950" y="160089"/>
                  </a:cubicBezTo>
                  <a:cubicBezTo>
                    <a:pt x="-41980" y="104013"/>
                    <a:pt x="40326" y="31655"/>
                    <a:pt x="100924" y="0"/>
                  </a:cubicBezTo>
                  <a:close/>
                </a:path>
              </a:pathLst>
            </a:custGeom>
            <a:solidFill>
              <a:srgbClr val="FF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9" name="자유형: 도형 40">
              <a:extLst>
                <a:ext uri="{FF2B5EF4-FFF2-40B4-BE49-F238E27FC236}">
                  <a16:creationId xmlns:a16="http://schemas.microsoft.com/office/drawing/2014/main" id="{CD655011-F54E-4E5F-9B65-82177E676DD6}"/>
                </a:ext>
              </a:extLst>
            </p:cNvPr>
            <p:cNvSpPr/>
            <p:nvPr/>
          </p:nvSpPr>
          <p:spPr>
            <a:xfrm>
              <a:off x="5855115" y="4627148"/>
              <a:ext cx="146129" cy="137385"/>
            </a:xfrm>
            <a:custGeom>
              <a:avLst/>
              <a:gdLst>
                <a:gd name="connsiteX0" fmla="*/ 59694 w 160088"/>
                <a:gd name="connsiteY0" fmla="*/ 0 h 176368"/>
                <a:gd name="connsiteX1" fmla="*/ 160088 w 160088"/>
                <a:gd name="connsiteY1" fmla="*/ 100394 h 176368"/>
                <a:gd name="connsiteX2" fmla="*/ 0 w 160088"/>
                <a:gd name="connsiteY2" fmla="*/ 176368 h 176368"/>
                <a:gd name="connsiteX3" fmla="*/ 59694 w 160088"/>
                <a:gd name="connsiteY3" fmla="*/ 0 h 176368"/>
                <a:gd name="connsiteX0" fmla="*/ 59694 w 160088"/>
                <a:gd name="connsiteY0" fmla="*/ 0 h 176368"/>
                <a:gd name="connsiteX1" fmla="*/ 160088 w 160088"/>
                <a:gd name="connsiteY1" fmla="*/ 100394 h 176368"/>
                <a:gd name="connsiteX2" fmla="*/ 0 w 160088"/>
                <a:gd name="connsiteY2" fmla="*/ 176368 h 176368"/>
                <a:gd name="connsiteX3" fmla="*/ 59694 w 160088"/>
                <a:gd name="connsiteY3" fmla="*/ 0 h 176368"/>
                <a:gd name="connsiteX0" fmla="*/ 59694 w 160389"/>
                <a:gd name="connsiteY0" fmla="*/ 0 h 176368"/>
                <a:gd name="connsiteX1" fmla="*/ 160088 w 160389"/>
                <a:gd name="connsiteY1" fmla="*/ 100394 h 176368"/>
                <a:gd name="connsiteX2" fmla="*/ 0 w 160389"/>
                <a:gd name="connsiteY2" fmla="*/ 176368 h 176368"/>
                <a:gd name="connsiteX3" fmla="*/ 59694 w 160389"/>
                <a:gd name="connsiteY3" fmla="*/ 0 h 176368"/>
                <a:gd name="connsiteX0" fmla="*/ 88271 w 188966"/>
                <a:gd name="connsiteY0" fmla="*/ 0 h 176368"/>
                <a:gd name="connsiteX1" fmla="*/ 188665 w 188966"/>
                <a:gd name="connsiteY1" fmla="*/ 100394 h 176368"/>
                <a:gd name="connsiteX2" fmla="*/ 28577 w 188966"/>
                <a:gd name="connsiteY2" fmla="*/ 176368 h 176368"/>
                <a:gd name="connsiteX3" fmla="*/ 88271 w 188966"/>
                <a:gd name="connsiteY3" fmla="*/ 0 h 176368"/>
                <a:gd name="connsiteX0" fmla="*/ 88271 w 188966"/>
                <a:gd name="connsiteY0" fmla="*/ 0 h 215755"/>
                <a:gd name="connsiteX1" fmla="*/ 188665 w 188966"/>
                <a:gd name="connsiteY1" fmla="*/ 100394 h 215755"/>
                <a:gd name="connsiteX2" fmla="*/ 28577 w 188966"/>
                <a:gd name="connsiteY2" fmla="*/ 176368 h 215755"/>
                <a:gd name="connsiteX3" fmla="*/ 88271 w 188966"/>
                <a:gd name="connsiteY3" fmla="*/ 0 h 215755"/>
                <a:gd name="connsiteX0" fmla="*/ 102244 w 202939"/>
                <a:gd name="connsiteY0" fmla="*/ 0 h 195606"/>
                <a:gd name="connsiteX1" fmla="*/ 202638 w 202939"/>
                <a:gd name="connsiteY1" fmla="*/ 100394 h 195606"/>
                <a:gd name="connsiteX2" fmla="*/ 26270 w 202939"/>
                <a:gd name="connsiteY2" fmla="*/ 151948 h 195606"/>
                <a:gd name="connsiteX3" fmla="*/ 102244 w 202939"/>
                <a:gd name="connsiteY3" fmla="*/ 0 h 195606"/>
                <a:gd name="connsiteX0" fmla="*/ 102244 w 202939"/>
                <a:gd name="connsiteY0" fmla="*/ 0 h 185005"/>
                <a:gd name="connsiteX1" fmla="*/ 202638 w 202939"/>
                <a:gd name="connsiteY1" fmla="*/ 100394 h 185005"/>
                <a:gd name="connsiteX2" fmla="*/ 26270 w 202939"/>
                <a:gd name="connsiteY2" fmla="*/ 151948 h 185005"/>
                <a:gd name="connsiteX3" fmla="*/ 102244 w 202939"/>
                <a:gd name="connsiteY3" fmla="*/ 0 h 185005"/>
                <a:gd name="connsiteX0" fmla="*/ 97875 w 198570"/>
                <a:gd name="connsiteY0" fmla="*/ 0 h 185005"/>
                <a:gd name="connsiteX1" fmla="*/ 198269 w 198570"/>
                <a:gd name="connsiteY1" fmla="*/ 100394 h 185005"/>
                <a:gd name="connsiteX2" fmla="*/ 21901 w 198570"/>
                <a:gd name="connsiteY2" fmla="*/ 151948 h 185005"/>
                <a:gd name="connsiteX3" fmla="*/ 97875 w 198570"/>
                <a:gd name="connsiteY3" fmla="*/ 0 h 185005"/>
                <a:gd name="connsiteX0" fmla="*/ 102019 w 202714"/>
                <a:gd name="connsiteY0" fmla="*/ 0 h 185005"/>
                <a:gd name="connsiteX1" fmla="*/ 202413 w 202714"/>
                <a:gd name="connsiteY1" fmla="*/ 100394 h 185005"/>
                <a:gd name="connsiteX2" fmla="*/ 26045 w 202714"/>
                <a:gd name="connsiteY2" fmla="*/ 151948 h 185005"/>
                <a:gd name="connsiteX3" fmla="*/ 102019 w 202714"/>
                <a:gd name="connsiteY3" fmla="*/ 0 h 185005"/>
                <a:gd name="connsiteX0" fmla="*/ 102019 w 202714"/>
                <a:gd name="connsiteY0" fmla="*/ 0 h 190379"/>
                <a:gd name="connsiteX1" fmla="*/ 202413 w 202714"/>
                <a:gd name="connsiteY1" fmla="*/ 100394 h 190379"/>
                <a:gd name="connsiteX2" fmla="*/ 26045 w 202714"/>
                <a:gd name="connsiteY2" fmla="*/ 151948 h 190379"/>
                <a:gd name="connsiteX3" fmla="*/ 102019 w 202714"/>
                <a:gd name="connsiteY3" fmla="*/ 0 h 190379"/>
                <a:gd name="connsiteX0" fmla="*/ 102019 w 202714"/>
                <a:gd name="connsiteY0" fmla="*/ 0 h 183169"/>
                <a:gd name="connsiteX1" fmla="*/ 202413 w 202714"/>
                <a:gd name="connsiteY1" fmla="*/ 100394 h 183169"/>
                <a:gd name="connsiteX2" fmla="*/ 26045 w 202714"/>
                <a:gd name="connsiteY2" fmla="*/ 151948 h 183169"/>
                <a:gd name="connsiteX3" fmla="*/ 102019 w 202714"/>
                <a:gd name="connsiteY3" fmla="*/ 0 h 183169"/>
                <a:gd name="connsiteX0" fmla="*/ 98572 w 199267"/>
                <a:gd name="connsiteY0" fmla="*/ 0 h 183169"/>
                <a:gd name="connsiteX1" fmla="*/ 198966 w 199267"/>
                <a:gd name="connsiteY1" fmla="*/ 100394 h 183169"/>
                <a:gd name="connsiteX2" fmla="*/ 22598 w 199267"/>
                <a:gd name="connsiteY2" fmla="*/ 151948 h 183169"/>
                <a:gd name="connsiteX3" fmla="*/ 98572 w 199267"/>
                <a:gd name="connsiteY3" fmla="*/ 0 h 183169"/>
                <a:gd name="connsiteX0" fmla="*/ 98572 w 199267"/>
                <a:gd name="connsiteY0" fmla="*/ 0 h 189555"/>
                <a:gd name="connsiteX1" fmla="*/ 198966 w 199267"/>
                <a:gd name="connsiteY1" fmla="*/ 100394 h 189555"/>
                <a:gd name="connsiteX2" fmla="*/ 22598 w 199267"/>
                <a:gd name="connsiteY2" fmla="*/ 160089 h 189555"/>
                <a:gd name="connsiteX3" fmla="*/ 98572 w 199267"/>
                <a:gd name="connsiteY3" fmla="*/ 0 h 189555"/>
                <a:gd name="connsiteX0" fmla="*/ 99761 w 200456"/>
                <a:gd name="connsiteY0" fmla="*/ 0 h 189555"/>
                <a:gd name="connsiteX1" fmla="*/ 200155 w 200456"/>
                <a:gd name="connsiteY1" fmla="*/ 100394 h 189555"/>
                <a:gd name="connsiteX2" fmla="*/ 23787 w 200456"/>
                <a:gd name="connsiteY2" fmla="*/ 160089 h 189555"/>
                <a:gd name="connsiteX3" fmla="*/ 99761 w 200456"/>
                <a:gd name="connsiteY3" fmla="*/ 0 h 189555"/>
                <a:gd name="connsiteX0" fmla="*/ 100924 w 201619"/>
                <a:gd name="connsiteY0" fmla="*/ 0 h 189555"/>
                <a:gd name="connsiteX1" fmla="*/ 201318 w 201619"/>
                <a:gd name="connsiteY1" fmla="*/ 100394 h 189555"/>
                <a:gd name="connsiteX2" fmla="*/ 24950 w 201619"/>
                <a:gd name="connsiteY2" fmla="*/ 160089 h 189555"/>
                <a:gd name="connsiteX3" fmla="*/ 100924 w 201619"/>
                <a:gd name="connsiteY3" fmla="*/ 0 h 189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619" h="189555">
                  <a:moveTo>
                    <a:pt x="100924" y="0"/>
                  </a:moveTo>
                  <a:cubicBezTo>
                    <a:pt x="158810" y="19898"/>
                    <a:pt x="205840" y="61502"/>
                    <a:pt x="201318" y="100394"/>
                  </a:cubicBezTo>
                  <a:cubicBezTo>
                    <a:pt x="164235" y="155565"/>
                    <a:pt x="97307" y="232445"/>
                    <a:pt x="24950" y="160089"/>
                  </a:cubicBezTo>
                  <a:cubicBezTo>
                    <a:pt x="-41980" y="104013"/>
                    <a:pt x="40326" y="31655"/>
                    <a:pt x="100924" y="0"/>
                  </a:cubicBezTo>
                  <a:close/>
                </a:path>
              </a:pathLst>
            </a:custGeom>
            <a:solidFill>
              <a:srgbClr val="FF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2019-05-20T05:38:14Z</dcterms:modified>
</cp:coreProperties>
</file>