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210748792270534E-2"/>
          <c:y val="5.1451086956521737E-2"/>
          <c:w val="0.8833381642512077"/>
          <c:h val="0.88333816425120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B1B6-4AF9-A205-7EBA98AB10BF}"/>
              </c:ext>
            </c:extLst>
          </c:dPt>
          <c:dPt>
            <c:idx val="1"/>
            <c:bubble3D val="0"/>
            <c:spPr>
              <a:solidFill>
                <a:sysClr val="window" lastClr="FFFFFF">
                  <a:alpha val="31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3-B1B6-4AF9-A205-7EBA98AB10BF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75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1B6-4AF9-A205-7EBA98AB10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210748792270534E-2"/>
          <c:y val="5.1451086956521737E-2"/>
          <c:w val="0.8833381642512077"/>
          <c:h val="0.883338164251207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8FDB-48BA-AF25-060425236E8C}"/>
              </c:ext>
            </c:extLst>
          </c:dPt>
          <c:dPt>
            <c:idx val="1"/>
            <c:bubble3D val="0"/>
            <c:spPr>
              <a:solidFill>
                <a:sysClr val="window" lastClr="FFFFFF">
                  <a:alpha val="31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3-8FDB-48BA-AF25-060425236E8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DB-48BA-AF25-060425236E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23" name="Freeform: Shape 622">
            <a:extLst>
              <a:ext uri="{FF2B5EF4-FFF2-40B4-BE49-F238E27FC236}">
                <a16:creationId xmlns:a16="http://schemas.microsoft.com/office/drawing/2014/main" id="{8CC9711D-DE9A-4F4E-A91C-2FFA4F0601AA}"/>
              </a:ext>
            </a:extLst>
          </p:cNvPr>
          <p:cNvSpPr/>
          <p:nvPr/>
        </p:nvSpPr>
        <p:spPr>
          <a:xfrm>
            <a:off x="4433165" y="2159989"/>
            <a:ext cx="1085077" cy="3603718"/>
          </a:xfrm>
          <a:custGeom>
            <a:avLst/>
            <a:gdLst>
              <a:gd name="connsiteX0" fmla="*/ 1763037 w 3195530"/>
              <a:gd name="connsiteY0" fmla="*/ 2903008 h 10612860"/>
              <a:gd name="connsiteX1" fmla="*/ 1850995 w 3195530"/>
              <a:gd name="connsiteY1" fmla="*/ 3156579 h 10612860"/>
              <a:gd name="connsiteX2" fmla="*/ 1868097 w 3195530"/>
              <a:gd name="connsiteY2" fmla="*/ 2960638 h 10612860"/>
              <a:gd name="connsiteX3" fmla="*/ 1290800 w 3195530"/>
              <a:gd name="connsiteY3" fmla="*/ 0 h 10612860"/>
              <a:gd name="connsiteX4" fmla="*/ 1852755 w 3195530"/>
              <a:gd name="connsiteY4" fmla="*/ 556368 h 10612860"/>
              <a:gd name="connsiteX5" fmla="*/ 1880139 w 3195530"/>
              <a:gd name="connsiteY5" fmla="*/ 826219 h 10612860"/>
              <a:gd name="connsiteX6" fmla="*/ 1800885 w 3195530"/>
              <a:gd name="connsiteY6" fmla="*/ 889179 h 10612860"/>
              <a:gd name="connsiteX7" fmla="*/ 1665029 w 3195530"/>
              <a:gd name="connsiteY7" fmla="*/ 1234718 h 10612860"/>
              <a:gd name="connsiteX8" fmla="*/ 1649096 w 3195530"/>
              <a:gd name="connsiteY8" fmla="*/ 1339123 h 10612860"/>
              <a:gd name="connsiteX9" fmla="*/ 1534696 w 3195530"/>
              <a:gd name="connsiteY9" fmla="*/ 1530388 h 10612860"/>
              <a:gd name="connsiteX10" fmla="*/ 1721540 w 3195530"/>
              <a:gd name="connsiteY10" fmla="*/ 1740863 h 10612860"/>
              <a:gd name="connsiteX11" fmla="*/ 1724957 w 3195530"/>
              <a:gd name="connsiteY11" fmla="*/ 1755132 h 10612860"/>
              <a:gd name="connsiteX12" fmla="*/ 1652304 w 3195530"/>
              <a:gd name="connsiteY12" fmla="*/ 1750313 h 10612860"/>
              <a:gd name="connsiteX13" fmla="*/ 1751358 w 3195530"/>
              <a:gd name="connsiteY13" fmla="*/ 1930550 h 10612860"/>
              <a:gd name="connsiteX14" fmla="*/ 1724957 w 3195530"/>
              <a:gd name="connsiteY14" fmla="*/ 1755132 h 10612860"/>
              <a:gd name="connsiteX15" fmla="*/ 1736291 w 3195530"/>
              <a:gd name="connsiteY15" fmla="*/ 1755884 h 10612860"/>
              <a:gd name="connsiteX16" fmla="*/ 1721540 w 3195530"/>
              <a:gd name="connsiteY16" fmla="*/ 1740863 h 10612860"/>
              <a:gd name="connsiteX17" fmla="*/ 1667880 w 3195530"/>
              <a:gd name="connsiteY17" fmla="*/ 1609649 h 10612860"/>
              <a:gd name="connsiteX18" fmla="*/ 1658106 w 3195530"/>
              <a:gd name="connsiteY18" fmla="*/ 1372022 h 10612860"/>
              <a:gd name="connsiteX19" fmla="*/ 1734509 w 3195530"/>
              <a:gd name="connsiteY19" fmla="*/ 1541309 h 10612860"/>
              <a:gd name="connsiteX20" fmla="*/ 2326647 w 3195530"/>
              <a:gd name="connsiteY20" fmla="*/ 1715111 h 10612860"/>
              <a:gd name="connsiteX21" fmla="*/ 2509435 w 3195530"/>
              <a:gd name="connsiteY21" fmla="*/ 1794736 h 10612860"/>
              <a:gd name="connsiteX22" fmla="*/ 2606453 w 3195530"/>
              <a:gd name="connsiteY22" fmla="*/ 2095611 h 10612860"/>
              <a:gd name="connsiteX23" fmla="*/ 2672829 w 3195530"/>
              <a:gd name="connsiteY23" fmla="*/ 2178119 h 10612860"/>
              <a:gd name="connsiteX24" fmla="*/ 2670233 w 3195530"/>
              <a:gd name="connsiteY24" fmla="*/ 2302646 h 10612860"/>
              <a:gd name="connsiteX25" fmla="*/ 2712685 w 3195530"/>
              <a:gd name="connsiteY25" fmla="*/ 2352064 h 10612860"/>
              <a:gd name="connsiteX26" fmla="*/ 2702149 w 3195530"/>
              <a:gd name="connsiteY26" fmla="*/ 2404747 h 10612860"/>
              <a:gd name="connsiteX27" fmla="*/ 2763128 w 3195530"/>
              <a:gd name="connsiteY27" fmla="*/ 2436539 h 10612860"/>
              <a:gd name="connsiteX28" fmla="*/ 2757987 w 3195530"/>
              <a:gd name="connsiteY28" fmla="*/ 2539216 h 10612860"/>
              <a:gd name="connsiteX29" fmla="*/ 3024915 w 3195530"/>
              <a:gd name="connsiteY29" fmla="*/ 2938542 h 10612860"/>
              <a:gd name="connsiteX30" fmla="*/ 3138120 w 3195530"/>
              <a:gd name="connsiteY30" fmla="*/ 3005297 h 10612860"/>
              <a:gd name="connsiteX31" fmla="*/ 3194723 w 3195530"/>
              <a:gd name="connsiteY31" fmla="*/ 3333739 h 10612860"/>
              <a:gd name="connsiteX32" fmla="*/ 2857806 w 3195530"/>
              <a:gd name="connsiteY32" fmla="*/ 3656225 h 10612860"/>
              <a:gd name="connsiteX33" fmla="*/ 2542420 w 3195530"/>
              <a:gd name="connsiteY33" fmla="*/ 3660305 h 10612860"/>
              <a:gd name="connsiteX34" fmla="*/ 2461079 w 3195530"/>
              <a:gd name="connsiteY34" fmla="*/ 3610217 h 10612860"/>
              <a:gd name="connsiteX35" fmla="*/ 2503020 w 3195530"/>
              <a:gd name="connsiteY35" fmla="*/ 3730889 h 10612860"/>
              <a:gd name="connsiteX36" fmla="*/ 2445357 w 3195530"/>
              <a:gd name="connsiteY36" fmla="*/ 3730903 h 10612860"/>
              <a:gd name="connsiteX37" fmla="*/ 2445357 w 3195530"/>
              <a:gd name="connsiteY37" fmla="*/ 3964866 h 10612860"/>
              <a:gd name="connsiteX38" fmla="*/ 2459686 w 3195530"/>
              <a:gd name="connsiteY38" fmla="*/ 3964866 h 10612860"/>
              <a:gd name="connsiteX39" fmla="*/ 2469021 w 3195530"/>
              <a:gd name="connsiteY39" fmla="*/ 4013875 h 10612860"/>
              <a:gd name="connsiteX40" fmla="*/ 2974950 w 3195530"/>
              <a:gd name="connsiteY40" fmla="*/ 5593332 h 10612860"/>
              <a:gd name="connsiteX41" fmla="*/ 2708419 w 3195530"/>
              <a:gd name="connsiteY41" fmla="*/ 5730659 h 10612860"/>
              <a:gd name="connsiteX42" fmla="*/ 2736752 w 3195530"/>
              <a:gd name="connsiteY42" fmla="*/ 6385004 h 10612860"/>
              <a:gd name="connsiteX43" fmla="*/ 2718427 w 3195530"/>
              <a:gd name="connsiteY43" fmla="*/ 7009774 h 10612860"/>
              <a:gd name="connsiteX44" fmla="*/ 2690545 w 3195530"/>
              <a:gd name="connsiteY44" fmla="*/ 7429203 h 10612860"/>
              <a:gd name="connsiteX45" fmla="*/ 2595054 w 3195530"/>
              <a:gd name="connsiteY45" fmla="*/ 7760350 h 10612860"/>
              <a:gd name="connsiteX46" fmla="*/ 2500175 w 3195530"/>
              <a:gd name="connsiteY46" fmla="*/ 7873515 h 10612860"/>
              <a:gd name="connsiteX47" fmla="*/ 2483431 w 3195530"/>
              <a:gd name="connsiteY47" fmla="*/ 8113645 h 10612860"/>
              <a:gd name="connsiteX48" fmla="*/ 2412136 w 3195530"/>
              <a:gd name="connsiteY48" fmla="*/ 8776730 h 10612860"/>
              <a:gd name="connsiteX49" fmla="*/ 2380366 w 3195530"/>
              <a:gd name="connsiteY49" fmla="*/ 9173347 h 10612860"/>
              <a:gd name="connsiteX50" fmla="*/ 2396889 w 3195530"/>
              <a:gd name="connsiteY50" fmla="*/ 9467957 h 10612860"/>
              <a:gd name="connsiteX51" fmla="*/ 2454833 w 3195530"/>
              <a:gd name="connsiteY51" fmla="*/ 9613145 h 10612860"/>
              <a:gd name="connsiteX52" fmla="*/ 2424209 w 3195530"/>
              <a:gd name="connsiteY52" fmla="*/ 9804339 h 10612860"/>
              <a:gd name="connsiteX53" fmla="*/ 3134866 w 3195530"/>
              <a:gd name="connsiteY53" fmla="*/ 10341562 h 10612860"/>
              <a:gd name="connsiteX54" fmla="*/ 3160024 w 3195530"/>
              <a:gd name="connsiteY54" fmla="*/ 10564964 h 10612860"/>
              <a:gd name="connsiteX55" fmla="*/ 2531417 w 3195530"/>
              <a:gd name="connsiteY55" fmla="*/ 10550290 h 10612860"/>
              <a:gd name="connsiteX56" fmla="*/ 1876236 w 3195530"/>
              <a:gd name="connsiteY56" fmla="*/ 10303490 h 10612860"/>
              <a:gd name="connsiteX57" fmla="*/ 1861870 w 3195530"/>
              <a:gd name="connsiteY57" fmla="*/ 10020777 h 10612860"/>
              <a:gd name="connsiteX58" fmla="*/ 1835213 w 3195530"/>
              <a:gd name="connsiteY58" fmla="*/ 9894183 h 10612860"/>
              <a:gd name="connsiteX59" fmla="*/ 1882681 w 3195530"/>
              <a:gd name="connsiteY59" fmla="*/ 9589781 h 10612860"/>
              <a:gd name="connsiteX60" fmla="*/ 1802386 w 3195530"/>
              <a:gd name="connsiteY60" fmla="*/ 9334796 h 10612860"/>
              <a:gd name="connsiteX61" fmla="*/ 1800887 w 3195530"/>
              <a:gd name="connsiteY61" fmla="*/ 8152789 h 10612860"/>
              <a:gd name="connsiteX62" fmla="*/ 1935942 w 3195530"/>
              <a:gd name="connsiteY62" fmla="*/ 7506024 h 10612860"/>
              <a:gd name="connsiteX63" fmla="*/ 1876110 w 3195530"/>
              <a:gd name="connsiteY63" fmla="*/ 7319701 h 10612860"/>
              <a:gd name="connsiteX64" fmla="*/ 1916465 w 3195530"/>
              <a:gd name="connsiteY64" fmla="*/ 7164091 h 10612860"/>
              <a:gd name="connsiteX65" fmla="*/ 1910193 w 3195530"/>
              <a:gd name="connsiteY65" fmla="*/ 6839348 h 10612860"/>
              <a:gd name="connsiteX66" fmla="*/ 1707813 w 3195530"/>
              <a:gd name="connsiteY66" fmla="*/ 6238651 h 10612860"/>
              <a:gd name="connsiteX67" fmla="*/ 1377613 w 3195530"/>
              <a:gd name="connsiteY67" fmla="*/ 7441295 h 10612860"/>
              <a:gd name="connsiteX68" fmla="*/ 1374660 w 3195530"/>
              <a:gd name="connsiteY68" fmla="*/ 7650818 h 10612860"/>
              <a:gd name="connsiteX69" fmla="*/ 1267540 w 3195530"/>
              <a:gd name="connsiteY69" fmla="*/ 7793055 h 10612860"/>
              <a:gd name="connsiteX70" fmla="*/ 1278558 w 3195530"/>
              <a:gd name="connsiteY70" fmla="*/ 7897618 h 10612860"/>
              <a:gd name="connsiteX71" fmla="*/ 1205942 w 3195530"/>
              <a:gd name="connsiteY71" fmla="*/ 8057305 h 10612860"/>
              <a:gd name="connsiteX72" fmla="*/ 1033520 w 3195530"/>
              <a:gd name="connsiteY72" fmla="*/ 9173347 h 10612860"/>
              <a:gd name="connsiteX73" fmla="*/ 1054274 w 3195530"/>
              <a:gd name="connsiteY73" fmla="*/ 9656724 h 10612860"/>
              <a:gd name="connsiteX74" fmla="*/ 990267 w 3195530"/>
              <a:gd name="connsiteY74" fmla="*/ 10063276 h 10612860"/>
              <a:gd name="connsiteX75" fmla="*/ 1368683 w 3195530"/>
              <a:gd name="connsiteY75" fmla="*/ 10442252 h 10612860"/>
              <a:gd name="connsiteX76" fmla="*/ 918876 w 3195530"/>
              <a:gd name="connsiteY76" fmla="*/ 10600044 h 10612860"/>
              <a:gd name="connsiteX77" fmla="*/ 474779 w 3195530"/>
              <a:gd name="connsiteY77" fmla="*/ 10287718 h 10612860"/>
              <a:gd name="connsiteX78" fmla="*/ 566182 w 3195530"/>
              <a:gd name="connsiteY78" fmla="*/ 10019896 h 10612860"/>
              <a:gd name="connsiteX79" fmla="*/ 460825 w 3195530"/>
              <a:gd name="connsiteY79" fmla="*/ 9692724 h 10612860"/>
              <a:gd name="connsiteX80" fmla="*/ 511587 w 3195530"/>
              <a:gd name="connsiteY80" fmla="*/ 9032388 h 10612860"/>
              <a:gd name="connsiteX81" fmla="*/ 622935 w 3195530"/>
              <a:gd name="connsiteY81" fmla="*/ 7525502 h 10612860"/>
              <a:gd name="connsiteX82" fmla="*/ 669466 w 3195530"/>
              <a:gd name="connsiteY82" fmla="*/ 7311969 h 10612860"/>
              <a:gd name="connsiteX83" fmla="*/ 689870 w 3195530"/>
              <a:gd name="connsiteY83" fmla="*/ 7037851 h 10612860"/>
              <a:gd name="connsiteX84" fmla="*/ 677180 w 3195530"/>
              <a:gd name="connsiteY84" fmla="*/ 6796735 h 10612860"/>
              <a:gd name="connsiteX85" fmla="*/ 587421 w 3195530"/>
              <a:gd name="connsiteY85" fmla="*/ 6210025 h 10612860"/>
              <a:gd name="connsiteX86" fmla="*/ 503127 w 3195530"/>
              <a:gd name="connsiteY86" fmla="*/ 5850688 h 10612860"/>
              <a:gd name="connsiteX87" fmla="*/ 304621 w 3195530"/>
              <a:gd name="connsiteY87" fmla="*/ 5601332 h 10612860"/>
              <a:gd name="connsiteX88" fmla="*/ 461987 w 3195530"/>
              <a:gd name="connsiteY88" fmla="*/ 4201579 h 10612860"/>
              <a:gd name="connsiteX89" fmla="*/ 480370 w 3195530"/>
              <a:gd name="connsiteY89" fmla="*/ 4073429 h 10612860"/>
              <a:gd name="connsiteX90" fmla="*/ 480370 w 3195530"/>
              <a:gd name="connsiteY90" fmla="*/ 4037882 h 10612860"/>
              <a:gd name="connsiteX91" fmla="*/ 372115 w 3195530"/>
              <a:gd name="connsiteY91" fmla="*/ 3976393 h 10612860"/>
              <a:gd name="connsiteX92" fmla="*/ 348560 w 3195530"/>
              <a:gd name="connsiteY92" fmla="*/ 3964866 h 10612860"/>
              <a:gd name="connsiteX93" fmla="*/ 480370 w 3195530"/>
              <a:gd name="connsiteY93" fmla="*/ 3964866 h 10612860"/>
              <a:gd name="connsiteX94" fmla="*/ 480370 w 3195530"/>
              <a:gd name="connsiteY94" fmla="*/ 3731366 h 10612860"/>
              <a:gd name="connsiteX95" fmla="*/ 325501 w 3195530"/>
              <a:gd name="connsiteY95" fmla="*/ 3731402 h 10612860"/>
              <a:gd name="connsiteX96" fmla="*/ 357520 w 3195530"/>
              <a:gd name="connsiteY96" fmla="*/ 3489579 h 10612860"/>
              <a:gd name="connsiteX97" fmla="*/ 296032 w 3195530"/>
              <a:gd name="connsiteY97" fmla="*/ 3332537 h 10612860"/>
              <a:gd name="connsiteX98" fmla="*/ 312879 w 3195530"/>
              <a:gd name="connsiteY98" fmla="*/ 3170839 h 10612860"/>
              <a:gd name="connsiteX99" fmla="*/ 258721 w 3195530"/>
              <a:gd name="connsiteY99" fmla="*/ 3134915 h 10612860"/>
              <a:gd name="connsiteX100" fmla="*/ 207412 w 3195530"/>
              <a:gd name="connsiteY100" fmla="*/ 2897913 h 10612860"/>
              <a:gd name="connsiteX101" fmla="*/ 54452 w 3195530"/>
              <a:gd name="connsiteY101" fmla="*/ 2538400 h 10612860"/>
              <a:gd name="connsiteX102" fmla="*/ 9303 w 3195530"/>
              <a:gd name="connsiteY102" fmla="*/ 2186090 h 10612860"/>
              <a:gd name="connsiteX103" fmla="*/ 81583 w 3195530"/>
              <a:gd name="connsiteY103" fmla="*/ 1743638 h 10612860"/>
              <a:gd name="connsiteX104" fmla="*/ 649543 w 3195530"/>
              <a:gd name="connsiteY104" fmla="*/ 1494582 h 10612860"/>
              <a:gd name="connsiteX105" fmla="*/ 945925 w 3195530"/>
              <a:gd name="connsiteY105" fmla="*/ 1232699 h 10612860"/>
              <a:gd name="connsiteX106" fmla="*/ 952102 w 3195530"/>
              <a:gd name="connsiteY106" fmla="*/ 1238129 h 10612860"/>
              <a:gd name="connsiteX107" fmla="*/ 1453685 w 3195530"/>
              <a:gd name="connsiteY107" fmla="*/ 1885887 h 10612860"/>
              <a:gd name="connsiteX108" fmla="*/ 1302916 w 3195530"/>
              <a:gd name="connsiteY108" fmla="*/ 1712325 h 10612860"/>
              <a:gd name="connsiteX109" fmla="*/ 1505401 w 3195530"/>
              <a:gd name="connsiteY109" fmla="*/ 1530023 h 10612860"/>
              <a:gd name="connsiteX110" fmla="*/ 1518343 w 3195530"/>
              <a:gd name="connsiteY110" fmla="*/ 1530185 h 10612860"/>
              <a:gd name="connsiteX111" fmla="*/ 1411743 w 3195530"/>
              <a:gd name="connsiteY111" fmla="*/ 1476618 h 10612860"/>
              <a:gd name="connsiteX112" fmla="*/ 1132853 w 3195530"/>
              <a:gd name="connsiteY112" fmla="*/ 1356460 h 10612860"/>
              <a:gd name="connsiteX113" fmla="*/ 987224 w 3195530"/>
              <a:gd name="connsiteY113" fmla="*/ 1196250 h 10612860"/>
              <a:gd name="connsiteX114" fmla="*/ 888169 w 3195530"/>
              <a:gd name="connsiteY114" fmla="*/ 929232 h 10612860"/>
              <a:gd name="connsiteX115" fmla="*/ 827953 w 3195530"/>
              <a:gd name="connsiteY115" fmla="*/ 971350 h 10612860"/>
              <a:gd name="connsiteX116" fmla="*/ 713322 w 3195530"/>
              <a:gd name="connsiteY116" fmla="*/ 695928 h 10612860"/>
              <a:gd name="connsiteX117" fmla="*/ 783974 w 3195530"/>
              <a:gd name="connsiteY117" fmla="*/ 630038 h 10612860"/>
              <a:gd name="connsiteX118" fmla="*/ 1290800 w 3195530"/>
              <a:gd name="connsiteY118" fmla="*/ 0 h 10612860"/>
              <a:gd name="connsiteX0" fmla="*/ 1763037 w 3195530"/>
              <a:gd name="connsiteY0" fmla="*/ 2903008 h 10612860"/>
              <a:gd name="connsiteX1" fmla="*/ 1850995 w 3195530"/>
              <a:gd name="connsiteY1" fmla="*/ 3156579 h 10612860"/>
              <a:gd name="connsiteX2" fmla="*/ 1868097 w 3195530"/>
              <a:gd name="connsiteY2" fmla="*/ 2960638 h 10612860"/>
              <a:gd name="connsiteX3" fmla="*/ 1763037 w 3195530"/>
              <a:gd name="connsiteY3" fmla="*/ 2903008 h 10612860"/>
              <a:gd name="connsiteX4" fmla="*/ 1290800 w 3195530"/>
              <a:gd name="connsiteY4" fmla="*/ 0 h 10612860"/>
              <a:gd name="connsiteX5" fmla="*/ 1852755 w 3195530"/>
              <a:gd name="connsiteY5" fmla="*/ 556368 h 10612860"/>
              <a:gd name="connsiteX6" fmla="*/ 1880139 w 3195530"/>
              <a:gd name="connsiteY6" fmla="*/ 826219 h 10612860"/>
              <a:gd name="connsiteX7" fmla="*/ 1800885 w 3195530"/>
              <a:gd name="connsiteY7" fmla="*/ 889179 h 10612860"/>
              <a:gd name="connsiteX8" fmla="*/ 1665029 w 3195530"/>
              <a:gd name="connsiteY8" fmla="*/ 1234718 h 10612860"/>
              <a:gd name="connsiteX9" fmla="*/ 1649096 w 3195530"/>
              <a:gd name="connsiteY9" fmla="*/ 1339123 h 10612860"/>
              <a:gd name="connsiteX10" fmla="*/ 1534696 w 3195530"/>
              <a:gd name="connsiteY10" fmla="*/ 1530388 h 10612860"/>
              <a:gd name="connsiteX11" fmla="*/ 1721540 w 3195530"/>
              <a:gd name="connsiteY11" fmla="*/ 1740863 h 10612860"/>
              <a:gd name="connsiteX12" fmla="*/ 1724957 w 3195530"/>
              <a:gd name="connsiteY12" fmla="*/ 1755132 h 10612860"/>
              <a:gd name="connsiteX13" fmla="*/ 1652304 w 3195530"/>
              <a:gd name="connsiteY13" fmla="*/ 1750313 h 10612860"/>
              <a:gd name="connsiteX14" fmla="*/ 1751358 w 3195530"/>
              <a:gd name="connsiteY14" fmla="*/ 1930550 h 10612860"/>
              <a:gd name="connsiteX15" fmla="*/ 1724957 w 3195530"/>
              <a:gd name="connsiteY15" fmla="*/ 1755132 h 10612860"/>
              <a:gd name="connsiteX16" fmla="*/ 1736291 w 3195530"/>
              <a:gd name="connsiteY16" fmla="*/ 1755884 h 10612860"/>
              <a:gd name="connsiteX17" fmla="*/ 1721540 w 3195530"/>
              <a:gd name="connsiteY17" fmla="*/ 1740863 h 10612860"/>
              <a:gd name="connsiteX18" fmla="*/ 1667880 w 3195530"/>
              <a:gd name="connsiteY18" fmla="*/ 1609649 h 10612860"/>
              <a:gd name="connsiteX19" fmla="*/ 1658106 w 3195530"/>
              <a:gd name="connsiteY19" fmla="*/ 1372022 h 10612860"/>
              <a:gd name="connsiteX20" fmla="*/ 1734509 w 3195530"/>
              <a:gd name="connsiteY20" fmla="*/ 1541309 h 10612860"/>
              <a:gd name="connsiteX21" fmla="*/ 2326647 w 3195530"/>
              <a:gd name="connsiteY21" fmla="*/ 1715111 h 10612860"/>
              <a:gd name="connsiteX22" fmla="*/ 2509435 w 3195530"/>
              <a:gd name="connsiteY22" fmla="*/ 1794736 h 10612860"/>
              <a:gd name="connsiteX23" fmla="*/ 2606453 w 3195530"/>
              <a:gd name="connsiteY23" fmla="*/ 2095611 h 10612860"/>
              <a:gd name="connsiteX24" fmla="*/ 2672829 w 3195530"/>
              <a:gd name="connsiteY24" fmla="*/ 2178119 h 10612860"/>
              <a:gd name="connsiteX25" fmla="*/ 2670233 w 3195530"/>
              <a:gd name="connsiteY25" fmla="*/ 2302646 h 10612860"/>
              <a:gd name="connsiteX26" fmla="*/ 2712685 w 3195530"/>
              <a:gd name="connsiteY26" fmla="*/ 2352064 h 10612860"/>
              <a:gd name="connsiteX27" fmla="*/ 2702149 w 3195530"/>
              <a:gd name="connsiteY27" fmla="*/ 2404747 h 10612860"/>
              <a:gd name="connsiteX28" fmla="*/ 2763128 w 3195530"/>
              <a:gd name="connsiteY28" fmla="*/ 2436539 h 10612860"/>
              <a:gd name="connsiteX29" fmla="*/ 2757987 w 3195530"/>
              <a:gd name="connsiteY29" fmla="*/ 2539216 h 10612860"/>
              <a:gd name="connsiteX30" fmla="*/ 3024915 w 3195530"/>
              <a:gd name="connsiteY30" fmla="*/ 2938542 h 10612860"/>
              <a:gd name="connsiteX31" fmla="*/ 3138120 w 3195530"/>
              <a:gd name="connsiteY31" fmla="*/ 3005297 h 10612860"/>
              <a:gd name="connsiteX32" fmla="*/ 3194723 w 3195530"/>
              <a:gd name="connsiteY32" fmla="*/ 3333739 h 10612860"/>
              <a:gd name="connsiteX33" fmla="*/ 2857806 w 3195530"/>
              <a:gd name="connsiteY33" fmla="*/ 3656225 h 10612860"/>
              <a:gd name="connsiteX34" fmla="*/ 2542420 w 3195530"/>
              <a:gd name="connsiteY34" fmla="*/ 3660305 h 10612860"/>
              <a:gd name="connsiteX35" fmla="*/ 2461079 w 3195530"/>
              <a:gd name="connsiteY35" fmla="*/ 3610217 h 10612860"/>
              <a:gd name="connsiteX36" fmla="*/ 2503020 w 3195530"/>
              <a:gd name="connsiteY36" fmla="*/ 3730889 h 10612860"/>
              <a:gd name="connsiteX37" fmla="*/ 2445357 w 3195530"/>
              <a:gd name="connsiteY37" fmla="*/ 3730903 h 10612860"/>
              <a:gd name="connsiteX38" fmla="*/ 2445357 w 3195530"/>
              <a:gd name="connsiteY38" fmla="*/ 3964866 h 10612860"/>
              <a:gd name="connsiteX39" fmla="*/ 2459686 w 3195530"/>
              <a:gd name="connsiteY39" fmla="*/ 3964866 h 10612860"/>
              <a:gd name="connsiteX40" fmla="*/ 2469021 w 3195530"/>
              <a:gd name="connsiteY40" fmla="*/ 4013875 h 10612860"/>
              <a:gd name="connsiteX41" fmla="*/ 2974950 w 3195530"/>
              <a:gd name="connsiteY41" fmla="*/ 5593332 h 10612860"/>
              <a:gd name="connsiteX42" fmla="*/ 2708419 w 3195530"/>
              <a:gd name="connsiteY42" fmla="*/ 5730659 h 10612860"/>
              <a:gd name="connsiteX43" fmla="*/ 2736752 w 3195530"/>
              <a:gd name="connsiteY43" fmla="*/ 6385004 h 10612860"/>
              <a:gd name="connsiteX44" fmla="*/ 2718427 w 3195530"/>
              <a:gd name="connsiteY44" fmla="*/ 7009774 h 10612860"/>
              <a:gd name="connsiteX45" fmla="*/ 2690545 w 3195530"/>
              <a:gd name="connsiteY45" fmla="*/ 7429203 h 10612860"/>
              <a:gd name="connsiteX46" fmla="*/ 2595054 w 3195530"/>
              <a:gd name="connsiteY46" fmla="*/ 7760350 h 10612860"/>
              <a:gd name="connsiteX47" fmla="*/ 2500175 w 3195530"/>
              <a:gd name="connsiteY47" fmla="*/ 7873515 h 10612860"/>
              <a:gd name="connsiteX48" fmla="*/ 2483431 w 3195530"/>
              <a:gd name="connsiteY48" fmla="*/ 8113645 h 10612860"/>
              <a:gd name="connsiteX49" fmla="*/ 2412136 w 3195530"/>
              <a:gd name="connsiteY49" fmla="*/ 8776730 h 10612860"/>
              <a:gd name="connsiteX50" fmla="*/ 2380366 w 3195530"/>
              <a:gd name="connsiteY50" fmla="*/ 9173347 h 10612860"/>
              <a:gd name="connsiteX51" fmla="*/ 2396889 w 3195530"/>
              <a:gd name="connsiteY51" fmla="*/ 9467957 h 10612860"/>
              <a:gd name="connsiteX52" fmla="*/ 2454833 w 3195530"/>
              <a:gd name="connsiteY52" fmla="*/ 9613145 h 10612860"/>
              <a:gd name="connsiteX53" fmla="*/ 2424209 w 3195530"/>
              <a:gd name="connsiteY53" fmla="*/ 9804339 h 10612860"/>
              <a:gd name="connsiteX54" fmla="*/ 3134866 w 3195530"/>
              <a:gd name="connsiteY54" fmla="*/ 10341562 h 10612860"/>
              <a:gd name="connsiteX55" fmla="*/ 3160024 w 3195530"/>
              <a:gd name="connsiteY55" fmla="*/ 10564964 h 10612860"/>
              <a:gd name="connsiteX56" fmla="*/ 2531417 w 3195530"/>
              <a:gd name="connsiteY56" fmla="*/ 10550290 h 10612860"/>
              <a:gd name="connsiteX57" fmla="*/ 1876236 w 3195530"/>
              <a:gd name="connsiteY57" fmla="*/ 10303490 h 10612860"/>
              <a:gd name="connsiteX58" fmla="*/ 1861870 w 3195530"/>
              <a:gd name="connsiteY58" fmla="*/ 10020777 h 10612860"/>
              <a:gd name="connsiteX59" fmla="*/ 1835213 w 3195530"/>
              <a:gd name="connsiteY59" fmla="*/ 9894183 h 10612860"/>
              <a:gd name="connsiteX60" fmla="*/ 1882681 w 3195530"/>
              <a:gd name="connsiteY60" fmla="*/ 9589781 h 10612860"/>
              <a:gd name="connsiteX61" fmla="*/ 1802386 w 3195530"/>
              <a:gd name="connsiteY61" fmla="*/ 9334796 h 10612860"/>
              <a:gd name="connsiteX62" fmla="*/ 1800887 w 3195530"/>
              <a:gd name="connsiteY62" fmla="*/ 8152789 h 10612860"/>
              <a:gd name="connsiteX63" fmla="*/ 1935942 w 3195530"/>
              <a:gd name="connsiteY63" fmla="*/ 7506024 h 10612860"/>
              <a:gd name="connsiteX64" fmla="*/ 1876110 w 3195530"/>
              <a:gd name="connsiteY64" fmla="*/ 7319701 h 10612860"/>
              <a:gd name="connsiteX65" fmla="*/ 1916465 w 3195530"/>
              <a:gd name="connsiteY65" fmla="*/ 7164091 h 10612860"/>
              <a:gd name="connsiteX66" fmla="*/ 1910193 w 3195530"/>
              <a:gd name="connsiteY66" fmla="*/ 6839348 h 10612860"/>
              <a:gd name="connsiteX67" fmla="*/ 1707813 w 3195530"/>
              <a:gd name="connsiteY67" fmla="*/ 6238651 h 10612860"/>
              <a:gd name="connsiteX68" fmla="*/ 1377613 w 3195530"/>
              <a:gd name="connsiteY68" fmla="*/ 7441295 h 10612860"/>
              <a:gd name="connsiteX69" fmla="*/ 1374660 w 3195530"/>
              <a:gd name="connsiteY69" fmla="*/ 7650818 h 10612860"/>
              <a:gd name="connsiteX70" fmla="*/ 1267540 w 3195530"/>
              <a:gd name="connsiteY70" fmla="*/ 7793055 h 10612860"/>
              <a:gd name="connsiteX71" fmla="*/ 1278558 w 3195530"/>
              <a:gd name="connsiteY71" fmla="*/ 7897618 h 10612860"/>
              <a:gd name="connsiteX72" fmla="*/ 1205942 w 3195530"/>
              <a:gd name="connsiteY72" fmla="*/ 8057305 h 10612860"/>
              <a:gd name="connsiteX73" fmla="*/ 1033520 w 3195530"/>
              <a:gd name="connsiteY73" fmla="*/ 9173347 h 10612860"/>
              <a:gd name="connsiteX74" fmla="*/ 1054274 w 3195530"/>
              <a:gd name="connsiteY74" fmla="*/ 9656724 h 10612860"/>
              <a:gd name="connsiteX75" fmla="*/ 990267 w 3195530"/>
              <a:gd name="connsiteY75" fmla="*/ 10063276 h 10612860"/>
              <a:gd name="connsiteX76" fmla="*/ 1368683 w 3195530"/>
              <a:gd name="connsiteY76" fmla="*/ 10442252 h 10612860"/>
              <a:gd name="connsiteX77" fmla="*/ 918876 w 3195530"/>
              <a:gd name="connsiteY77" fmla="*/ 10600044 h 10612860"/>
              <a:gd name="connsiteX78" fmla="*/ 474779 w 3195530"/>
              <a:gd name="connsiteY78" fmla="*/ 10287718 h 10612860"/>
              <a:gd name="connsiteX79" fmla="*/ 566182 w 3195530"/>
              <a:gd name="connsiteY79" fmla="*/ 10019896 h 10612860"/>
              <a:gd name="connsiteX80" fmla="*/ 460825 w 3195530"/>
              <a:gd name="connsiteY80" fmla="*/ 9692724 h 10612860"/>
              <a:gd name="connsiteX81" fmla="*/ 511587 w 3195530"/>
              <a:gd name="connsiteY81" fmla="*/ 9032388 h 10612860"/>
              <a:gd name="connsiteX82" fmla="*/ 622935 w 3195530"/>
              <a:gd name="connsiteY82" fmla="*/ 7525502 h 10612860"/>
              <a:gd name="connsiteX83" fmla="*/ 669466 w 3195530"/>
              <a:gd name="connsiteY83" fmla="*/ 7311969 h 10612860"/>
              <a:gd name="connsiteX84" fmla="*/ 689870 w 3195530"/>
              <a:gd name="connsiteY84" fmla="*/ 7037851 h 10612860"/>
              <a:gd name="connsiteX85" fmla="*/ 677180 w 3195530"/>
              <a:gd name="connsiteY85" fmla="*/ 6796735 h 10612860"/>
              <a:gd name="connsiteX86" fmla="*/ 587421 w 3195530"/>
              <a:gd name="connsiteY86" fmla="*/ 6210025 h 10612860"/>
              <a:gd name="connsiteX87" fmla="*/ 503127 w 3195530"/>
              <a:gd name="connsiteY87" fmla="*/ 5850688 h 10612860"/>
              <a:gd name="connsiteX88" fmla="*/ 304621 w 3195530"/>
              <a:gd name="connsiteY88" fmla="*/ 5601332 h 10612860"/>
              <a:gd name="connsiteX89" fmla="*/ 461987 w 3195530"/>
              <a:gd name="connsiteY89" fmla="*/ 4201579 h 10612860"/>
              <a:gd name="connsiteX90" fmla="*/ 480370 w 3195530"/>
              <a:gd name="connsiteY90" fmla="*/ 4073429 h 10612860"/>
              <a:gd name="connsiteX91" fmla="*/ 480370 w 3195530"/>
              <a:gd name="connsiteY91" fmla="*/ 4037882 h 10612860"/>
              <a:gd name="connsiteX92" fmla="*/ 372115 w 3195530"/>
              <a:gd name="connsiteY92" fmla="*/ 3976393 h 10612860"/>
              <a:gd name="connsiteX93" fmla="*/ 348560 w 3195530"/>
              <a:gd name="connsiteY93" fmla="*/ 3964866 h 10612860"/>
              <a:gd name="connsiteX94" fmla="*/ 480370 w 3195530"/>
              <a:gd name="connsiteY94" fmla="*/ 3964866 h 10612860"/>
              <a:gd name="connsiteX95" fmla="*/ 480370 w 3195530"/>
              <a:gd name="connsiteY95" fmla="*/ 3731366 h 10612860"/>
              <a:gd name="connsiteX96" fmla="*/ 357520 w 3195530"/>
              <a:gd name="connsiteY96" fmla="*/ 3489579 h 10612860"/>
              <a:gd name="connsiteX97" fmla="*/ 296032 w 3195530"/>
              <a:gd name="connsiteY97" fmla="*/ 3332537 h 10612860"/>
              <a:gd name="connsiteX98" fmla="*/ 312879 w 3195530"/>
              <a:gd name="connsiteY98" fmla="*/ 3170839 h 10612860"/>
              <a:gd name="connsiteX99" fmla="*/ 258721 w 3195530"/>
              <a:gd name="connsiteY99" fmla="*/ 3134915 h 10612860"/>
              <a:gd name="connsiteX100" fmla="*/ 207412 w 3195530"/>
              <a:gd name="connsiteY100" fmla="*/ 2897913 h 10612860"/>
              <a:gd name="connsiteX101" fmla="*/ 54452 w 3195530"/>
              <a:gd name="connsiteY101" fmla="*/ 2538400 h 10612860"/>
              <a:gd name="connsiteX102" fmla="*/ 9303 w 3195530"/>
              <a:gd name="connsiteY102" fmla="*/ 2186090 h 10612860"/>
              <a:gd name="connsiteX103" fmla="*/ 81583 w 3195530"/>
              <a:gd name="connsiteY103" fmla="*/ 1743638 h 10612860"/>
              <a:gd name="connsiteX104" fmla="*/ 649543 w 3195530"/>
              <a:gd name="connsiteY104" fmla="*/ 1494582 h 10612860"/>
              <a:gd name="connsiteX105" fmla="*/ 945925 w 3195530"/>
              <a:gd name="connsiteY105" fmla="*/ 1232699 h 10612860"/>
              <a:gd name="connsiteX106" fmla="*/ 952102 w 3195530"/>
              <a:gd name="connsiteY106" fmla="*/ 1238129 h 10612860"/>
              <a:gd name="connsiteX107" fmla="*/ 1453685 w 3195530"/>
              <a:gd name="connsiteY107" fmla="*/ 1885887 h 10612860"/>
              <a:gd name="connsiteX108" fmla="*/ 1302916 w 3195530"/>
              <a:gd name="connsiteY108" fmla="*/ 1712325 h 10612860"/>
              <a:gd name="connsiteX109" fmla="*/ 1505401 w 3195530"/>
              <a:gd name="connsiteY109" fmla="*/ 1530023 h 10612860"/>
              <a:gd name="connsiteX110" fmla="*/ 1518343 w 3195530"/>
              <a:gd name="connsiteY110" fmla="*/ 1530185 h 10612860"/>
              <a:gd name="connsiteX111" fmla="*/ 1411743 w 3195530"/>
              <a:gd name="connsiteY111" fmla="*/ 1476618 h 10612860"/>
              <a:gd name="connsiteX112" fmla="*/ 1132853 w 3195530"/>
              <a:gd name="connsiteY112" fmla="*/ 1356460 h 10612860"/>
              <a:gd name="connsiteX113" fmla="*/ 987224 w 3195530"/>
              <a:gd name="connsiteY113" fmla="*/ 1196250 h 10612860"/>
              <a:gd name="connsiteX114" fmla="*/ 888169 w 3195530"/>
              <a:gd name="connsiteY114" fmla="*/ 929232 h 10612860"/>
              <a:gd name="connsiteX115" fmla="*/ 827953 w 3195530"/>
              <a:gd name="connsiteY115" fmla="*/ 971350 h 10612860"/>
              <a:gd name="connsiteX116" fmla="*/ 713322 w 3195530"/>
              <a:gd name="connsiteY116" fmla="*/ 695928 h 10612860"/>
              <a:gd name="connsiteX117" fmla="*/ 783974 w 3195530"/>
              <a:gd name="connsiteY117" fmla="*/ 630038 h 10612860"/>
              <a:gd name="connsiteX118" fmla="*/ 1290800 w 3195530"/>
              <a:gd name="connsiteY118" fmla="*/ 0 h 10612860"/>
              <a:gd name="connsiteX0" fmla="*/ 1763037 w 3195530"/>
              <a:gd name="connsiteY0" fmla="*/ 2903008 h 10612860"/>
              <a:gd name="connsiteX1" fmla="*/ 1850995 w 3195530"/>
              <a:gd name="connsiteY1" fmla="*/ 3156579 h 10612860"/>
              <a:gd name="connsiteX2" fmla="*/ 1868097 w 3195530"/>
              <a:gd name="connsiteY2" fmla="*/ 2960638 h 10612860"/>
              <a:gd name="connsiteX3" fmla="*/ 1763037 w 3195530"/>
              <a:gd name="connsiteY3" fmla="*/ 2903008 h 10612860"/>
              <a:gd name="connsiteX4" fmla="*/ 1290800 w 3195530"/>
              <a:gd name="connsiteY4" fmla="*/ 0 h 10612860"/>
              <a:gd name="connsiteX5" fmla="*/ 1852755 w 3195530"/>
              <a:gd name="connsiteY5" fmla="*/ 556368 h 10612860"/>
              <a:gd name="connsiteX6" fmla="*/ 1880139 w 3195530"/>
              <a:gd name="connsiteY6" fmla="*/ 826219 h 10612860"/>
              <a:gd name="connsiteX7" fmla="*/ 1800885 w 3195530"/>
              <a:gd name="connsiteY7" fmla="*/ 889179 h 10612860"/>
              <a:gd name="connsiteX8" fmla="*/ 1665029 w 3195530"/>
              <a:gd name="connsiteY8" fmla="*/ 1234718 h 10612860"/>
              <a:gd name="connsiteX9" fmla="*/ 1649096 w 3195530"/>
              <a:gd name="connsiteY9" fmla="*/ 1339123 h 10612860"/>
              <a:gd name="connsiteX10" fmla="*/ 1534696 w 3195530"/>
              <a:gd name="connsiteY10" fmla="*/ 1530388 h 10612860"/>
              <a:gd name="connsiteX11" fmla="*/ 1721540 w 3195530"/>
              <a:gd name="connsiteY11" fmla="*/ 1740863 h 10612860"/>
              <a:gd name="connsiteX12" fmla="*/ 1724957 w 3195530"/>
              <a:gd name="connsiteY12" fmla="*/ 1755132 h 10612860"/>
              <a:gd name="connsiteX13" fmla="*/ 1652304 w 3195530"/>
              <a:gd name="connsiteY13" fmla="*/ 1750313 h 10612860"/>
              <a:gd name="connsiteX14" fmla="*/ 1751358 w 3195530"/>
              <a:gd name="connsiteY14" fmla="*/ 1930550 h 10612860"/>
              <a:gd name="connsiteX15" fmla="*/ 1724957 w 3195530"/>
              <a:gd name="connsiteY15" fmla="*/ 1755132 h 10612860"/>
              <a:gd name="connsiteX16" fmla="*/ 1736291 w 3195530"/>
              <a:gd name="connsiteY16" fmla="*/ 1755884 h 10612860"/>
              <a:gd name="connsiteX17" fmla="*/ 1721540 w 3195530"/>
              <a:gd name="connsiteY17" fmla="*/ 1740863 h 10612860"/>
              <a:gd name="connsiteX18" fmla="*/ 1667880 w 3195530"/>
              <a:gd name="connsiteY18" fmla="*/ 1609649 h 10612860"/>
              <a:gd name="connsiteX19" fmla="*/ 1658106 w 3195530"/>
              <a:gd name="connsiteY19" fmla="*/ 1372022 h 10612860"/>
              <a:gd name="connsiteX20" fmla="*/ 1734509 w 3195530"/>
              <a:gd name="connsiteY20" fmla="*/ 1541309 h 10612860"/>
              <a:gd name="connsiteX21" fmla="*/ 2326647 w 3195530"/>
              <a:gd name="connsiteY21" fmla="*/ 1715111 h 10612860"/>
              <a:gd name="connsiteX22" fmla="*/ 2509435 w 3195530"/>
              <a:gd name="connsiteY22" fmla="*/ 1794736 h 10612860"/>
              <a:gd name="connsiteX23" fmla="*/ 2606453 w 3195530"/>
              <a:gd name="connsiteY23" fmla="*/ 2095611 h 10612860"/>
              <a:gd name="connsiteX24" fmla="*/ 2672829 w 3195530"/>
              <a:gd name="connsiteY24" fmla="*/ 2178119 h 10612860"/>
              <a:gd name="connsiteX25" fmla="*/ 2670233 w 3195530"/>
              <a:gd name="connsiteY25" fmla="*/ 2302646 h 10612860"/>
              <a:gd name="connsiteX26" fmla="*/ 2712685 w 3195530"/>
              <a:gd name="connsiteY26" fmla="*/ 2352064 h 10612860"/>
              <a:gd name="connsiteX27" fmla="*/ 2702149 w 3195530"/>
              <a:gd name="connsiteY27" fmla="*/ 2404747 h 10612860"/>
              <a:gd name="connsiteX28" fmla="*/ 2763128 w 3195530"/>
              <a:gd name="connsiteY28" fmla="*/ 2436539 h 10612860"/>
              <a:gd name="connsiteX29" fmla="*/ 2757987 w 3195530"/>
              <a:gd name="connsiteY29" fmla="*/ 2539216 h 10612860"/>
              <a:gd name="connsiteX30" fmla="*/ 3024915 w 3195530"/>
              <a:gd name="connsiteY30" fmla="*/ 2938542 h 10612860"/>
              <a:gd name="connsiteX31" fmla="*/ 3138120 w 3195530"/>
              <a:gd name="connsiteY31" fmla="*/ 3005297 h 10612860"/>
              <a:gd name="connsiteX32" fmla="*/ 3194723 w 3195530"/>
              <a:gd name="connsiteY32" fmla="*/ 3333739 h 10612860"/>
              <a:gd name="connsiteX33" fmla="*/ 2857806 w 3195530"/>
              <a:gd name="connsiteY33" fmla="*/ 3656225 h 10612860"/>
              <a:gd name="connsiteX34" fmla="*/ 2542420 w 3195530"/>
              <a:gd name="connsiteY34" fmla="*/ 3660305 h 10612860"/>
              <a:gd name="connsiteX35" fmla="*/ 2461079 w 3195530"/>
              <a:gd name="connsiteY35" fmla="*/ 3610217 h 10612860"/>
              <a:gd name="connsiteX36" fmla="*/ 2503020 w 3195530"/>
              <a:gd name="connsiteY36" fmla="*/ 3730889 h 10612860"/>
              <a:gd name="connsiteX37" fmla="*/ 2445357 w 3195530"/>
              <a:gd name="connsiteY37" fmla="*/ 3730903 h 10612860"/>
              <a:gd name="connsiteX38" fmla="*/ 2445357 w 3195530"/>
              <a:gd name="connsiteY38" fmla="*/ 3964866 h 10612860"/>
              <a:gd name="connsiteX39" fmla="*/ 2459686 w 3195530"/>
              <a:gd name="connsiteY39" fmla="*/ 3964866 h 10612860"/>
              <a:gd name="connsiteX40" fmla="*/ 2469021 w 3195530"/>
              <a:gd name="connsiteY40" fmla="*/ 4013875 h 10612860"/>
              <a:gd name="connsiteX41" fmla="*/ 2974950 w 3195530"/>
              <a:gd name="connsiteY41" fmla="*/ 5593332 h 10612860"/>
              <a:gd name="connsiteX42" fmla="*/ 2708419 w 3195530"/>
              <a:gd name="connsiteY42" fmla="*/ 5730659 h 10612860"/>
              <a:gd name="connsiteX43" fmla="*/ 2736752 w 3195530"/>
              <a:gd name="connsiteY43" fmla="*/ 6385004 h 10612860"/>
              <a:gd name="connsiteX44" fmla="*/ 2718427 w 3195530"/>
              <a:gd name="connsiteY44" fmla="*/ 7009774 h 10612860"/>
              <a:gd name="connsiteX45" fmla="*/ 2690545 w 3195530"/>
              <a:gd name="connsiteY45" fmla="*/ 7429203 h 10612860"/>
              <a:gd name="connsiteX46" fmla="*/ 2595054 w 3195530"/>
              <a:gd name="connsiteY46" fmla="*/ 7760350 h 10612860"/>
              <a:gd name="connsiteX47" fmla="*/ 2500175 w 3195530"/>
              <a:gd name="connsiteY47" fmla="*/ 7873515 h 10612860"/>
              <a:gd name="connsiteX48" fmla="*/ 2483431 w 3195530"/>
              <a:gd name="connsiteY48" fmla="*/ 8113645 h 10612860"/>
              <a:gd name="connsiteX49" fmla="*/ 2412136 w 3195530"/>
              <a:gd name="connsiteY49" fmla="*/ 8776730 h 10612860"/>
              <a:gd name="connsiteX50" fmla="*/ 2380366 w 3195530"/>
              <a:gd name="connsiteY50" fmla="*/ 9173347 h 10612860"/>
              <a:gd name="connsiteX51" fmla="*/ 2396889 w 3195530"/>
              <a:gd name="connsiteY51" fmla="*/ 9467957 h 10612860"/>
              <a:gd name="connsiteX52" fmla="*/ 2454833 w 3195530"/>
              <a:gd name="connsiteY52" fmla="*/ 9613145 h 10612860"/>
              <a:gd name="connsiteX53" fmla="*/ 2424209 w 3195530"/>
              <a:gd name="connsiteY53" fmla="*/ 9804339 h 10612860"/>
              <a:gd name="connsiteX54" fmla="*/ 3134866 w 3195530"/>
              <a:gd name="connsiteY54" fmla="*/ 10341562 h 10612860"/>
              <a:gd name="connsiteX55" fmla="*/ 3160024 w 3195530"/>
              <a:gd name="connsiteY55" fmla="*/ 10564964 h 10612860"/>
              <a:gd name="connsiteX56" fmla="*/ 2531417 w 3195530"/>
              <a:gd name="connsiteY56" fmla="*/ 10550290 h 10612860"/>
              <a:gd name="connsiteX57" fmla="*/ 1876236 w 3195530"/>
              <a:gd name="connsiteY57" fmla="*/ 10303490 h 10612860"/>
              <a:gd name="connsiteX58" fmla="*/ 1861870 w 3195530"/>
              <a:gd name="connsiteY58" fmla="*/ 10020777 h 10612860"/>
              <a:gd name="connsiteX59" fmla="*/ 1835213 w 3195530"/>
              <a:gd name="connsiteY59" fmla="*/ 9894183 h 10612860"/>
              <a:gd name="connsiteX60" fmla="*/ 1882681 w 3195530"/>
              <a:gd name="connsiteY60" fmla="*/ 9589781 h 10612860"/>
              <a:gd name="connsiteX61" fmla="*/ 1802386 w 3195530"/>
              <a:gd name="connsiteY61" fmla="*/ 9334796 h 10612860"/>
              <a:gd name="connsiteX62" fmla="*/ 1800887 w 3195530"/>
              <a:gd name="connsiteY62" fmla="*/ 8152789 h 10612860"/>
              <a:gd name="connsiteX63" fmla="*/ 1935942 w 3195530"/>
              <a:gd name="connsiteY63" fmla="*/ 7506024 h 10612860"/>
              <a:gd name="connsiteX64" fmla="*/ 1876110 w 3195530"/>
              <a:gd name="connsiteY64" fmla="*/ 7319701 h 10612860"/>
              <a:gd name="connsiteX65" fmla="*/ 1916465 w 3195530"/>
              <a:gd name="connsiteY65" fmla="*/ 7164091 h 10612860"/>
              <a:gd name="connsiteX66" fmla="*/ 1910193 w 3195530"/>
              <a:gd name="connsiteY66" fmla="*/ 6839348 h 10612860"/>
              <a:gd name="connsiteX67" fmla="*/ 1707813 w 3195530"/>
              <a:gd name="connsiteY67" fmla="*/ 6238651 h 10612860"/>
              <a:gd name="connsiteX68" fmla="*/ 1377613 w 3195530"/>
              <a:gd name="connsiteY68" fmla="*/ 7441295 h 10612860"/>
              <a:gd name="connsiteX69" fmla="*/ 1374660 w 3195530"/>
              <a:gd name="connsiteY69" fmla="*/ 7650818 h 10612860"/>
              <a:gd name="connsiteX70" fmla="*/ 1267540 w 3195530"/>
              <a:gd name="connsiteY70" fmla="*/ 7793055 h 10612860"/>
              <a:gd name="connsiteX71" fmla="*/ 1278558 w 3195530"/>
              <a:gd name="connsiteY71" fmla="*/ 7897618 h 10612860"/>
              <a:gd name="connsiteX72" fmla="*/ 1205942 w 3195530"/>
              <a:gd name="connsiteY72" fmla="*/ 8057305 h 10612860"/>
              <a:gd name="connsiteX73" fmla="*/ 1033520 w 3195530"/>
              <a:gd name="connsiteY73" fmla="*/ 9173347 h 10612860"/>
              <a:gd name="connsiteX74" fmla="*/ 1054274 w 3195530"/>
              <a:gd name="connsiteY74" fmla="*/ 9656724 h 10612860"/>
              <a:gd name="connsiteX75" fmla="*/ 990267 w 3195530"/>
              <a:gd name="connsiteY75" fmla="*/ 10063276 h 10612860"/>
              <a:gd name="connsiteX76" fmla="*/ 1368683 w 3195530"/>
              <a:gd name="connsiteY76" fmla="*/ 10442252 h 10612860"/>
              <a:gd name="connsiteX77" fmla="*/ 918876 w 3195530"/>
              <a:gd name="connsiteY77" fmla="*/ 10600044 h 10612860"/>
              <a:gd name="connsiteX78" fmla="*/ 474779 w 3195530"/>
              <a:gd name="connsiteY78" fmla="*/ 10287718 h 10612860"/>
              <a:gd name="connsiteX79" fmla="*/ 566182 w 3195530"/>
              <a:gd name="connsiteY79" fmla="*/ 10019896 h 10612860"/>
              <a:gd name="connsiteX80" fmla="*/ 460825 w 3195530"/>
              <a:gd name="connsiteY80" fmla="*/ 9692724 h 10612860"/>
              <a:gd name="connsiteX81" fmla="*/ 511587 w 3195530"/>
              <a:gd name="connsiteY81" fmla="*/ 9032388 h 10612860"/>
              <a:gd name="connsiteX82" fmla="*/ 622935 w 3195530"/>
              <a:gd name="connsiteY82" fmla="*/ 7525502 h 10612860"/>
              <a:gd name="connsiteX83" fmla="*/ 669466 w 3195530"/>
              <a:gd name="connsiteY83" fmla="*/ 7311969 h 10612860"/>
              <a:gd name="connsiteX84" fmla="*/ 689870 w 3195530"/>
              <a:gd name="connsiteY84" fmla="*/ 7037851 h 10612860"/>
              <a:gd name="connsiteX85" fmla="*/ 677180 w 3195530"/>
              <a:gd name="connsiteY85" fmla="*/ 6796735 h 10612860"/>
              <a:gd name="connsiteX86" fmla="*/ 587421 w 3195530"/>
              <a:gd name="connsiteY86" fmla="*/ 6210025 h 10612860"/>
              <a:gd name="connsiteX87" fmla="*/ 503127 w 3195530"/>
              <a:gd name="connsiteY87" fmla="*/ 5850688 h 10612860"/>
              <a:gd name="connsiteX88" fmla="*/ 304621 w 3195530"/>
              <a:gd name="connsiteY88" fmla="*/ 5601332 h 10612860"/>
              <a:gd name="connsiteX89" fmla="*/ 461987 w 3195530"/>
              <a:gd name="connsiteY89" fmla="*/ 4201579 h 10612860"/>
              <a:gd name="connsiteX90" fmla="*/ 480370 w 3195530"/>
              <a:gd name="connsiteY90" fmla="*/ 4073429 h 10612860"/>
              <a:gd name="connsiteX91" fmla="*/ 480370 w 3195530"/>
              <a:gd name="connsiteY91" fmla="*/ 4037882 h 10612860"/>
              <a:gd name="connsiteX92" fmla="*/ 372115 w 3195530"/>
              <a:gd name="connsiteY92" fmla="*/ 3976393 h 10612860"/>
              <a:gd name="connsiteX93" fmla="*/ 480370 w 3195530"/>
              <a:gd name="connsiteY93" fmla="*/ 3964866 h 10612860"/>
              <a:gd name="connsiteX94" fmla="*/ 480370 w 3195530"/>
              <a:gd name="connsiteY94" fmla="*/ 3731366 h 10612860"/>
              <a:gd name="connsiteX95" fmla="*/ 357520 w 3195530"/>
              <a:gd name="connsiteY95" fmla="*/ 3489579 h 10612860"/>
              <a:gd name="connsiteX96" fmla="*/ 296032 w 3195530"/>
              <a:gd name="connsiteY96" fmla="*/ 3332537 h 10612860"/>
              <a:gd name="connsiteX97" fmla="*/ 312879 w 3195530"/>
              <a:gd name="connsiteY97" fmla="*/ 3170839 h 10612860"/>
              <a:gd name="connsiteX98" fmla="*/ 258721 w 3195530"/>
              <a:gd name="connsiteY98" fmla="*/ 3134915 h 10612860"/>
              <a:gd name="connsiteX99" fmla="*/ 207412 w 3195530"/>
              <a:gd name="connsiteY99" fmla="*/ 2897913 h 10612860"/>
              <a:gd name="connsiteX100" fmla="*/ 54452 w 3195530"/>
              <a:gd name="connsiteY100" fmla="*/ 2538400 h 10612860"/>
              <a:gd name="connsiteX101" fmla="*/ 9303 w 3195530"/>
              <a:gd name="connsiteY101" fmla="*/ 2186090 h 10612860"/>
              <a:gd name="connsiteX102" fmla="*/ 81583 w 3195530"/>
              <a:gd name="connsiteY102" fmla="*/ 1743638 h 10612860"/>
              <a:gd name="connsiteX103" fmla="*/ 649543 w 3195530"/>
              <a:gd name="connsiteY103" fmla="*/ 1494582 h 10612860"/>
              <a:gd name="connsiteX104" fmla="*/ 945925 w 3195530"/>
              <a:gd name="connsiteY104" fmla="*/ 1232699 h 10612860"/>
              <a:gd name="connsiteX105" fmla="*/ 952102 w 3195530"/>
              <a:gd name="connsiteY105" fmla="*/ 1238129 h 10612860"/>
              <a:gd name="connsiteX106" fmla="*/ 1453685 w 3195530"/>
              <a:gd name="connsiteY106" fmla="*/ 1885887 h 10612860"/>
              <a:gd name="connsiteX107" fmla="*/ 1302916 w 3195530"/>
              <a:gd name="connsiteY107" fmla="*/ 1712325 h 10612860"/>
              <a:gd name="connsiteX108" fmla="*/ 1505401 w 3195530"/>
              <a:gd name="connsiteY108" fmla="*/ 1530023 h 10612860"/>
              <a:gd name="connsiteX109" fmla="*/ 1518343 w 3195530"/>
              <a:gd name="connsiteY109" fmla="*/ 1530185 h 10612860"/>
              <a:gd name="connsiteX110" fmla="*/ 1411743 w 3195530"/>
              <a:gd name="connsiteY110" fmla="*/ 1476618 h 10612860"/>
              <a:gd name="connsiteX111" fmla="*/ 1132853 w 3195530"/>
              <a:gd name="connsiteY111" fmla="*/ 1356460 h 10612860"/>
              <a:gd name="connsiteX112" fmla="*/ 987224 w 3195530"/>
              <a:gd name="connsiteY112" fmla="*/ 1196250 h 10612860"/>
              <a:gd name="connsiteX113" fmla="*/ 888169 w 3195530"/>
              <a:gd name="connsiteY113" fmla="*/ 929232 h 10612860"/>
              <a:gd name="connsiteX114" fmla="*/ 827953 w 3195530"/>
              <a:gd name="connsiteY114" fmla="*/ 971350 h 10612860"/>
              <a:gd name="connsiteX115" fmla="*/ 713322 w 3195530"/>
              <a:gd name="connsiteY115" fmla="*/ 695928 h 10612860"/>
              <a:gd name="connsiteX116" fmla="*/ 783974 w 3195530"/>
              <a:gd name="connsiteY116" fmla="*/ 630038 h 10612860"/>
              <a:gd name="connsiteX117" fmla="*/ 1290800 w 3195530"/>
              <a:gd name="connsiteY117" fmla="*/ 0 h 10612860"/>
              <a:gd name="connsiteX0" fmla="*/ 1763037 w 3195530"/>
              <a:gd name="connsiteY0" fmla="*/ 2903008 h 10612860"/>
              <a:gd name="connsiteX1" fmla="*/ 1850995 w 3195530"/>
              <a:gd name="connsiteY1" fmla="*/ 3156579 h 10612860"/>
              <a:gd name="connsiteX2" fmla="*/ 1868097 w 3195530"/>
              <a:gd name="connsiteY2" fmla="*/ 2960638 h 10612860"/>
              <a:gd name="connsiteX3" fmla="*/ 1763037 w 3195530"/>
              <a:gd name="connsiteY3" fmla="*/ 2903008 h 10612860"/>
              <a:gd name="connsiteX4" fmla="*/ 1290800 w 3195530"/>
              <a:gd name="connsiteY4" fmla="*/ 0 h 10612860"/>
              <a:gd name="connsiteX5" fmla="*/ 1852755 w 3195530"/>
              <a:gd name="connsiteY5" fmla="*/ 556368 h 10612860"/>
              <a:gd name="connsiteX6" fmla="*/ 1880139 w 3195530"/>
              <a:gd name="connsiteY6" fmla="*/ 826219 h 10612860"/>
              <a:gd name="connsiteX7" fmla="*/ 1800885 w 3195530"/>
              <a:gd name="connsiteY7" fmla="*/ 889179 h 10612860"/>
              <a:gd name="connsiteX8" fmla="*/ 1665029 w 3195530"/>
              <a:gd name="connsiteY8" fmla="*/ 1234718 h 10612860"/>
              <a:gd name="connsiteX9" fmla="*/ 1649096 w 3195530"/>
              <a:gd name="connsiteY9" fmla="*/ 1339123 h 10612860"/>
              <a:gd name="connsiteX10" fmla="*/ 1534696 w 3195530"/>
              <a:gd name="connsiteY10" fmla="*/ 1530388 h 10612860"/>
              <a:gd name="connsiteX11" fmla="*/ 1721540 w 3195530"/>
              <a:gd name="connsiteY11" fmla="*/ 1740863 h 10612860"/>
              <a:gd name="connsiteX12" fmla="*/ 1724957 w 3195530"/>
              <a:gd name="connsiteY12" fmla="*/ 1755132 h 10612860"/>
              <a:gd name="connsiteX13" fmla="*/ 1652304 w 3195530"/>
              <a:gd name="connsiteY13" fmla="*/ 1750313 h 10612860"/>
              <a:gd name="connsiteX14" fmla="*/ 1751358 w 3195530"/>
              <a:gd name="connsiteY14" fmla="*/ 1930550 h 10612860"/>
              <a:gd name="connsiteX15" fmla="*/ 1724957 w 3195530"/>
              <a:gd name="connsiteY15" fmla="*/ 1755132 h 10612860"/>
              <a:gd name="connsiteX16" fmla="*/ 1736291 w 3195530"/>
              <a:gd name="connsiteY16" fmla="*/ 1755884 h 10612860"/>
              <a:gd name="connsiteX17" fmla="*/ 1721540 w 3195530"/>
              <a:gd name="connsiteY17" fmla="*/ 1740863 h 10612860"/>
              <a:gd name="connsiteX18" fmla="*/ 1667880 w 3195530"/>
              <a:gd name="connsiteY18" fmla="*/ 1609649 h 10612860"/>
              <a:gd name="connsiteX19" fmla="*/ 1658106 w 3195530"/>
              <a:gd name="connsiteY19" fmla="*/ 1372022 h 10612860"/>
              <a:gd name="connsiteX20" fmla="*/ 1734509 w 3195530"/>
              <a:gd name="connsiteY20" fmla="*/ 1541309 h 10612860"/>
              <a:gd name="connsiteX21" fmla="*/ 2326647 w 3195530"/>
              <a:gd name="connsiteY21" fmla="*/ 1715111 h 10612860"/>
              <a:gd name="connsiteX22" fmla="*/ 2509435 w 3195530"/>
              <a:gd name="connsiteY22" fmla="*/ 1794736 h 10612860"/>
              <a:gd name="connsiteX23" fmla="*/ 2606453 w 3195530"/>
              <a:gd name="connsiteY23" fmla="*/ 2095611 h 10612860"/>
              <a:gd name="connsiteX24" fmla="*/ 2672829 w 3195530"/>
              <a:gd name="connsiteY24" fmla="*/ 2178119 h 10612860"/>
              <a:gd name="connsiteX25" fmla="*/ 2670233 w 3195530"/>
              <a:gd name="connsiteY25" fmla="*/ 2302646 h 10612860"/>
              <a:gd name="connsiteX26" fmla="*/ 2712685 w 3195530"/>
              <a:gd name="connsiteY26" fmla="*/ 2352064 h 10612860"/>
              <a:gd name="connsiteX27" fmla="*/ 2702149 w 3195530"/>
              <a:gd name="connsiteY27" fmla="*/ 2404747 h 10612860"/>
              <a:gd name="connsiteX28" fmla="*/ 2763128 w 3195530"/>
              <a:gd name="connsiteY28" fmla="*/ 2436539 h 10612860"/>
              <a:gd name="connsiteX29" fmla="*/ 2757987 w 3195530"/>
              <a:gd name="connsiteY29" fmla="*/ 2539216 h 10612860"/>
              <a:gd name="connsiteX30" fmla="*/ 3024915 w 3195530"/>
              <a:gd name="connsiteY30" fmla="*/ 2938542 h 10612860"/>
              <a:gd name="connsiteX31" fmla="*/ 3138120 w 3195530"/>
              <a:gd name="connsiteY31" fmla="*/ 3005297 h 10612860"/>
              <a:gd name="connsiteX32" fmla="*/ 3194723 w 3195530"/>
              <a:gd name="connsiteY32" fmla="*/ 3333739 h 10612860"/>
              <a:gd name="connsiteX33" fmla="*/ 2857806 w 3195530"/>
              <a:gd name="connsiteY33" fmla="*/ 3656225 h 10612860"/>
              <a:gd name="connsiteX34" fmla="*/ 2542420 w 3195530"/>
              <a:gd name="connsiteY34" fmla="*/ 3660305 h 10612860"/>
              <a:gd name="connsiteX35" fmla="*/ 2461079 w 3195530"/>
              <a:gd name="connsiteY35" fmla="*/ 3610217 h 10612860"/>
              <a:gd name="connsiteX36" fmla="*/ 2503020 w 3195530"/>
              <a:gd name="connsiteY36" fmla="*/ 3730889 h 10612860"/>
              <a:gd name="connsiteX37" fmla="*/ 2445357 w 3195530"/>
              <a:gd name="connsiteY37" fmla="*/ 3730903 h 10612860"/>
              <a:gd name="connsiteX38" fmla="*/ 2445357 w 3195530"/>
              <a:gd name="connsiteY38" fmla="*/ 3964866 h 10612860"/>
              <a:gd name="connsiteX39" fmla="*/ 2459686 w 3195530"/>
              <a:gd name="connsiteY39" fmla="*/ 3964866 h 10612860"/>
              <a:gd name="connsiteX40" fmla="*/ 2469021 w 3195530"/>
              <a:gd name="connsiteY40" fmla="*/ 4013875 h 10612860"/>
              <a:gd name="connsiteX41" fmla="*/ 2974950 w 3195530"/>
              <a:gd name="connsiteY41" fmla="*/ 5593332 h 10612860"/>
              <a:gd name="connsiteX42" fmla="*/ 2708419 w 3195530"/>
              <a:gd name="connsiteY42" fmla="*/ 5730659 h 10612860"/>
              <a:gd name="connsiteX43" fmla="*/ 2736752 w 3195530"/>
              <a:gd name="connsiteY43" fmla="*/ 6385004 h 10612860"/>
              <a:gd name="connsiteX44" fmla="*/ 2718427 w 3195530"/>
              <a:gd name="connsiteY44" fmla="*/ 7009774 h 10612860"/>
              <a:gd name="connsiteX45" fmla="*/ 2690545 w 3195530"/>
              <a:gd name="connsiteY45" fmla="*/ 7429203 h 10612860"/>
              <a:gd name="connsiteX46" fmla="*/ 2595054 w 3195530"/>
              <a:gd name="connsiteY46" fmla="*/ 7760350 h 10612860"/>
              <a:gd name="connsiteX47" fmla="*/ 2500175 w 3195530"/>
              <a:gd name="connsiteY47" fmla="*/ 7873515 h 10612860"/>
              <a:gd name="connsiteX48" fmla="*/ 2483431 w 3195530"/>
              <a:gd name="connsiteY48" fmla="*/ 8113645 h 10612860"/>
              <a:gd name="connsiteX49" fmla="*/ 2412136 w 3195530"/>
              <a:gd name="connsiteY49" fmla="*/ 8776730 h 10612860"/>
              <a:gd name="connsiteX50" fmla="*/ 2380366 w 3195530"/>
              <a:gd name="connsiteY50" fmla="*/ 9173347 h 10612860"/>
              <a:gd name="connsiteX51" fmla="*/ 2396889 w 3195530"/>
              <a:gd name="connsiteY51" fmla="*/ 9467957 h 10612860"/>
              <a:gd name="connsiteX52" fmla="*/ 2454833 w 3195530"/>
              <a:gd name="connsiteY52" fmla="*/ 9613145 h 10612860"/>
              <a:gd name="connsiteX53" fmla="*/ 2424209 w 3195530"/>
              <a:gd name="connsiteY53" fmla="*/ 9804339 h 10612860"/>
              <a:gd name="connsiteX54" fmla="*/ 3134866 w 3195530"/>
              <a:gd name="connsiteY54" fmla="*/ 10341562 h 10612860"/>
              <a:gd name="connsiteX55" fmla="*/ 3160024 w 3195530"/>
              <a:gd name="connsiteY55" fmla="*/ 10564964 h 10612860"/>
              <a:gd name="connsiteX56" fmla="*/ 2531417 w 3195530"/>
              <a:gd name="connsiteY56" fmla="*/ 10550290 h 10612860"/>
              <a:gd name="connsiteX57" fmla="*/ 1876236 w 3195530"/>
              <a:gd name="connsiteY57" fmla="*/ 10303490 h 10612860"/>
              <a:gd name="connsiteX58" fmla="*/ 1861870 w 3195530"/>
              <a:gd name="connsiteY58" fmla="*/ 10020777 h 10612860"/>
              <a:gd name="connsiteX59" fmla="*/ 1835213 w 3195530"/>
              <a:gd name="connsiteY59" fmla="*/ 9894183 h 10612860"/>
              <a:gd name="connsiteX60" fmla="*/ 1882681 w 3195530"/>
              <a:gd name="connsiteY60" fmla="*/ 9589781 h 10612860"/>
              <a:gd name="connsiteX61" fmla="*/ 1802386 w 3195530"/>
              <a:gd name="connsiteY61" fmla="*/ 9334796 h 10612860"/>
              <a:gd name="connsiteX62" fmla="*/ 1800887 w 3195530"/>
              <a:gd name="connsiteY62" fmla="*/ 8152789 h 10612860"/>
              <a:gd name="connsiteX63" fmla="*/ 1935942 w 3195530"/>
              <a:gd name="connsiteY63" fmla="*/ 7506024 h 10612860"/>
              <a:gd name="connsiteX64" fmla="*/ 1876110 w 3195530"/>
              <a:gd name="connsiteY64" fmla="*/ 7319701 h 10612860"/>
              <a:gd name="connsiteX65" fmla="*/ 1916465 w 3195530"/>
              <a:gd name="connsiteY65" fmla="*/ 7164091 h 10612860"/>
              <a:gd name="connsiteX66" fmla="*/ 1910193 w 3195530"/>
              <a:gd name="connsiteY66" fmla="*/ 6839348 h 10612860"/>
              <a:gd name="connsiteX67" fmla="*/ 1707813 w 3195530"/>
              <a:gd name="connsiteY67" fmla="*/ 6238651 h 10612860"/>
              <a:gd name="connsiteX68" fmla="*/ 1377613 w 3195530"/>
              <a:gd name="connsiteY68" fmla="*/ 7441295 h 10612860"/>
              <a:gd name="connsiteX69" fmla="*/ 1374660 w 3195530"/>
              <a:gd name="connsiteY69" fmla="*/ 7650818 h 10612860"/>
              <a:gd name="connsiteX70" fmla="*/ 1267540 w 3195530"/>
              <a:gd name="connsiteY70" fmla="*/ 7793055 h 10612860"/>
              <a:gd name="connsiteX71" fmla="*/ 1278558 w 3195530"/>
              <a:gd name="connsiteY71" fmla="*/ 7897618 h 10612860"/>
              <a:gd name="connsiteX72" fmla="*/ 1205942 w 3195530"/>
              <a:gd name="connsiteY72" fmla="*/ 8057305 h 10612860"/>
              <a:gd name="connsiteX73" fmla="*/ 1033520 w 3195530"/>
              <a:gd name="connsiteY73" fmla="*/ 9173347 h 10612860"/>
              <a:gd name="connsiteX74" fmla="*/ 1054274 w 3195530"/>
              <a:gd name="connsiteY74" fmla="*/ 9656724 h 10612860"/>
              <a:gd name="connsiteX75" fmla="*/ 990267 w 3195530"/>
              <a:gd name="connsiteY75" fmla="*/ 10063276 h 10612860"/>
              <a:gd name="connsiteX76" fmla="*/ 1368683 w 3195530"/>
              <a:gd name="connsiteY76" fmla="*/ 10442252 h 10612860"/>
              <a:gd name="connsiteX77" fmla="*/ 918876 w 3195530"/>
              <a:gd name="connsiteY77" fmla="*/ 10600044 h 10612860"/>
              <a:gd name="connsiteX78" fmla="*/ 474779 w 3195530"/>
              <a:gd name="connsiteY78" fmla="*/ 10287718 h 10612860"/>
              <a:gd name="connsiteX79" fmla="*/ 566182 w 3195530"/>
              <a:gd name="connsiteY79" fmla="*/ 10019896 h 10612860"/>
              <a:gd name="connsiteX80" fmla="*/ 460825 w 3195530"/>
              <a:gd name="connsiteY80" fmla="*/ 9692724 h 10612860"/>
              <a:gd name="connsiteX81" fmla="*/ 511587 w 3195530"/>
              <a:gd name="connsiteY81" fmla="*/ 9032388 h 10612860"/>
              <a:gd name="connsiteX82" fmla="*/ 622935 w 3195530"/>
              <a:gd name="connsiteY82" fmla="*/ 7525502 h 10612860"/>
              <a:gd name="connsiteX83" fmla="*/ 669466 w 3195530"/>
              <a:gd name="connsiteY83" fmla="*/ 7311969 h 10612860"/>
              <a:gd name="connsiteX84" fmla="*/ 689870 w 3195530"/>
              <a:gd name="connsiteY84" fmla="*/ 7037851 h 10612860"/>
              <a:gd name="connsiteX85" fmla="*/ 677180 w 3195530"/>
              <a:gd name="connsiteY85" fmla="*/ 6796735 h 10612860"/>
              <a:gd name="connsiteX86" fmla="*/ 587421 w 3195530"/>
              <a:gd name="connsiteY86" fmla="*/ 6210025 h 10612860"/>
              <a:gd name="connsiteX87" fmla="*/ 503127 w 3195530"/>
              <a:gd name="connsiteY87" fmla="*/ 5850688 h 10612860"/>
              <a:gd name="connsiteX88" fmla="*/ 304621 w 3195530"/>
              <a:gd name="connsiteY88" fmla="*/ 5601332 h 10612860"/>
              <a:gd name="connsiteX89" fmla="*/ 461987 w 3195530"/>
              <a:gd name="connsiteY89" fmla="*/ 4201579 h 10612860"/>
              <a:gd name="connsiteX90" fmla="*/ 480370 w 3195530"/>
              <a:gd name="connsiteY90" fmla="*/ 4073429 h 10612860"/>
              <a:gd name="connsiteX91" fmla="*/ 480370 w 3195530"/>
              <a:gd name="connsiteY91" fmla="*/ 4037882 h 10612860"/>
              <a:gd name="connsiteX92" fmla="*/ 372115 w 3195530"/>
              <a:gd name="connsiteY92" fmla="*/ 3976393 h 10612860"/>
              <a:gd name="connsiteX93" fmla="*/ 480370 w 3195530"/>
              <a:gd name="connsiteY93" fmla="*/ 3731366 h 10612860"/>
              <a:gd name="connsiteX94" fmla="*/ 357520 w 3195530"/>
              <a:gd name="connsiteY94" fmla="*/ 3489579 h 10612860"/>
              <a:gd name="connsiteX95" fmla="*/ 296032 w 3195530"/>
              <a:gd name="connsiteY95" fmla="*/ 3332537 h 10612860"/>
              <a:gd name="connsiteX96" fmla="*/ 312879 w 3195530"/>
              <a:gd name="connsiteY96" fmla="*/ 3170839 h 10612860"/>
              <a:gd name="connsiteX97" fmla="*/ 258721 w 3195530"/>
              <a:gd name="connsiteY97" fmla="*/ 3134915 h 10612860"/>
              <a:gd name="connsiteX98" fmla="*/ 207412 w 3195530"/>
              <a:gd name="connsiteY98" fmla="*/ 2897913 h 10612860"/>
              <a:gd name="connsiteX99" fmla="*/ 54452 w 3195530"/>
              <a:gd name="connsiteY99" fmla="*/ 2538400 h 10612860"/>
              <a:gd name="connsiteX100" fmla="*/ 9303 w 3195530"/>
              <a:gd name="connsiteY100" fmla="*/ 2186090 h 10612860"/>
              <a:gd name="connsiteX101" fmla="*/ 81583 w 3195530"/>
              <a:gd name="connsiteY101" fmla="*/ 1743638 h 10612860"/>
              <a:gd name="connsiteX102" fmla="*/ 649543 w 3195530"/>
              <a:gd name="connsiteY102" fmla="*/ 1494582 h 10612860"/>
              <a:gd name="connsiteX103" fmla="*/ 945925 w 3195530"/>
              <a:gd name="connsiteY103" fmla="*/ 1232699 h 10612860"/>
              <a:gd name="connsiteX104" fmla="*/ 952102 w 3195530"/>
              <a:gd name="connsiteY104" fmla="*/ 1238129 h 10612860"/>
              <a:gd name="connsiteX105" fmla="*/ 1453685 w 3195530"/>
              <a:gd name="connsiteY105" fmla="*/ 1885887 h 10612860"/>
              <a:gd name="connsiteX106" fmla="*/ 1302916 w 3195530"/>
              <a:gd name="connsiteY106" fmla="*/ 1712325 h 10612860"/>
              <a:gd name="connsiteX107" fmla="*/ 1505401 w 3195530"/>
              <a:gd name="connsiteY107" fmla="*/ 1530023 h 10612860"/>
              <a:gd name="connsiteX108" fmla="*/ 1518343 w 3195530"/>
              <a:gd name="connsiteY108" fmla="*/ 1530185 h 10612860"/>
              <a:gd name="connsiteX109" fmla="*/ 1411743 w 3195530"/>
              <a:gd name="connsiteY109" fmla="*/ 1476618 h 10612860"/>
              <a:gd name="connsiteX110" fmla="*/ 1132853 w 3195530"/>
              <a:gd name="connsiteY110" fmla="*/ 1356460 h 10612860"/>
              <a:gd name="connsiteX111" fmla="*/ 987224 w 3195530"/>
              <a:gd name="connsiteY111" fmla="*/ 1196250 h 10612860"/>
              <a:gd name="connsiteX112" fmla="*/ 888169 w 3195530"/>
              <a:gd name="connsiteY112" fmla="*/ 929232 h 10612860"/>
              <a:gd name="connsiteX113" fmla="*/ 827953 w 3195530"/>
              <a:gd name="connsiteY113" fmla="*/ 971350 h 10612860"/>
              <a:gd name="connsiteX114" fmla="*/ 713322 w 3195530"/>
              <a:gd name="connsiteY114" fmla="*/ 695928 h 10612860"/>
              <a:gd name="connsiteX115" fmla="*/ 783974 w 3195530"/>
              <a:gd name="connsiteY115" fmla="*/ 630038 h 10612860"/>
              <a:gd name="connsiteX116" fmla="*/ 1290800 w 3195530"/>
              <a:gd name="connsiteY116" fmla="*/ 0 h 10612860"/>
              <a:gd name="connsiteX0" fmla="*/ 1763037 w 3195530"/>
              <a:gd name="connsiteY0" fmla="*/ 2903008 h 10612860"/>
              <a:gd name="connsiteX1" fmla="*/ 1850995 w 3195530"/>
              <a:gd name="connsiteY1" fmla="*/ 3156579 h 10612860"/>
              <a:gd name="connsiteX2" fmla="*/ 1868097 w 3195530"/>
              <a:gd name="connsiteY2" fmla="*/ 2960638 h 10612860"/>
              <a:gd name="connsiteX3" fmla="*/ 1763037 w 3195530"/>
              <a:gd name="connsiteY3" fmla="*/ 2903008 h 10612860"/>
              <a:gd name="connsiteX4" fmla="*/ 1290800 w 3195530"/>
              <a:gd name="connsiteY4" fmla="*/ 0 h 10612860"/>
              <a:gd name="connsiteX5" fmla="*/ 1852755 w 3195530"/>
              <a:gd name="connsiteY5" fmla="*/ 556368 h 10612860"/>
              <a:gd name="connsiteX6" fmla="*/ 1880139 w 3195530"/>
              <a:gd name="connsiteY6" fmla="*/ 826219 h 10612860"/>
              <a:gd name="connsiteX7" fmla="*/ 1800885 w 3195530"/>
              <a:gd name="connsiteY7" fmla="*/ 889179 h 10612860"/>
              <a:gd name="connsiteX8" fmla="*/ 1665029 w 3195530"/>
              <a:gd name="connsiteY8" fmla="*/ 1234718 h 10612860"/>
              <a:gd name="connsiteX9" fmla="*/ 1649096 w 3195530"/>
              <a:gd name="connsiteY9" fmla="*/ 1339123 h 10612860"/>
              <a:gd name="connsiteX10" fmla="*/ 1534696 w 3195530"/>
              <a:gd name="connsiteY10" fmla="*/ 1530388 h 10612860"/>
              <a:gd name="connsiteX11" fmla="*/ 1721540 w 3195530"/>
              <a:gd name="connsiteY11" fmla="*/ 1740863 h 10612860"/>
              <a:gd name="connsiteX12" fmla="*/ 1724957 w 3195530"/>
              <a:gd name="connsiteY12" fmla="*/ 1755132 h 10612860"/>
              <a:gd name="connsiteX13" fmla="*/ 1652304 w 3195530"/>
              <a:gd name="connsiteY13" fmla="*/ 1750313 h 10612860"/>
              <a:gd name="connsiteX14" fmla="*/ 1751358 w 3195530"/>
              <a:gd name="connsiteY14" fmla="*/ 1930550 h 10612860"/>
              <a:gd name="connsiteX15" fmla="*/ 1724957 w 3195530"/>
              <a:gd name="connsiteY15" fmla="*/ 1755132 h 10612860"/>
              <a:gd name="connsiteX16" fmla="*/ 1736291 w 3195530"/>
              <a:gd name="connsiteY16" fmla="*/ 1755884 h 10612860"/>
              <a:gd name="connsiteX17" fmla="*/ 1721540 w 3195530"/>
              <a:gd name="connsiteY17" fmla="*/ 1740863 h 10612860"/>
              <a:gd name="connsiteX18" fmla="*/ 1667880 w 3195530"/>
              <a:gd name="connsiteY18" fmla="*/ 1609649 h 10612860"/>
              <a:gd name="connsiteX19" fmla="*/ 1658106 w 3195530"/>
              <a:gd name="connsiteY19" fmla="*/ 1372022 h 10612860"/>
              <a:gd name="connsiteX20" fmla="*/ 1734509 w 3195530"/>
              <a:gd name="connsiteY20" fmla="*/ 1541309 h 10612860"/>
              <a:gd name="connsiteX21" fmla="*/ 2326647 w 3195530"/>
              <a:gd name="connsiteY21" fmla="*/ 1715111 h 10612860"/>
              <a:gd name="connsiteX22" fmla="*/ 2509435 w 3195530"/>
              <a:gd name="connsiteY22" fmla="*/ 1794736 h 10612860"/>
              <a:gd name="connsiteX23" fmla="*/ 2606453 w 3195530"/>
              <a:gd name="connsiteY23" fmla="*/ 2095611 h 10612860"/>
              <a:gd name="connsiteX24" fmla="*/ 2672829 w 3195530"/>
              <a:gd name="connsiteY24" fmla="*/ 2178119 h 10612860"/>
              <a:gd name="connsiteX25" fmla="*/ 2670233 w 3195530"/>
              <a:gd name="connsiteY25" fmla="*/ 2302646 h 10612860"/>
              <a:gd name="connsiteX26" fmla="*/ 2712685 w 3195530"/>
              <a:gd name="connsiteY26" fmla="*/ 2352064 h 10612860"/>
              <a:gd name="connsiteX27" fmla="*/ 2702149 w 3195530"/>
              <a:gd name="connsiteY27" fmla="*/ 2404747 h 10612860"/>
              <a:gd name="connsiteX28" fmla="*/ 2763128 w 3195530"/>
              <a:gd name="connsiteY28" fmla="*/ 2436539 h 10612860"/>
              <a:gd name="connsiteX29" fmla="*/ 2757987 w 3195530"/>
              <a:gd name="connsiteY29" fmla="*/ 2539216 h 10612860"/>
              <a:gd name="connsiteX30" fmla="*/ 3024915 w 3195530"/>
              <a:gd name="connsiteY30" fmla="*/ 2938542 h 10612860"/>
              <a:gd name="connsiteX31" fmla="*/ 3138120 w 3195530"/>
              <a:gd name="connsiteY31" fmla="*/ 3005297 h 10612860"/>
              <a:gd name="connsiteX32" fmla="*/ 3194723 w 3195530"/>
              <a:gd name="connsiteY32" fmla="*/ 3333739 h 10612860"/>
              <a:gd name="connsiteX33" fmla="*/ 2857806 w 3195530"/>
              <a:gd name="connsiteY33" fmla="*/ 3656225 h 10612860"/>
              <a:gd name="connsiteX34" fmla="*/ 2542420 w 3195530"/>
              <a:gd name="connsiteY34" fmla="*/ 3660305 h 10612860"/>
              <a:gd name="connsiteX35" fmla="*/ 2461079 w 3195530"/>
              <a:gd name="connsiteY35" fmla="*/ 3610217 h 10612860"/>
              <a:gd name="connsiteX36" fmla="*/ 2503020 w 3195530"/>
              <a:gd name="connsiteY36" fmla="*/ 3730889 h 10612860"/>
              <a:gd name="connsiteX37" fmla="*/ 2445357 w 3195530"/>
              <a:gd name="connsiteY37" fmla="*/ 3730903 h 10612860"/>
              <a:gd name="connsiteX38" fmla="*/ 2445357 w 3195530"/>
              <a:gd name="connsiteY38" fmla="*/ 3964866 h 10612860"/>
              <a:gd name="connsiteX39" fmla="*/ 2459686 w 3195530"/>
              <a:gd name="connsiteY39" fmla="*/ 3964866 h 10612860"/>
              <a:gd name="connsiteX40" fmla="*/ 2469021 w 3195530"/>
              <a:gd name="connsiteY40" fmla="*/ 4013875 h 10612860"/>
              <a:gd name="connsiteX41" fmla="*/ 2974950 w 3195530"/>
              <a:gd name="connsiteY41" fmla="*/ 5593332 h 10612860"/>
              <a:gd name="connsiteX42" fmla="*/ 2708419 w 3195530"/>
              <a:gd name="connsiteY42" fmla="*/ 5730659 h 10612860"/>
              <a:gd name="connsiteX43" fmla="*/ 2736752 w 3195530"/>
              <a:gd name="connsiteY43" fmla="*/ 6385004 h 10612860"/>
              <a:gd name="connsiteX44" fmla="*/ 2718427 w 3195530"/>
              <a:gd name="connsiteY44" fmla="*/ 7009774 h 10612860"/>
              <a:gd name="connsiteX45" fmla="*/ 2690545 w 3195530"/>
              <a:gd name="connsiteY45" fmla="*/ 7429203 h 10612860"/>
              <a:gd name="connsiteX46" fmla="*/ 2595054 w 3195530"/>
              <a:gd name="connsiteY46" fmla="*/ 7760350 h 10612860"/>
              <a:gd name="connsiteX47" fmla="*/ 2500175 w 3195530"/>
              <a:gd name="connsiteY47" fmla="*/ 7873515 h 10612860"/>
              <a:gd name="connsiteX48" fmla="*/ 2483431 w 3195530"/>
              <a:gd name="connsiteY48" fmla="*/ 8113645 h 10612860"/>
              <a:gd name="connsiteX49" fmla="*/ 2412136 w 3195530"/>
              <a:gd name="connsiteY49" fmla="*/ 8776730 h 10612860"/>
              <a:gd name="connsiteX50" fmla="*/ 2380366 w 3195530"/>
              <a:gd name="connsiteY50" fmla="*/ 9173347 h 10612860"/>
              <a:gd name="connsiteX51" fmla="*/ 2396889 w 3195530"/>
              <a:gd name="connsiteY51" fmla="*/ 9467957 h 10612860"/>
              <a:gd name="connsiteX52" fmla="*/ 2454833 w 3195530"/>
              <a:gd name="connsiteY52" fmla="*/ 9613145 h 10612860"/>
              <a:gd name="connsiteX53" fmla="*/ 2424209 w 3195530"/>
              <a:gd name="connsiteY53" fmla="*/ 9804339 h 10612860"/>
              <a:gd name="connsiteX54" fmla="*/ 3134866 w 3195530"/>
              <a:gd name="connsiteY54" fmla="*/ 10341562 h 10612860"/>
              <a:gd name="connsiteX55" fmla="*/ 3160024 w 3195530"/>
              <a:gd name="connsiteY55" fmla="*/ 10564964 h 10612860"/>
              <a:gd name="connsiteX56" fmla="*/ 2531417 w 3195530"/>
              <a:gd name="connsiteY56" fmla="*/ 10550290 h 10612860"/>
              <a:gd name="connsiteX57" fmla="*/ 1876236 w 3195530"/>
              <a:gd name="connsiteY57" fmla="*/ 10303490 h 10612860"/>
              <a:gd name="connsiteX58" fmla="*/ 1861870 w 3195530"/>
              <a:gd name="connsiteY58" fmla="*/ 10020777 h 10612860"/>
              <a:gd name="connsiteX59" fmla="*/ 1835213 w 3195530"/>
              <a:gd name="connsiteY59" fmla="*/ 9894183 h 10612860"/>
              <a:gd name="connsiteX60" fmla="*/ 1882681 w 3195530"/>
              <a:gd name="connsiteY60" fmla="*/ 9589781 h 10612860"/>
              <a:gd name="connsiteX61" fmla="*/ 1802386 w 3195530"/>
              <a:gd name="connsiteY61" fmla="*/ 9334796 h 10612860"/>
              <a:gd name="connsiteX62" fmla="*/ 1800887 w 3195530"/>
              <a:gd name="connsiteY62" fmla="*/ 8152789 h 10612860"/>
              <a:gd name="connsiteX63" fmla="*/ 1935942 w 3195530"/>
              <a:gd name="connsiteY63" fmla="*/ 7506024 h 10612860"/>
              <a:gd name="connsiteX64" fmla="*/ 1876110 w 3195530"/>
              <a:gd name="connsiteY64" fmla="*/ 7319701 h 10612860"/>
              <a:gd name="connsiteX65" fmla="*/ 1916465 w 3195530"/>
              <a:gd name="connsiteY65" fmla="*/ 7164091 h 10612860"/>
              <a:gd name="connsiteX66" fmla="*/ 1910193 w 3195530"/>
              <a:gd name="connsiteY66" fmla="*/ 6839348 h 10612860"/>
              <a:gd name="connsiteX67" fmla="*/ 1707813 w 3195530"/>
              <a:gd name="connsiteY67" fmla="*/ 6238651 h 10612860"/>
              <a:gd name="connsiteX68" fmla="*/ 1377613 w 3195530"/>
              <a:gd name="connsiteY68" fmla="*/ 7441295 h 10612860"/>
              <a:gd name="connsiteX69" fmla="*/ 1374660 w 3195530"/>
              <a:gd name="connsiteY69" fmla="*/ 7650818 h 10612860"/>
              <a:gd name="connsiteX70" fmla="*/ 1267540 w 3195530"/>
              <a:gd name="connsiteY70" fmla="*/ 7793055 h 10612860"/>
              <a:gd name="connsiteX71" fmla="*/ 1278558 w 3195530"/>
              <a:gd name="connsiteY71" fmla="*/ 7897618 h 10612860"/>
              <a:gd name="connsiteX72" fmla="*/ 1205942 w 3195530"/>
              <a:gd name="connsiteY72" fmla="*/ 8057305 h 10612860"/>
              <a:gd name="connsiteX73" fmla="*/ 1033520 w 3195530"/>
              <a:gd name="connsiteY73" fmla="*/ 9173347 h 10612860"/>
              <a:gd name="connsiteX74" fmla="*/ 1054274 w 3195530"/>
              <a:gd name="connsiteY74" fmla="*/ 9656724 h 10612860"/>
              <a:gd name="connsiteX75" fmla="*/ 990267 w 3195530"/>
              <a:gd name="connsiteY75" fmla="*/ 10063276 h 10612860"/>
              <a:gd name="connsiteX76" fmla="*/ 1368683 w 3195530"/>
              <a:gd name="connsiteY76" fmla="*/ 10442252 h 10612860"/>
              <a:gd name="connsiteX77" fmla="*/ 918876 w 3195530"/>
              <a:gd name="connsiteY77" fmla="*/ 10600044 h 10612860"/>
              <a:gd name="connsiteX78" fmla="*/ 474779 w 3195530"/>
              <a:gd name="connsiteY78" fmla="*/ 10287718 h 10612860"/>
              <a:gd name="connsiteX79" fmla="*/ 566182 w 3195530"/>
              <a:gd name="connsiteY79" fmla="*/ 10019896 h 10612860"/>
              <a:gd name="connsiteX80" fmla="*/ 460825 w 3195530"/>
              <a:gd name="connsiteY80" fmla="*/ 9692724 h 10612860"/>
              <a:gd name="connsiteX81" fmla="*/ 511587 w 3195530"/>
              <a:gd name="connsiteY81" fmla="*/ 9032388 h 10612860"/>
              <a:gd name="connsiteX82" fmla="*/ 622935 w 3195530"/>
              <a:gd name="connsiteY82" fmla="*/ 7525502 h 10612860"/>
              <a:gd name="connsiteX83" fmla="*/ 669466 w 3195530"/>
              <a:gd name="connsiteY83" fmla="*/ 7311969 h 10612860"/>
              <a:gd name="connsiteX84" fmla="*/ 689870 w 3195530"/>
              <a:gd name="connsiteY84" fmla="*/ 7037851 h 10612860"/>
              <a:gd name="connsiteX85" fmla="*/ 677180 w 3195530"/>
              <a:gd name="connsiteY85" fmla="*/ 6796735 h 10612860"/>
              <a:gd name="connsiteX86" fmla="*/ 587421 w 3195530"/>
              <a:gd name="connsiteY86" fmla="*/ 6210025 h 10612860"/>
              <a:gd name="connsiteX87" fmla="*/ 503127 w 3195530"/>
              <a:gd name="connsiteY87" fmla="*/ 5850688 h 10612860"/>
              <a:gd name="connsiteX88" fmla="*/ 304621 w 3195530"/>
              <a:gd name="connsiteY88" fmla="*/ 5601332 h 10612860"/>
              <a:gd name="connsiteX89" fmla="*/ 461987 w 3195530"/>
              <a:gd name="connsiteY89" fmla="*/ 4201579 h 10612860"/>
              <a:gd name="connsiteX90" fmla="*/ 480370 w 3195530"/>
              <a:gd name="connsiteY90" fmla="*/ 4073429 h 10612860"/>
              <a:gd name="connsiteX91" fmla="*/ 480370 w 3195530"/>
              <a:gd name="connsiteY91" fmla="*/ 4037882 h 10612860"/>
              <a:gd name="connsiteX92" fmla="*/ 430481 w 3195530"/>
              <a:gd name="connsiteY92" fmla="*/ 3966665 h 10612860"/>
              <a:gd name="connsiteX93" fmla="*/ 480370 w 3195530"/>
              <a:gd name="connsiteY93" fmla="*/ 3731366 h 10612860"/>
              <a:gd name="connsiteX94" fmla="*/ 357520 w 3195530"/>
              <a:gd name="connsiteY94" fmla="*/ 3489579 h 10612860"/>
              <a:gd name="connsiteX95" fmla="*/ 296032 w 3195530"/>
              <a:gd name="connsiteY95" fmla="*/ 3332537 h 10612860"/>
              <a:gd name="connsiteX96" fmla="*/ 312879 w 3195530"/>
              <a:gd name="connsiteY96" fmla="*/ 3170839 h 10612860"/>
              <a:gd name="connsiteX97" fmla="*/ 258721 w 3195530"/>
              <a:gd name="connsiteY97" fmla="*/ 3134915 h 10612860"/>
              <a:gd name="connsiteX98" fmla="*/ 207412 w 3195530"/>
              <a:gd name="connsiteY98" fmla="*/ 2897913 h 10612860"/>
              <a:gd name="connsiteX99" fmla="*/ 54452 w 3195530"/>
              <a:gd name="connsiteY99" fmla="*/ 2538400 h 10612860"/>
              <a:gd name="connsiteX100" fmla="*/ 9303 w 3195530"/>
              <a:gd name="connsiteY100" fmla="*/ 2186090 h 10612860"/>
              <a:gd name="connsiteX101" fmla="*/ 81583 w 3195530"/>
              <a:gd name="connsiteY101" fmla="*/ 1743638 h 10612860"/>
              <a:gd name="connsiteX102" fmla="*/ 649543 w 3195530"/>
              <a:gd name="connsiteY102" fmla="*/ 1494582 h 10612860"/>
              <a:gd name="connsiteX103" fmla="*/ 945925 w 3195530"/>
              <a:gd name="connsiteY103" fmla="*/ 1232699 h 10612860"/>
              <a:gd name="connsiteX104" fmla="*/ 952102 w 3195530"/>
              <a:gd name="connsiteY104" fmla="*/ 1238129 h 10612860"/>
              <a:gd name="connsiteX105" fmla="*/ 1453685 w 3195530"/>
              <a:gd name="connsiteY105" fmla="*/ 1885887 h 10612860"/>
              <a:gd name="connsiteX106" fmla="*/ 1302916 w 3195530"/>
              <a:gd name="connsiteY106" fmla="*/ 1712325 h 10612860"/>
              <a:gd name="connsiteX107" fmla="*/ 1505401 w 3195530"/>
              <a:gd name="connsiteY107" fmla="*/ 1530023 h 10612860"/>
              <a:gd name="connsiteX108" fmla="*/ 1518343 w 3195530"/>
              <a:gd name="connsiteY108" fmla="*/ 1530185 h 10612860"/>
              <a:gd name="connsiteX109" fmla="*/ 1411743 w 3195530"/>
              <a:gd name="connsiteY109" fmla="*/ 1476618 h 10612860"/>
              <a:gd name="connsiteX110" fmla="*/ 1132853 w 3195530"/>
              <a:gd name="connsiteY110" fmla="*/ 1356460 h 10612860"/>
              <a:gd name="connsiteX111" fmla="*/ 987224 w 3195530"/>
              <a:gd name="connsiteY111" fmla="*/ 1196250 h 10612860"/>
              <a:gd name="connsiteX112" fmla="*/ 888169 w 3195530"/>
              <a:gd name="connsiteY112" fmla="*/ 929232 h 10612860"/>
              <a:gd name="connsiteX113" fmla="*/ 827953 w 3195530"/>
              <a:gd name="connsiteY113" fmla="*/ 971350 h 10612860"/>
              <a:gd name="connsiteX114" fmla="*/ 713322 w 3195530"/>
              <a:gd name="connsiteY114" fmla="*/ 695928 h 10612860"/>
              <a:gd name="connsiteX115" fmla="*/ 783974 w 3195530"/>
              <a:gd name="connsiteY115" fmla="*/ 630038 h 10612860"/>
              <a:gd name="connsiteX116" fmla="*/ 1290800 w 3195530"/>
              <a:gd name="connsiteY116" fmla="*/ 0 h 10612860"/>
              <a:gd name="connsiteX0" fmla="*/ 1763037 w 3195530"/>
              <a:gd name="connsiteY0" fmla="*/ 2903008 h 10612860"/>
              <a:gd name="connsiteX1" fmla="*/ 1850995 w 3195530"/>
              <a:gd name="connsiteY1" fmla="*/ 3156579 h 10612860"/>
              <a:gd name="connsiteX2" fmla="*/ 1868097 w 3195530"/>
              <a:gd name="connsiteY2" fmla="*/ 2960638 h 10612860"/>
              <a:gd name="connsiteX3" fmla="*/ 1763037 w 3195530"/>
              <a:gd name="connsiteY3" fmla="*/ 2903008 h 10612860"/>
              <a:gd name="connsiteX4" fmla="*/ 1290800 w 3195530"/>
              <a:gd name="connsiteY4" fmla="*/ 0 h 10612860"/>
              <a:gd name="connsiteX5" fmla="*/ 1852755 w 3195530"/>
              <a:gd name="connsiteY5" fmla="*/ 556368 h 10612860"/>
              <a:gd name="connsiteX6" fmla="*/ 1880139 w 3195530"/>
              <a:gd name="connsiteY6" fmla="*/ 826219 h 10612860"/>
              <a:gd name="connsiteX7" fmla="*/ 1800885 w 3195530"/>
              <a:gd name="connsiteY7" fmla="*/ 889179 h 10612860"/>
              <a:gd name="connsiteX8" fmla="*/ 1665029 w 3195530"/>
              <a:gd name="connsiteY8" fmla="*/ 1234718 h 10612860"/>
              <a:gd name="connsiteX9" fmla="*/ 1649096 w 3195530"/>
              <a:gd name="connsiteY9" fmla="*/ 1339123 h 10612860"/>
              <a:gd name="connsiteX10" fmla="*/ 1534696 w 3195530"/>
              <a:gd name="connsiteY10" fmla="*/ 1530388 h 10612860"/>
              <a:gd name="connsiteX11" fmla="*/ 1721540 w 3195530"/>
              <a:gd name="connsiteY11" fmla="*/ 1740863 h 10612860"/>
              <a:gd name="connsiteX12" fmla="*/ 1724957 w 3195530"/>
              <a:gd name="connsiteY12" fmla="*/ 1755132 h 10612860"/>
              <a:gd name="connsiteX13" fmla="*/ 1652304 w 3195530"/>
              <a:gd name="connsiteY13" fmla="*/ 1750313 h 10612860"/>
              <a:gd name="connsiteX14" fmla="*/ 1751358 w 3195530"/>
              <a:gd name="connsiteY14" fmla="*/ 1930550 h 10612860"/>
              <a:gd name="connsiteX15" fmla="*/ 1724957 w 3195530"/>
              <a:gd name="connsiteY15" fmla="*/ 1755132 h 10612860"/>
              <a:gd name="connsiteX16" fmla="*/ 1736291 w 3195530"/>
              <a:gd name="connsiteY16" fmla="*/ 1755884 h 10612860"/>
              <a:gd name="connsiteX17" fmla="*/ 1721540 w 3195530"/>
              <a:gd name="connsiteY17" fmla="*/ 1740863 h 10612860"/>
              <a:gd name="connsiteX18" fmla="*/ 1667880 w 3195530"/>
              <a:gd name="connsiteY18" fmla="*/ 1609649 h 10612860"/>
              <a:gd name="connsiteX19" fmla="*/ 1658106 w 3195530"/>
              <a:gd name="connsiteY19" fmla="*/ 1372022 h 10612860"/>
              <a:gd name="connsiteX20" fmla="*/ 1734509 w 3195530"/>
              <a:gd name="connsiteY20" fmla="*/ 1541309 h 10612860"/>
              <a:gd name="connsiteX21" fmla="*/ 2326647 w 3195530"/>
              <a:gd name="connsiteY21" fmla="*/ 1715111 h 10612860"/>
              <a:gd name="connsiteX22" fmla="*/ 2509435 w 3195530"/>
              <a:gd name="connsiteY22" fmla="*/ 1794736 h 10612860"/>
              <a:gd name="connsiteX23" fmla="*/ 2606453 w 3195530"/>
              <a:gd name="connsiteY23" fmla="*/ 2095611 h 10612860"/>
              <a:gd name="connsiteX24" fmla="*/ 2672829 w 3195530"/>
              <a:gd name="connsiteY24" fmla="*/ 2178119 h 10612860"/>
              <a:gd name="connsiteX25" fmla="*/ 2670233 w 3195530"/>
              <a:gd name="connsiteY25" fmla="*/ 2302646 h 10612860"/>
              <a:gd name="connsiteX26" fmla="*/ 2712685 w 3195530"/>
              <a:gd name="connsiteY26" fmla="*/ 2352064 h 10612860"/>
              <a:gd name="connsiteX27" fmla="*/ 2702149 w 3195530"/>
              <a:gd name="connsiteY27" fmla="*/ 2404747 h 10612860"/>
              <a:gd name="connsiteX28" fmla="*/ 2763128 w 3195530"/>
              <a:gd name="connsiteY28" fmla="*/ 2436539 h 10612860"/>
              <a:gd name="connsiteX29" fmla="*/ 2757987 w 3195530"/>
              <a:gd name="connsiteY29" fmla="*/ 2539216 h 10612860"/>
              <a:gd name="connsiteX30" fmla="*/ 3024915 w 3195530"/>
              <a:gd name="connsiteY30" fmla="*/ 2938542 h 10612860"/>
              <a:gd name="connsiteX31" fmla="*/ 3138120 w 3195530"/>
              <a:gd name="connsiteY31" fmla="*/ 3005297 h 10612860"/>
              <a:gd name="connsiteX32" fmla="*/ 3194723 w 3195530"/>
              <a:gd name="connsiteY32" fmla="*/ 3333739 h 10612860"/>
              <a:gd name="connsiteX33" fmla="*/ 2857806 w 3195530"/>
              <a:gd name="connsiteY33" fmla="*/ 3656225 h 10612860"/>
              <a:gd name="connsiteX34" fmla="*/ 2542420 w 3195530"/>
              <a:gd name="connsiteY34" fmla="*/ 3660305 h 10612860"/>
              <a:gd name="connsiteX35" fmla="*/ 2461079 w 3195530"/>
              <a:gd name="connsiteY35" fmla="*/ 3610217 h 10612860"/>
              <a:gd name="connsiteX36" fmla="*/ 2503020 w 3195530"/>
              <a:gd name="connsiteY36" fmla="*/ 3730889 h 10612860"/>
              <a:gd name="connsiteX37" fmla="*/ 2445357 w 3195530"/>
              <a:gd name="connsiteY37" fmla="*/ 3730903 h 10612860"/>
              <a:gd name="connsiteX38" fmla="*/ 2445357 w 3195530"/>
              <a:gd name="connsiteY38" fmla="*/ 3964866 h 10612860"/>
              <a:gd name="connsiteX39" fmla="*/ 2459686 w 3195530"/>
              <a:gd name="connsiteY39" fmla="*/ 3964866 h 10612860"/>
              <a:gd name="connsiteX40" fmla="*/ 2445358 w 3195530"/>
              <a:gd name="connsiteY40" fmla="*/ 3916228 h 10612860"/>
              <a:gd name="connsiteX41" fmla="*/ 2469021 w 3195530"/>
              <a:gd name="connsiteY41" fmla="*/ 4013875 h 10612860"/>
              <a:gd name="connsiteX42" fmla="*/ 2974950 w 3195530"/>
              <a:gd name="connsiteY42" fmla="*/ 5593332 h 10612860"/>
              <a:gd name="connsiteX43" fmla="*/ 2708419 w 3195530"/>
              <a:gd name="connsiteY43" fmla="*/ 5730659 h 10612860"/>
              <a:gd name="connsiteX44" fmla="*/ 2736752 w 3195530"/>
              <a:gd name="connsiteY44" fmla="*/ 6385004 h 10612860"/>
              <a:gd name="connsiteX45" fmla="*/ 2718427 w 3195530"/>
              <a:gd name="connsiteY45" fmla="*/ 7009774 h 10612860"/>
              <a:gd name="connsiteX46" fmla="*/ 2690545 w 3195530"/>
              <a:gd name="connsiteY46" fmla="*/ 7429203 h 10612860"/>
              <a:gd name="connsiteX47" fmla="*/ 2595054 w 3195530"/>
              <a:gd name="connsiteY47" fmla="*/ 7760350 h 10612860"/>
              <a:gd name="connsiteX48" fmla="*/ 2500175 w 3195530"/>
              <a:gd name="connsiteY48" fmla="*/ 7873515 h 10612860"/>
              <a:gd name="connsiteX49" fmla="*/ 2483431 w 3195530"/>
              <a:gd name="connsiteY49" fmla="*/ 8113645 h 10612860"/>
              <a:gd name="connsiteX50" fmla="*/ 2412136 w 3195530"/>
              <a:gd name="connsiteY50" fmla="*/ 8776730 h 10612860"/>
              <a:gd name="connsiteX51" fmla="*/ 2380366 w 3195530"/>
              <a:gd name="connsiteY51" fmla="*/ 9173347 h 10612860"/>
              <a:gd name="connsiteX52" fmla="*/ 2396889 w 3195530"/>
              <a:gd name="connsiteY52" fmla="*/ 9467957 h 10612860"/>
              <a:gd name="connsiteX53" fmla="*/ 2454833 w 3195530"/>
              <a:gd name="connsiteY53" fmla="*/ 9613145 h 10612860"/>
              <a:gd name="connsiteX54" fmla="*/ 2424209 w 3195530"/>
              <a:gd name="connsiteY54" fmla="*/ 9804339 h 10612860"/>
              <a:gd name="connsiteX55" fmla="*/ 3134866 w 3195530"/>
              <a:gd name="connsiteY55" fmla="*/ 10341562 h 10612860"/>
              <a:gd name="connsiteX56" fmla="*/ 3160024 w 3195530"/>
              <a:gd name="connsiteY56" fmla="*/ 10564964 h 10612860"/>
              <a:gd name="connsiteX57" fmla="*/ 2531417 w 3195530"/>
              <a:gd name="connsiteY57" fmla="*/ 10550290 h 10612860"/>
              <a:gd name="connsiteX58" fmla="*/ 1876236 w 3195530"/>
              <a:gd name="connsiteY58" fmla="*/ 10303490 h 10612860"/>
              <a:gd name="connsiteX59" fmla="*/ 1861870 w 3195530"/>
              <a:gd name="connsiteY59" fmla="*/ 10020777 h 10612860"/>
              <a:gd name="connsiteX60" fmla="*/ 1835213 w 3195530"/>
              <a:gd name="connsiteY60" fmla="*/ 9894183 h 10612860"/>
              <a:gd name="connsiteX61" fmla="*/ 1882681 w 3195530"/>
              <a:gd name="connsiteY61" fmla="*/ 9589781 h 10612860"/>
              <a:gd name="connsiteX62" fmla="*/ 1802386 w 3195530"/>
              <a:gd name="connsiteY62" fmla="*/ 9334796 h 10612860"/>
              <a:gd name="connsiteX63" fmla="*/ 1800887 w 3195530"/>
              <a:gd name="connsiteY63" fmla="*/ 8152789 h 10612860"/>
              <a:gd name="connsiteX64" fmla="*/ 1935942 w 3195530"/>
              <a:gd name="connsiteY64" fmla="*/ 7506024 h 10612860"/>
              <a:gd name="connsiteX65" fmla="*/ 1876110 w 3195530"/>
              <a:gd name="connsiteY65" fmla="*/ 7319701 h 10612860"/>
              <a:gd name="connsiteX66" fmla="*/ 1916465 w 3195530"/>
              <a:gd name="connsiteY66" fmla="*/ 7164091 h 10612860"/>
              <a:gd name="connsiteX67" fmla="*/ 1910193 w 3195530"/>
              <a:gd name="connsiteY67" fmla="*/ 6839348 h 10612860"/>
              <a:gd name="connsiteX68" fmla="*/ 1707813 w 3195530"/>
              <a:gd name="connsiteY68" fmla="*/ 6238651 h 10612860"/>
              <a:gd name="connsiteX69" fmla="*/ 1377613 w 3195530"/>
              <a:gd name="connsiteY69" fmla="*/ 7441295 h 10612860"/>
              <a:gd name="connsiteX70" fmla="*/ 1374660 w 3195530"/>
              <a:gd name="connsiteY70" fmla="*/ 7650818 h 10612860"/>
              <a:gd name="connsiteX71" fmla="*/ 1267540 w 3195530"/>
              <a:gd name="connsiteY71" fmla="*/ 7793055 h 10612860"/>
              <a:gd name="connsiteX72" fmla="*/ 1278558 w 3195530"/>
              <a:gd name="connsiteY72" fmla="*/ 7897618 h 10612860"/>
              <a:gd name="connsiteX73" fmla="*/ 1205942 w 3195530"/>
              <a:gd name="connsiteY73" fmla="*/ 8057305 h 10612860"/>
              <a:gd name="connsiteX74" fmla="*/ 1033520 w 3195530"/>
              <a:gd name="connsiteY74" fmla="*/ 9173347 h 10612860"/>
              <a:gd name="connsiteX75" fmla="*/ 1054274 w 3195530"/>
              <a:gd name="connsiteY75" fmla="*/ 9656724 h 10612860"/>
              <a:gd name="connsiteX76" fmla="*/ 990267 w 3195530"/>
              <a:gd name="connsiteY76" fmla="*/ 10063276 h 10612860"/>
              <a:gd name="connsiteX77" fmla="*/ 1368683 w 3195530"/>
              <a:gd name="connsiteY77" fmla="*/ 10442252 h 10612860"/>
              <a:gd name="connsiteX78" fmla="*/ 918876 w 3195530"/>
              <a:gd name="connsiteY78" fmla="*/ 10600044 h 10612860"/>
              <a:gd name="connsiteX79" fmla="*/ 474779 w 3195530"/>
              <a:gd name="connsiteY79" fmla="*/ 10287718 h 10612860"/>
              <a:gd name="connsiteX80" fmla="*/ 566182 w 3195530"/>
              <a:gd name="connsiteY80" fmla="*/ 10019896 h 10612860"/>
              <a:gd name="connsiteX81" fmla="*/ 460825 w 3195530"/>
              <a:gd name="connsiteY81" fmla="*/ 9692724 h 10612860"/>
              <a:gd name="connsiteX82" fmla="*/ 511587 w 3195530"/>
              <a:gd name="connsiteY82" fmla="*/ 9032388 h 10612860"/>
              <a:gd name="connsiteX83" fmla="*/ 622935 w 3195530"/>
              <a:gd name="connsiteY83" fmla="*/ 7525502 h 10612860"/>
              <a:gd name="connsiteX84" fmla="*/ 669466 w 3195530"/>
              <a:gd name="connsiteY84" fmla="*/ 7311969 h 10612860"/>
              <a:gd name="connsiteX85" fmla="*/ 689870 w 3195530"/>
              <a:gd name="connsiteY85" fmla="*/ 7037851 h 10612860"/>
              <a:gd name="connsiteX86" fmla="*/ 677180 w 3195530"/>
              <a:gd name="connsiteY86" fmla="*/ 6796735 h 10612860"/>
              <a:gd name="connsiteX87" fmla="*/ 587421 w 3195530"/>
              <a:gd name="connsiteY87" fmla="*/ 6210025 h 10612860"/>
              <a:gd name="connsiteX88" fmla="*/ 503127 w 3195530"/>
              <a:gd name="connsiteY88" fmla="*/ 5850688 h 10612860"/>
              <a:gd name="connsiteX89" fmla="*/ 304621 w 3195530"/>
              <a:gd name="connsiteY89" fmla="*/ 5601332 h 10612860"/>
              <a:gd name="connsiteX90" fmla="*/ 461987 w 3195530"/>
              <a:gd name="connsiteY90" fmla="*/ 4201579 h 10612860"/>
              <a:gd name="connsiteX91" fmla="*/ 480370 w 3195530"/>
              <a:gd name="connsiteY91" fmla="*/ 4073429 h 10612860"/>
              <a:gd name="connsiteX92" fmla="*/ 480370 w 3195530"/>
              <a:gd name="connsiteY92" fmla="*/ 4037882 h 10612860"/>
              <a:gd name="connsiteX93" fmla="*/ 430481 w 3195530"/>
              <a:gd name="connsiteY93" fmla="*/ 3966665 h 10612860"/>
              <a:gd name="connsiteX94" fmla="*/ 480370 w 3195530"/>
              <a:gd name="connsiteY94" fmla="*/ 3731366 h 10612860"/>
              <a:gd name="connsiteX95" fmla="*/ 357520 w 3195530"/>
              <a:gd name="connsiteY95" fmla="*/ 3489579 h 10612860"/>
              <a:gd name="connsiteX96" fmla="*/ 296032 w 3195530"/>
              <a:gd name="connsiteY96" fmla="*/ 3332537 h 10612860"/>
              <a:gd name="connsiteX97" fmla="*/ 312879 w 3195530"/>
              <a:gd name="connsiteY97" fmla="*/ 3170839 h 10612860"/>
              <a:gd name="connsiteX98" fmla="*/ 258721 w 3195530"/>
              <a:gd name="connsiteY98" fmla="*/ 3134915 h 10612860"/>
              <a:gd name="connsiteX99" fmla="*/ 207412 w 3195530"/>
              <a:gd name="connsiteY99" fmla="*/ 2897913 h 10612860"/>
              <a:gd name="connsiteX100" fmla="*/ 54452 w 3195530"/>
              <a:gd name="connsiteY100" fmla="*/ 2538400 h 10612860"/>
              <a:gd name="connsiteX101" fmla="*/ 9303 w 3195530"/>
              <a:gd name="connsiteY101" fmla="*/ 2186090 h 10612860"/>
              <a:gd name="connsiteX102" fmla="*/ 81583 w 3195530"/>
              <a:gd name="connsiteY102" fmla="*/ 1743638 h 10612860"/>
              <a:gd name="connsiteX103" fmla="*/ 649543 w 3195530"/>
              <a:gd name="connsiteY103" fmla="*/ 1494582 h 10612860"/>
              <a:gd name="connsiteX104" fmla="*/ 945925 w 3195530"/>
              <a:gd name="connsiteY104" fmla="*/ 1232699 h 10612860"/>
              <a:gd name="connsiteX105" fmla="*/ 952102 w 3195530"/>
              <a:gd name="connsiteY105" fmla="*/ 1238129 h 10612860"/>
              <a:gd name="connsiteX106" fmla="*/ 1453685 w 3195530"/>
              <a:gd name="connsiteY106" fmla="*/ 1885887 h 10612860"/>
              <a:gd name="connsiteX107" fmla="*/ 1302916 w 3195530"/>
              <a:gd name="connsiteY107" fmla="*/ 1712325 h 10612860"/>
              <a:gd name="connsiteX108" fmla="*/ 1505401 w 3195530"/>
              <a:gd name="connsiteY108" fmla="*/ 1530023 h 10612860"/>
              <a:gd name="connsiteX109" fmla="*/ 1518343 w 3195530"/>
              <a:gd name="connsiteY109" fmla="*/ 1530185 h 10612860"/>
              <a:gd name="connsiteX110" fmla="*/ 1411743 w 3195530"/>
              <a:gd name="connsiteY110" fmla="*/ 1476618 h 10612860"/>
              <a:gd name="connsiteX111" fmla="*/ 1132853 w 3195530"/>
              <a:gd name="connsiteY111" fmla="*/ 1356460 h 10612860"/>
              <a:gd name="connsiteX112" fmla="*/ 987224 w 3195530"/>
              <a:gd name="connsiteY112" fmla="*/ 1196250 h 10612860"/>
              <a:gd name="connsiteX113" fmla="*/ 888169 w 3195530"/>
              <a:gd name="connsiteY113" fmla="*/ 929232 h 10612860"/>
              <a:gd name="connsiteX114" fmla="*/ 827953 w 3195530"/>
              <a:gd name="connsiteY114" fmla="*/ 971350 h 10612860"/>
              <a:gd name="connsiteX115" fmla="*/ 713322 w 3195530"/>
              <a:gd name="connsiteY115" fmla="*/ 695928 h 10612860"/>
              <a:gd name="connsiteX116" fmla="*/ 783974 w 3195530"/>
              <a:gd name="connsiteY116" fmla="*/ 630038 h 10612860"/>
              <a:gd name="connsiteX117" fmla="*/ 1290800 w 3195530"/>
              <a:gd name="connsiteY117" fmla="*/ 0 h 10612860"/>
              <a:gd name="connsiteX0" fmla="*/ 1763037 w 3195530"/>
              <a:gd name="connsiteY0" fmla="*/ 2903008 h 10612860"/>
              <a:gd name="connsiteX1" fmla="*/ 1850995 w 3195530"/>
              <a:gd name="connsiteY1" fmla="*/ 3156579 h 10612860"/>
              <a:gd name="connsiteX2" fmla="*/ 1868097 w 3195530"/>
              <a:gd name="connsiteY2" fmla="*/ 2960638 h 10612860"/>
              <a:gd name="connsiteX3" fmla="*/ 1763037 w 3195530"/>
              <a:gd name="connsiteY3" fmla="*/ 2903008 h 10612860"/>
              <a:gd name="connsiteX4" fmla="*/ 1290800 w 3195530"/>
              <a:gd name="connsiteY4" fmla="*/ 0 h 10612860"/>
              <a:gd name="connsiteX5" fmla="*/ 1852755 w 3195530"/>
              <a:gd name="connsiteY5" fmla="*/ 556368 h 10612860"/>
              <a:gd name="connsiteX6" fmla="*/ 1880139 w 3195530"/>
              <a:gd name="connsiteY6" fmla="*/ 826219 h 10612860"/>
              <a:gd name="connsiteX7" fmla="*/ 1800885 w 3195530"/>
              <a:gd name="connsiteY7" fmla="*/ 889179 h 10612860"/>
              <a:gd name="connsiteX8" fmla="*/ 1665029 w 3195530"/>
              <a:gd name="connsiteY8" fmla="*/ 1234718 h 10612860"/>
              <a:gd name="connsiteX9" fmla="*/ 1649096 w 3195530"/>
              <a:gd name="connsiteY9" fmla="*/ 1339123 h 10612860"/>
              <a:gd name="connsiteX10" fmla="*/ 1534696 w 3195530"/>
              <a:gd name="connsiteY10" fmla="*/ 1530388 h 10612860"/>
              <a:gd name="connsiteX11" fmla="*/ 1721540 w 3195530"/>
              <a:gd name="connsiteY11" fmla="*/ 1740863 h 10612860"/>
              <a:gd name="connsiteX12" fmla="*/ 1724957 w 3195530"/>
              <a:gd name="connsiteY12" fmla="*/ 1755132 h 10612860"/>
              <a:gd name="connsiteX13" fmla="*/ 1652304 w 3195530"/>
              <a:gd name="connsiteY13" fmla="*/ 1750313 h 10612860"/>
              <a:gd name="connsiteX14" fmla="*/ 1751358 w 3195530"/>
              <a:gd name="connsiteY14" fmla="*/ 1930550 h 10612860"/>
              <a:gd name="connsiteX15" fmla="*/ 1724957 w 3195530"/>
              <a:gd name="connsiteY15" fmla="*/ 1755132 h 10612860"/>
              <a:gd name="connsiteX16" fmla="*/ 1736291 w 3195530"/>
              <a:gd name="connsiteY16" fmla="*/ 1755884 h 10612860"/>
              <a:gd name="connsiteX17" fmla="*/ 1721540 w 3195530"/>
              <a:gd name="connsiteY17" fmla="*/ 1740863 h 10612860"/>
              <a:gd name="connsiteX18" fmla="*/ 1667880 w 3195530"/>
              <a:gd name="connsiteY18" fmla="*/ 1609649 h 10612860"/>
              <a:gd name="connsiteX19" fmla="*/ 1658106 w 3195530"/>
              <a:gd name="connsiteY19" fmla="*/ 1372022 h 10612860"/>
              <a:gd name="connsiteX20" fmla="*/ 1734509 w 3195530"/>
              <a:gd name="connsiteY20" fmla="*/ 1541309 h 10612860"/>
              <a:gd name="connsiteX21" fmla="*/ 2326647 w 3195530"/>
              <a:gd name="connsiteY21" fmla="*/ 1715111 h 10612860"/>
              <a:gd name="connsiteX22" fmla="*/ 2509435 w 3195530"/>
              <a:gd name="connsiteY22" fmla="*/ 1794736 h 10612860"/>
              <a:gd name="connsiteX23" fmla="*/ 2606453 w 3195530"/>
              <a:gd name="connsiteY23" fmla="*/ 2095611 h 10612860"/>
              <a:gd name="connsiteX24" fmla="*/ 2672829 w 3195530"/>
              <a:gd name="connsiteY24" fmla="*/ 2178119 h 10612860"/>
              <a:gd name="connsiteX25" fmla="*/ 2670233 w 3195530"/>
              <a:gd name="connsiteY25" fmla="*/ 2302646 h 10612860"/>
              <a:gd name="connsiteX26" fmla="*/ 2712685 w 3195530"/>
              <a:gd name="connsiteY26" fmla="*/ 2352064 h 10612860"/>
              <a:gd name="connsiteX27" fmla="*/ 2702149 w 3195530"/>
              <a:gd name="connsiteY27" fmla="*/ 2404747 h 10612860"/>
              <a:gd name="connsiteX28" fmla="*/ 2763128 w 3195530"/>
              <a:gd name="connsiteY28" fmla="*/ 2436539 h 10612860"/>
              <a:gd name="connsiteX29" fmla="*/ 2757987 w 3195530"/>
              <a:gd name="connsiteY29" fmla="*/ 2539216 h 10612860"/>
              <a:gd name="connsiteX30" fmla="*/ 3024915 w 3195530"/>
              <a:gd name="connsiteY30" fmla="*/ 2938542 h 10612860"/>
              <a:gd name="connsiteX31" fmla="*/ 3138120 w 3195530"/>
              <a:gd name="connsiteY31" fmla="*/ 3005297 h 10612860"/>
              <a:gd name="connsiteX32" fmla="*/ 3194723 w 3195530"/>
              <a:gd name="connsiteY32" fmla="*/ 3333739 h 10612860"/>
              <a:gd name="connsiteX33" fmla="*/ 2857806 w 3195530"/>
              <a:gd name="connsiteY33" fmla="*/ 3656225 h 10612860"/>
              <a:gd name="connsiteX34" fmla="*/ 2542420 w 3195530"/>
              <a:gd name="connsiteY34" fmla="*/ 3660305 h 10612860"/>
              <a:gd name="connsiteX35" fmla="*/ 2461079 w 3195530"/>
              <a:gd name="connsiteY35" fmla="*/ 3610217 h 10612860"/>
              <a:gd name="connsiteX36" fmla="*/ 2503020 w 3195530"/>
              <a:gd name="connsiteY36" fmla="*/ 3730889 h 10612860"/>
              <a:gd name="connsiteX37" fmla="*/ 2445357 w 3195530"/>
              <a:gd name="connsiteY37" fmla="*/ 3730903 h 10612860"/>
              <a:gd name="connsiteX38" fmla="*/ 2445357 w 3195530"/>
              <a:gd name="connsiteY38" fmla="*/ 3964866 h 10612860"/>
              <a:gd name="connsiteX39" fmla="*/ 2459686 w 3195530"/>
              <a:gd name="connsiteY39" fmla="*/ 3964866 h 10612860"/>
              <a:gd name="connsiteX40" fmla="*/ 2469021 w 3195530"/>
              <a:gd name="connsiteY40" fmla="*/ 4013875 h 10612860"/>
              <a:gd name="connsiteX41" fmla="*/ 2974950 w 3195530"/>
              <a:gd name="connsiteY41" fmla="*/ 5593332 h 10612860"/>
              <a:gd name="connsiteX42" fmla="*/ 2708419 w 3195530"/>
              <a:gd name="connsiteY42" fmla="*/ 5730659 h 10612860"/>
              <a:gd name="connsiteX43" fmla="*/ 2736752 w 3195530"/>
              <a:gd name="connsiteY43" fmla="*/ 6385004 h 10612860"/>
              <a:gd name="connsiteX44" fmla="*/ 2718427 w 3195530"/>
              <a:gd name="connsiteY44" fmla="*/ 7009774 h 10612860"/>
              <a:gd name="connsiteX45" fmla="*/ 2690545 w 3195530"/>
              <a:gd name="connsiteY45" fmla="*/ 7429203 h 10612860"/>
              <a:gd name="connsiteX46" fmla="*/ 2595054 w 3195530"/>
              <a:gd name="connsiteY46" fmla="*/ 7760350 h 10612860"/>
              <a:gd name="connsiteX47" fmla="*/ 2500175 w 3195530"/>
              <a:gd name="connsiteY47" fmla="*/ 7873515 h 10612860"/>
              <a:gd name="connsiteX48" fmla="*/ 2483431 w 3195530"/>
              <a:gd name="connsiteY48" fmla="*/ 8113645 h 10612860"/>
              <a:gd name="connsiteX49" fmla="*/ 2412136 w 3195530"/>
              <a:gd name="connsiteY49" fmla="*/ 8776730 h 10612860"/>
              <a:gd name="connsiteX50" fmla="*/ 2380366 w 3195530"/>
              <a:gd name="connsiteY50" fmla="*/ 9173347 h 10612860"/>
              <a:gd name="connsiteX51" fmla="*/ 2396889 w 3195530"/>
              <a:gd name="connsiteY51" fmla="*/ 9467957 h 10612860"/>
              <a:gd name="connsiteX52" fmla="*/ 2454833 w 3195530"/>
              <a:gd name="connsiteY52" fmla="*/ 9613145 h 10612860"/>
              <a:gd name="connsiteX53" fmla="*/ 2424209 w 3195530"/>
              <a:gd name="connsiteY53" fmla="*/ 9804339 h 10612860"/>
              <a:gd name="connsiteX54" fmla="*/ 3134866 w 3195530"/>
              <a:gd name="connsiteY54" fmla="*/ 10341562 h 10612860"/>
              <a:gd name="connsiteX55" fmla="*/ 3160024 w 3195530"/>
              <a:gd name="connsiteY55" fmla="*/ 10564964 h 10612860"/>
              <a:gd name="connsiteX56" fmla="*/ 2531417 w 3195530"/>
              <a:gd name="connsiteY56" fmla="*/ 10550290 h 10612860"/>
              <a:gd name="connsiteX57" fmla="*/ 1876236 w 3195530"/>
              <a:gd name="connsiteY57" fmla="*/ 10303490 h 10612860"/>
              <a:gd name="connsiteX58" fmla="*/ 1861870 w 3195530"/>
              <a:gd name="connsiteY58" fmla="*/ 10020777 h 10612860"/>
              <a:gd name="connsiteX59" fmla="*/ 1835213 w 3195530"/>
              <a:gd name="connsiteY59" fmla="*/ 9894183 h 10612860"/>
              <a:gd name="connsiteX60" fmla="*/ 1882681 w 3195530"/>
              <a:gd name="connsiteY60" fmla="*/ 9589781 h 10612860"/>
              <a:gd name="connsiteX61" fmla="*/ 1802386 w 3195530"/>
              <a:gd name="connsiteY61" fmla="*/ 9334796 h 10612860"/>
              <a:gd name="connsiteX62" fmla="*/ 1800887 w 3195530"/>
              <a:gd name="connsiteY62" fmla="*/ 8152789 h 10612860"/>
              <a:gd name="connsiteX63" fmla="*/ 1935942 w 3195530"/>
              <a:gd name="connsiteY63" fmla="*/ 7506024 h 10612860"/>
              <a:gd name="connsiteX64" fmla="*/ 1876110 w 3195530"/>
              <a:gd name="connsiteY64" fmla="*/ 7319701 h 10612860"/>
              <a:gd name="connsiteX65" fmla="*/ 1916465 w 3195530"/>
              <a:gd name="connsiteY65" fmla="*/ 7164091 h 10612860"/>
              <a:gd name="connsiteX66" fmla="*/ 1910193 w 3195530"/>
              <a:gd name="connsiteY66" fmla="*/ 6839348 h 10612860"/>
              <a:gd name="connsiteX67" fmla="*/ 1707813 w 3195530"/>
              <a:gd name="connsiteY67" fmla="*/ 6238651 h 10612860"/>
              <a:gd name="connsiteX68" fmla="*/ 1377613 w 3195530"/>
              <a:gd name="connsiteY68" fmla="*/ 7441295 h 10612860"/>
              <a:gd name="connsiteX69" fmla="*/ 1374660 w 3195530"/>
              <a:gd name="connsiteY69" fmla="*/ 7650818 h 10612860"/>
              <a:gd name="connsiteX70" fmla="*/ 1267540 w 3195530"/>
              <a:gd name="connsiteY70" fmla="*/ 7793055 h 10612860"/>
              <a:gd name="connsiteX71" fmla="*/ 1278558 w 3195530"/>
              <a:gd name="connsiteY71" fmla="*/ 7897618 h 10612860"/>
              <a:gd name="connsiteX72" fmla="*/ 1205942 w 3195530"/>
              <a:gd name="connsiteY72" fmla="*/ 8057305 h 10612860"/>
              <a:gd name="connsiteX73" fmla="*/ 1033520 w 3195530"/>
              <a:gd name="connsiteY73" fmla="*/ 9173347 h 10612860"/>
              <a:gd name="connsiteX74" fmla="*/ 1054274 w 3195530"/>
              <a:gd name="connsiteY74" fmla="*/ 9656724 h 10612860"/>
              <a:gd name="connsiteX75" fmla="*/ 990267 w 3195530"/>
              <a:gd name="connsiteY75" fmla="*/ 10063276 h 10612860"/>
              <a:gd name="connsiteX76" fmla="*/ 1368683 w 3195530"/>
              <a:gd name="connsiteY76" fmla="*/ 10442252 h 10612860"/>
              <a:gd name="connsiteX77" fmla="*/ 918876 w 3195530"/>
              <a:gd name="connsiteY77" fmla="*/ 10600044 h 10612860"/>
              <a:gd name="connsiteX78" fmla="*/ 474779 w 3195530"/>
              <a:gd name="connsiteY78" fmla="*/ 10287718 h 10612860"/>
              <a:gd name="connsiteX79" fmla="*/ 566182 w 3195530"/>
              <a:gd name="connsiteY79" fmla="*/ 10019896 h 10612860"/>
              <a:gd name="connsiteX80" fmla="*/ 460825 w 3195530"/>
              <a:gd name="connsiteY80" fmla="*/ 9692724 h 10612860"/>
              <a:gd name="connsiteX81" fmla="*/ 511587 w 3195530"/>
              <a:gd name="connsiteY81" fmla="*/ 9032388 h 10612860"/>
              <a:gd name="connsiteX82" fmla="*/ 622935 w 3195530"/>
              <a:gd name="connsiteY82" fmla="*/ 7525502 h 10612860"/>
              <a:gd name="connsiteX83" fmla="*/ 669466 w 3195530"/>
              <a:gd name="connsiteY83" fmla="*/ 7311969 h 10612860"/>
              <a:gd name="connsiteX84" fmla="*/ 689870 w 3195530"/>
              <a:gd name="connsiteY84" fmla="*/ 7037851 h 10612860"/>
              <a:gd name="connsiteX85" fmla="*/ 677180 w 3195530"/>
              <a:gd name="connsiteY85" fmla="*/ 6796735 h 10612860"/>
              <a:gd name="connsiteX86" fmla="*/ 587421 w 3195530"/>
              <a:gd name="connsiteY86" fmla="*/ 6210025 h 10612860"/>
              <a:gd name="connsiteX87" fmla="*/ 503127 w 3195530"/>
              <a:gd name="connsiteY87" fmla="*/ 5850688 h 10612860"/>
              <a:gd name="connsiteX88" fmla="*/ 304621 w 3195530"/>
              <a:gd name="connsiteY88" fmla="*/ 5601332 h 10612860"/>
              <a:gd name="connsiteX89" fmla="*/ 461987 w 3195530"/>
              <a:gd name="connsiteY89" fmla="*/ 4201579 h 10612860"/>
              <a:gd name="connsiteX90" fmla="*/ 480370 w 3195530"/>
              <a:gd name="connsiteY90" fmla="*/ 4073429 h 10612860"/>
              <a:gd name="connsiteX91" fmla="*/ 480370 w 3195530"/>
              <a:gd name="connsiteY91" fmla="*/ 4037882 h 10612860"/>
              <a:gd name="connsiteX92" fmla="*/ 430481 w 3195530"/>
              <a:gd name="connsiteY92" fmla="*/ 3966665 h 10612860"/>
              <a:gd name="connsiteX93" fmla="*/ 480370 w 3195530"/>
              <a:gd name="connsiteY93" fmla="*/ 3731366 h 10612860"/>
              <a:gd name="connsiteX94" fmla="*/ 357520 w 3195530"/>
              <a:gd name="connsiteY94" fmla="*/ 3489579 h 10612860"/>
              <a:gd name="connsiteX95" fmla="*/ 296032 w 3195530"/>
              <a:gd name="connsiteY95" fmla="*/ 3332537 h 10612860"/>
              <a:gd name="connsiteX96" fmla="*/ 312879 w 3195530"/>
              <a:gd name="connsiteY96" fmla="*/ 3170839 h 10612860"/>
              <a:gd name="connsiteX97" fmla="*/ 258721 w 3195530"/>
              <a:gd name="connsiteY97" fmla="*/ 3134915 h 10612860"/>
              <a:gd name="connsiteX98" fmla="*/ 207412 w 3195530"/>
              <a:gd name="connsiteY98" fmla="*/ 2897913 h 10612860"/>
              <a:gd name="connsiteX99" fmla="*/ 54452 w 3195530"/>
              <a:gd name="connsiteY99" fmla="*/ 2538400 h 10612860"/>
              <a:gd name="connsiteX100" fmla="*/ 9303 w 3195530"/>
              <a:gd name="connsiteY100" fmla="*/ 2186090 h 10612860"/>
              <a:gd name="connsiteX101" fmla="*/ 81583 w 3195530"/>
              <a:gd name="connsiteY101" fmla="*/ 1743638 h 10612860"/>
              <a:gd name="connsiteX102" fmla="*/ 649543 w 3195530"/>
              <a:gd name="connsiteY102" fmla="*/ 1494582 h 10612860"/>
              <a:gd name="connsiteX103" fmla="*/ 945925 w 3195530"/>
              <a:gd name="connsiteY103" fmla="*/ 1232699 h 10612860"/>
              <a:gd name="connsiteX104" fmla="*/ 952102 w 3195530"/>
              <a:gd name="connsiteY104" fmla="*/ 1238129 h 10612860"/>
              <a:gd name="connsiteX105" fmla="*/ 1453685 w 3195530"/>
              <a:gd name="connsiteY105" fmla="*/ 1885887 h 10612860"/>
              <a:gd name="connsiteX106" fmla="*/ 1302916 w 3195530"/>
              <a:gd name="connsiteY106" fmla="*/ 1712325 h 10612860"/>
              <a:gd name="connsiteX107" fmla="*/ 1505401 w 3195530"/>
              <a:gd name="connsiteY107" fmla="*/ 1530023 h 10612860"/>
              <a:gd name="connsiteX108" fmla="*/ 1518343 w 3195530"/>
              <a:gd name="connsiteY108" fmla="*/ 1530185 h 10612860"/>
              <a:gd name="connsiteX109" fmla="*/ 1411743 w 3195530"/>
              <a:gd name="connsiteY109" fmla="*/ 1476618 h 10612860"/>
              <a:gd name="connsiteX110" fmla="*/ 1132853 w 3195530"/>
              <a:gd name="connsiteY110" fmla="*/ 1356460 h 10612860"/>
              <a:gd name="connsiteX111" fmla="*/ 987224 w 3195530"/>
              <a:gd name="connsiteY111" fmla="*/ 1196250 h 10612860"/>
              <a:gd name="connsiteX112" fmla="*/ 888169 w 3195530"/>
              <a:gd name="connsiteY112" fmla="*/ 929232 h 10612860"/>
              <a:gd name="connsiteX113" fmla="*/ 827953 w 3195530"/>
              <a:gd name="connsiteY113" fmla="*/ 971350 h 10612860"/>
              <a:gd name="connsiteX114" fmla="*/ 713322 w 3195530"/>
              <a:gd name="connsiteY114" fmla="*/ 695928 h 10612860"/>
              <a:gd name="connsiteX115" fmla="*/ 783974 w 3195530"/>
              <a:gd name="connsiteY115" fmla="*/ 630038 h 10612860"/>
              <a:gd name="connsiteX116" fmla="*/ 1290800 w 3195530"/>
              <a:gd name="connsiteY116" fmla="*/ 0 h 10612860"/>
              <a:gd name="connsiteX0" fmla="*/ 1763037 w 3195530"/>
              <a:gd name="connsiteY0" fmla="*/ 2903008 h 10612860"/>
              <a:gd name="connsiteX1" fmla="*/ 1850995 w 3195530"/>
              <a:gd name="connsiteY1" fmla="*/ 3156579 h 10612860"/>
              <a:gd name="connsiteX2" fmla="*/ 1868097 w 3195530"/>
              <a:gd name="connsiteY2" fmla="*/ 2960638 h 10612860"/>
              <a:gd name="connsiteX3" fmla="*/ 1763037 w 3195530"/>
              <a:gd name="connsiteY3" fmla="*/ 2903008 h 10612860"/>
              <a:gd name="connsiteX4" fmla="*/ 1290800 w 3195530"/>
              <a:gd name="connsiteY4" fmla="*/ 0 h 10612860"/>
              <a:gd name="connsiteX5" fmla="*/ 1852755 w 3195530"/>
              <a:gd name="connsiteY5" fmla="*/ 556368 h 10612860"/>
              <a:gd name="connsiteX6" fmla="*/ 1880139 w 3195530"/>
              <a:gd name="connsiteY6" fmla="*/ 826219 h 10612860"/>
              <a:gd name="connsiteX7" fmla="*/ 1800885 w 3195530"/>
              <a:gd name="connsiteY7" fmla="*/ 889179 h 10612860"/>
              <a:gd name="connsiteX8" fmla="*/ 1665029 w 3195530"/>
              <a:gd name="connsiteY8" fmla="*/ 1234718 h 10612860"/>
              <a:gd name="connsiteX9" fmla="*/ 1649096 w 3195530"/>
              <a:gd name="connsiteY9" fmla="*/ 1339123 h 10612860"/>
              <a:gd name="connsiteX10" fmla="*/ 1534696 w 3195530"/>
              <a:gd name="connsiteY10" fmla="*/ 1530388 h 10612860"/>
              <a:gd name="connsiteX11" fmla="*/ 1721540 w 3195530"/>
              <a:gd name="connsiteY11" fmla="*/ 1740863 h 10612860"/>
              <a:gd name="connsiteX12" fmla="*/ 1724957 w 3195530"/>
              <a:gd name="connsiteY12" fmla="*/ 1755132 h 10612860"/>
              <a:gd name="connsiteX13" fmla="*/ 1652304 w 3195530"/>
              <a:gd name="connsiteY13" fmla="*/ 1750313 h 10612860"/>
              <a:gd name="connsiteX14" fmla="*/ 1751358 w 3195530"/>
              <a:gd name="connsiteY14" fmla="*/ 1930550 h 10612860"/>
              <a:gd name="connsiteX15" fmla="*/ 1724957 w 3195530"/>
              <a:gd name="connsiteY15" fmla="*/ 1755132 h 10612860"/>
              <a:gd name="connsiteX16" fmla="*/ 1736291 w 3195530"/>
              <a:gd name="connsiteY16" fmla="*/ 1755884 h 10612860"/>
              <a:gd name="connsiteX17" fmla="*/ 1721540 w 3195530"/>
              <a:gd name="connsiteY17" fmla="*/ 1740863 h 10612860"/>
              <a:gd name="connsiteX18" fmla="*/ 1667880 w 3195530"/>
              <a:gd name="connsiteY18" fmla="*/ 1609649 h 10612860"/>
              <a:gd name="connsiteX19" fmla="*/ 1658106 w 3195530"/>
              <a:gd name="connsiteY19" fmla="*/ 1372022 h 10612860"/>
              <a:gd name="connsiteX20" fmla="*/ 1734509 w 3195530"/>
              <a:gd name="connsiteY20" fmla="*/ 1541309 h 10612860"/>
              <a:gd name="connsiteX21" fmla="*/ 2326647 w 3195530"/>
              <a:gd name="connsiteY21" fmla="*/ 1715111 h 10612860"/>
              <a:gd name="connsiteX22" fmla="*/ 2509435 w 3195530"/>
              <a:gd name="connsiteY22" fmla="*/ 1794736 h 10612860"/>
              <a:gd name="connsiteX23" fmla="*/ 2606453 w 3195530"/>
              <a:gd name="connsiteY23" fmla="*/ 2095611 h 10612860"/>
              <a:gd name="connsiteX24" fmla="*/ 2672829 w 3195530"/>
              <a:gd name="connsiteY24" fmla="*/ 2178119 h 10612860"/>
              <a:gd name="connsiteX25" fmla="*/ 2670233 w 3195530"/>
              <a:gd name="connsiteY25" fmla="*/ 2302646 h 10612860"/>
              <a:gd name="connsiteX26" fmla="*/ 2712685 w 3195530"/>
              <a:gd name="connsiteY26" fmla="*/ 2352064 h 10612860"/>
              <a:gd name="connsiteX27" fmla="*/ 2702149 w 3195530"/>
              <a:gd name="connsiteY27" fmla="*/ 2404747 h 10612860"/>
              <a:gd name="connsiteX28" fmla="*/ 2763128 w 3195530"/>
              <a:gd name="connsiteY28" fmla="*/ 2436539 h 10612860"/>
              <a:gd name="connsiteX29" fmla="*/ 2757987 w 3195530"/>
              <a:gd name="connsiteY29" fmla="*/ 2539216 h 10612860"/>
              <a:gd name="connsiteX30" fmla="*/ 3024915 w 3195530"/>
              <a:gd name="connsiteY30" fmla="*/ 2938542 h 10612860"/>
              <a:gd name="connsiteX31" fmla="*/ 3138120 w 3195530"/>
              <a:gd name="connsiteY31" fmla="*/ 3005297 h 10612860"/>
              <a:gd name="connsiteX32" fmla="*/ 3194723 w 3195530"/>
              <a:gd name="connsiteY32" fmla="*/ 3333739 h 10612860"/>
              <a:gd name="connsiteX33" fmla="*/ 2857806 w 3195530"/>
              <a:gd name="connsiteY33" fmla="*/ 3656225 h 10612860"/>
              <a:gd name="connsiteX34" fmla="*/ 2542420 w 3195530"/>
              <a:gd name="connsiteY34" fmla="*/ 3660305 h 10612860"/>
              <a:gd name="connsiteX35" fmla="*/ 2461079 w 3195530"/>
              <a:gd name="connsiteY35" fmla="*/ 3610217 h 10612860"/>
              <a:gd name="connsiteX36" fmla="*/ 2503020 w 3195530"/>
              <a:gd name="connsiteY36" fmla="*/ 3730889 h 10612860"/>
              <a:gd name="connsiteX37" fmla="*/ 2445357 w 3195530"/>
              <a:gd name="connsiteY37" fmla="*/ 3730903 h 10612860"/>
              <a:gd name="connsiteX38" fmla="*/ 2445357 w 3195530"/>
              <a:gd name="connsiteY38" fmla="*/ 3964866 h 10612860"/>
              <a:gd name="connsiteX39" fmla="*/ 2469021 w 3195530"/>
              <a:gd name="connsiteY39" fmla="*/ 4013875 h 10612860"/>
              <a:gd name="connsiteX40" fmla="*/ 2974950 w 3195530"/>
              <a:gd name="connsiteY40" fmla="*/ 5593332 h 10612860"/>
              <a:gd name="connsiteX41" fmla="*/ 2708419 w 3195530"/>
              <a:gd name="connsiteY41" fmla="*/ 5730659 h 10612860"/>
              <a:gd name="connsiteX42" fmla="*/ 2736752 w 3195530"/>
              <a:gd name="connsiteY42" fmla="*/ 6385004 h 10612860"/>
              <a:gd name="connsiteX43" fmla="*/ 2718427 w 3195530"/>
              <a:gd name="connsiteY43" fmla="*/ 7009774 h 10612860"/>
              <a:gd name="connsiteX44" fmla="*/ 2690545 w 3195530"/>
              <a:gd name="connsiteY44" fmla="*/ 7429203 h 10612860"/>
              <a:gd name="connsiteX45" fmla="*/ 2595054 w 3195530"/>
              <a:gd name="connsiteY45" fmla="*/ 7760350 h 10612860"/>
              <a:gd name="connsiteX46" fmla="*/ 2500175 w 3195530"/>
              <a:gd name="connsiteY46" fmla="*/ 7873515 h 10612860"/>
              <a:gd name="connsiteX47" fmla="*/ 2483431 w 3195530"/>
              <a:gd name="connsiteY47" fmla="*/ 8113645 h 10612860"/>
              <a:gd name="connsiteX48" fmla="*/ 2412136 w 3195530"/>
              <a:gd name="connsiteY48" fmla="*/ 8776730 h 10612860"/>
              <a:gd name="connsiteX49" fmla="*/ 2380366 w 3195530"/>
              <a:gd name="connsiteY49" fmla="*/ 9173347 h 10612860"/>
              <a:gd name="connsiteX50" fmla="*/ 2396889 w 3195530"/>
              <a:gd name="connsiteY50" fmla="*/ 9467957 h 10612860"/>
              <a:gd name="connsiteX51" fmla="*/ 2454833 w 3195530"/>
              <a:gd name="connsiteY51" fmla="*/ 9613145 h 10612860"/>
              <a:gd name="connsiteX52" fmla="*/ 2424209 w 3195530"/>
              <a:gd name="connsiteY52" fmla="*/ 9804339 h 10612860"/>
              <a:gd name="connsiteX53" fmla="*/ 3134866 w 3195530"/>
              <a:gd name="connsiteY53" fmla="*/ 10341562 h 10612860"/>
              <a:gd name="connsiteX54" fmla="*/ 3160024 w 3195530"/>
              <a:gd name="connsiteY54" fmla="*/ 10564964 h 10612860"/>
              <a:gd name="connsiteX55" fmla="*/ 2531417 w 3195530"/>
              <a:gd name="connsiteY55" fmla="*/ 10550290 h 10612860"/>
              <a:gd name="connsiteX56" fmla="*/ 1876236 w 3195530"/>
              <a:gd name="connsiteY56" fmla="*/ 10303490 h 10612860"/>
              <a:gd name="connsiteX57" fmla="*/ 1861870 w 3195530"/>
              <a:gd name="connsiteY57" fmla="*/ 10020777 h 10612860"/>
              <a:gd name="connsiteX58" fmla="*/ 1835213 w 3195530"/>
              <a:gd name="connsiteY58" fmla="*/ 9894183 h 10612860"/>
              <a:gd name="connsiteX59" fmla="*/ 1882681 w 3195530"/>
              <a:gd name="connsiteY59" fmla="*/ 9589781 h 10612860"/>
              <a:gd name="connsiteX60" fmla="*/ 1802386 w 3195530"/>
              <a:gd name="connsiteY60" fmla="*/ 9334796 h 10612860"/>
              <a:gd name="connsiteX61" fmla="*/ 1800887 w 3195530"/>
              <a:gd name="connsiteY61" fmla="*/ 8152789 h 10612860"/>
              <a:gd name="connsiteX62" fmla="*/ 1935942 w 3195530"/>
              <a:gd name="connsiteY62" fmla="*/ 7506024 h 10612860"/>
              <a:gd name="connsiteX63" fmla="*/ 1876110 w 3195530"/>
              <a:gd name="connsiteY63" fmla="*/ 7319701 h 10612860"/>
              <a:gd name="connsiteX64" fmla="*/ 1916465 w 3195530"/>
              <a:gd name="connsiteY64" fmla="*/ 7164091 h 10612860"/>
              <a:gd name="connsiteX65" fmla="*/ 1910193 w 3195530"/>
              <a:gd name="connsiteY65" fmla="*/ 6839348 h 10612860"/>
              <a:gd name="connsiteX66" fmla="*/ 1707813 w 3195530"/>
              <a:gd name="connsiteY66" fmla="*/ 6238651 h 10612860"/>
              <a:gd name="connsiteX67" fmla="*/ 1377613 w 3195530"/>
              <a:gd name="connsiteY67" fmla="*/ 7441295 h 10612860"/>
              <a:gd name="connsiteX68" fmla="*/ 1374660 w 3195530"/>
              <a:gd name="connsiteY68" fmla="*/ 7650818 h 10612860"/>
              <a:gd name="connsiteX69" fmla="*/ 1267540 w 3195530"/>
              <a:gd name="connsiteY69" fmla="*/ 7793055 h 10612860"/>
              <a:gd name="connsiteX70" fmla="*/ 1278558 w 3195530"/>
              <a:gd name="connsiteY70" fmla="*/ 7897618 h 10612860"/>
              <a:gd name="connsiteX71" fmla="*/ 1205942 w 3195530"/>
              <a:gd name="connsiteY71" fmla="*/ 8057305 h 10612860"/>
              <a:gd name="connsiteX72" fmla="*/ 1033520 w 3195530"/>
              <a:gd name="connsiteY72" fmla="*/ 9173347 h 10612860"/>
              <a:gd name="connsiteX73" fmla="*/ 1054274 w 3195530"/>
              <a:gd name="connsiteY73" fmla="*/ 9656724 h 10612860"/>
              <a:gd name="connsiteX74" fmla="*/ 990267 w 3195530"/>
              <a:gd name="connsiteY74" fmla="*/ 10063276 h 10612860"/>
              <a:gd name="connsiteX75" fmla="*/ 1368683 w 3195530"/>
              <a:gd name="connsiteY75" fmla="*/ 10442252 h 10612860"/>
              <a:gd name="connsiteX76" fmla="*/ 918876 w 3195530"/>
              <a:gd name="connsiteY76" fmla="*/ 10600044 h 10612860"/>
              <a:gd name="connsiteX77" fmla="*/ 474779 w 3195530"/>
              <a:gd name="connsiteY77" fmla="*/ 10287718 h 10612860"/>
              <a:gd name="connsiteX78" fmla="*/ 566182 w 3195530"/>
              <a:gd name="connsiteY78" fmla="*/ 10019896 h 10612860"/>
              <a:gd name="connsiteX79" fmla="*/ 460825 w 3195530"/>
              <a:gd name="connsiteY79" fmla="*/ 9692724 h 10612860"/>
              <a:gd name="connsiteX80" fmla="*/ 511587 w 3195530"/>
              <a:gd name="connsiteY80" fmla="*/ 9032388 h 10612860"/>
              <a:gd name="connsiteX81" fmla="*/ 622935 w 3195530"/>
              <a:gd name="connsiteY81" fmla="*/ 7525502 h 10612860"/>
              <a:gd name="connsiteX82" fmla="*/ 669466 w 3195530"/>
              <a:gd name="connsiteY82" fmla="*/ 7311969 h 10612860"/>
              <a:gd name="connsiteX83" fmla="*/ 689870 w 3195530"/>
              <a:gd name="connsiteY83" fmla="*/ 7037851 h 10612860"/>
              <a:gd name="connsiteX84" fmla="*/ 677180 w 3195530"/>
              <a:gd name="connsiteY84" fmla="*/ 6796735 h 10612860"/>
              <a:gd name="connsiteX85" fmla="*/ 587421 w 3195530"/>
              <a:gd name="connsiteY85" fmla="*/ 6210025 h 10612860"/>
              <a:gd name="connsiteX86" fmla="*/ 503127 w 3195530"/>
              <a:gd name="connsiteY86" fmla="*/ 5850688 h 10612860"/>
              <a:gd name="connsiteX87" fmla="*/ 304621 w 3195530"/>
              <a:gd name="connsiteY87" fmla="*/ 5601332 h 10612860"/>
              <a:gd name="connsiteX88" fmla="*/ 461987 w 3195530"/>
              <a:gd name="connsiteY88" fmla="*/ 4201579 h 10612860"/>
              <a:gd name="connsiteX89" fmla="*/ 480370 w 3195530"/>
              <a:gd name="connsiteY89" fmla="*/ 4073429 h 10612860"/>
              <a:gd name="connsiteX90" fmla="*/ 480370 w 3195530"/>
              <a:gd name="connsiteY90" fmla="*/ 4037882 h 10612860"/>
              <a:gd name="connsiteX91" fmla="*/ 430481 w 3195530"/>
              <a:gd name="connsiteY91" fmla="*/ 3966665 h 10612860"/>
              <a:gd name="connsiteX92" fmla="*/ 480370 w 3195530"/>
              <a:gd name="connsiteY92" fmla="*/ 3731366 h 10612860"/>
              <a:gd name="connsiteX93" fmla="*/ 357520 w 3195530"/>
              <a:gd name="connsiteY93" fmla="*/ 3489579 h 10612860"/>
              <a:gd name="connsiteX94" fmla="*/ 296032 w 3195530"/>
              <a:gd name="connsiteY94" fmla="*/ 3332537 h 10612860"/>
              <a:gd name="connsiteX95" fmla="*/ 312879 w 3195530"/>
              <a:gd name="connsiteY95" fmla="*/ 3170839 h 10612860"/>
              <a:gd name="connsiteX96" fmla="*/ 258721 w 3195530"/>
              <a:gd name="connsiteY96" fmla="*/ 3134915 h 10612860"/>
              <a:gd name="connsiteX97" fmla="*/ 207412 w 3195530"/>
              <a:gd name="connsiteY97" fmla="*/ 2897913 h 10612860"/>
              <a:gd name="connsiteX98" fmla="*/ 54452 w 3195530"/>
              <a:gd name="connsiteY98" fmla="*/ 2538400 h 10612860"/>
              <a:gd name="connsiteX99" fmla="*/ 9303 w 3195530"/>
              <a:gd name="connsiteY99" fmla="*/ 2186090 h 10612860"/>
              <a:gd name="connsiteX100" fmla="*/ 81583 w 3195530"/>
              <a:gd name="connsiteY100" fmla="*/ 1743638 h 10612860"/>
              <a:gd name="connsiteX101" fmla="*/ 649543 w 3195530"/>
              <a:gd name="connsiteY101" fmla="*/ 1494582 h 10612860"/>
              <a:gd name="connsiteX102" fmla="*/ 945925 w 3195530"/>
              <a:gd name="connsiteY102" fmla="*/ 1232699 h 10612860"/>
              <a:gd name="connsiteX103" fmla="*/ 952102 w 3195530"/>
              <a:gd name="connsiteY103" fmla="*/ 1238129 h 10612860"/>
              <a:gd name="connsiteX104" fmla="*/ 1453685 w 3195530"/>
              <a:gd name="connsiteY104" fmla="*/ 1885887 h 10612860"/>
              <a:gd name="connsiteX105" fmla="*/ 1302916 w 3195530"/>
              <a:gd name="connsiteY105" fmla="*/ 1712325 h 10612860"/>
              <a:gd name="connsiteX106" fmla="*/ 1505401 w 3195530"/>
              <a:gd name="connsiteY106" fmla="*/ 1530023 h 10612860"/>
              <a:gd name="connsiteX107" fmla="*/ 1518343 w 3195530"/>
              <a:gd name="connsiteY107" fmla="*/ 1530185 h 10612860"/>
              <a:gd name="connsiteX108" fmla="*/ 1411743 w 3195530"/>
              <a:gd name="connsiteY108" fmla="*/ 1476618 h 10612860"/>
              <a:gd name="connsiteX109" fmla="*/ 1132853 w 3195530"/>
              <a:gd name="connsiteY109" fmla="*/ 1356460 h 10612860"/>
              <a:gd name="connsiteX110" fmla="*/ 987224 w 3195530"/>
              <a:gd name="connsiteY110" fmla="*/ 1196250 h 10612860"/>
              <a:gd name="connsiteX111" fmla="*/ 888169 w 3195530"/>
              <a:gd name="connsiteY111" fmla="*/ 929232 h 10612860"/>
              <a:gd name="connsiteX112" fmla="*/ 827953 w 3195530"/>
              <a:gd name="connsiteY112" fmla="*/ 971350 h 10612860"/>
              <a:gd name="connsiteX113" fmla="*/ 713322 w 3195530"/>
              <a:gd name="connsiteY113" fmla="*/ 695928 h 10612860"/>
              <a:gd name="connsiteX114" fmla="*/ 783974 w 3195530"/>
              <a:gd name="connsiteY114" fmla="*/ 630038 h 10612860"/>
              <a:gd name="connsiteX115" fmla="*/ 1290800 w 3195530"/>
              <a:gd name="connsiteY115" fmla="*/ 0 h 10612860"/>
              <a:gd name="connsiteX0" fmla="*/ 1763037 w 3195530"/>
              <a:gd name="connsiteY0" fmla="*/ 2903008 h 10612860"/>
              <a:gd name="connsiteX1" fmla="*/ 1850995 w 3195530"/>
              <a:gd name="connsiteY1" fmla="*/ 3156579 h 10612860"/>
              <a:gd name="connsiteX2" fmla="*/ 1868097 w 3195530"/>
              <a:gd name="connsiteY2" fmla="*/ 2960638 h 10612860"/>
              <a:gd name="connsiteX3" fmla="*/ 1763037 w 3195530"/>
              <a:gd name="connsiteY3" fmla="*/ 2903008 h 10612860"/>
              <a:gd name="connsiteX4" fmla="*/ 1290800 w 3195530"/>
              <a:gd name="connsiteY4" fmla="*/ 0 h 10612860"/>
              <a:gd name="connsiteX5" fmla="*/ 1852755 w 3195530"/>
              <a:gd name="connsiteY5" fmla="*/ 556368 h 10612860"/>
              <a:gd name="connsiteX6" fmla="*/ 1880139 w 3195530"/>
              <a:gd name="connsiteY6" fmla="*/ 826219 h 10612860"/>
              <a:gd name="connsiteX7" fmla="*/ 1800885 w 3195530"/>
              <a:gd name="connsiteY7" fmla="*/ 889179 h 10612860"/>
              <a:gd name="connsiteX8" fmla="*/ 1665029 w 3195530"/>
              <a:gd name="connsiteY8" fmla="*/ 1234718 h 10612860"/>
              <a:gd name="connsiteX9" fmla="*/ 1649096 w 3195530"/>
              <a:gd name="connsiteY9" fmla="*/ 1339123 h 10612860"/>
              <a:gd name="connsiteX10" fmla="*/ 1534696 w 3195530"/>
              <a:gd name="connsiteY10" fmla="*/ 1530388 h 10612860"/>
              <a:gd name="connsiteX11" fmla="*/ 1721540 w 3195530"/>
              <a:gd name="connsiteY11" fmla="*/ 1740863 h 10612860"/>
              <a:gd name="connsiteX12" fmla="*/ 1724957 w 3195530"/>
              <a:gd name="connsiteY12" fmla="*/ 1755132 h 10612860"/>
              <a:gd name="connsiteX13" fmla="*/ 1652304 w 3195530"/>
              <a:gd name="connsiteY13" fmla="*/ 1750313 h 10612860"/>
              <a:gd name="connsiteX14" fmla="*/ 1751358 w 3195530"/>
              <a:gd name="connsiteY14" fmla="*/ 1930550 h 10612860"/>
              <a:gd name="connsiteX15" fmla="*/ 1724957 w 3195530"/>
              <a:gd name="connsiteY15" fmla="*/ 1755132 h 10612860"/>
              <a:gd name="connsiteX16" fmla="*/ 1736291 w 3195530"/>
              <a:gd name="connsiteY16" fmla="*/ 1755884 h 10612860"/>
              <a:gd name="connsiteX17" fmla="*/ 1721540 w 3195530"/>
              <a:gd name="connsiteY17" fmla="*/ 1740863 h 10612860"/>
              <a:gd name="connsiteX18" fmla="*/ 1667880 w 3195530"/>
              <a:gd name="connsiteY18" fmla="*/ 1609649 h 10612860"/>
              <a:gd name="connsiteX19" fmla="*/ 1658106 w 3195530"/>
              <a:gd name="connsiteY19" fmla="*/ 1372022 h 10612860"/>
              <a:gd name="connsiteX20" fmla="*/ 1734509 w 3195530"/>
              <a:gd name="connsiteY20" fmla="*/ 1541309 h 10612860"/>
              <a:gd name="connsiteX21" fmla="*/ 2326647 w 3195530"/>
              <a:gd name="connsiteY21" fmla="*/ 1715111 h 10612860"/>
              <a:gd name="connsiteX22" fmla="*/ 2509435 w 3195530"/>
              <a:gd name="connsiteY22" fmla="*/ 1794736 h 10612860"/>
              <a:gd name="connsiteX23" fmla="*/ 2606453 w 3195530"/>
              <a:gd name="connsiteY23" fmla="*/ 2095611 h 10612860"/>
              <a:gd name="connsiteX24" fmla="*/ 2672829 w 3195530"/>
              <a:gd name="connsiteY24" fmla="*/ 2178119 h 10612860"/>
              <a:gd name="connsiteX25" fmla="*/ 2670233 w 3195530"/>
              <a:gd name="connsiteY25" fmla="*/ 2302646 h 10612860"/>
              <a:gd name="connsiteX26" fmla="*/ 2712685 w 3195530"/>
              <a:gd name="connsiteY26" fmla="*/ 2352064 h 10612860"/>
              <a:gd name="connsiteX27" fmla="*/ 2702149 w 3195530"/>
              <a:gd name="connsiteY27" fmla="*/ 2404747 h 10612860"/>
              <a:gd name="connsiteX28" fmla="*/ 2763128 w 3195530"/>
              <a:gd name="connsiteY28" fmla="*/ 2436539 h 10612860"/>
              <a:gd name="connsiteX29" fmla="*/ 2757987 w 3195530"/>
              <a:gd name="connsiteY29" fmla="*/ 2539216 h 10612860"/>
              <a:gd name="connsiteX30" fmla="*/ 3024915 w 3195530"/>
              <a:gd name="connsiteY30" fmla="*/ 2938542 h 10612860"/>
              <a:gd name="connsiteX31" fmla="*/ 3138120 w 3195530"/>
              <a:gd name="connsiteY31" fmla="*/ 3005297 h 10612860"/>
              <a:gd name="connsiteX32" fmla="*/ 3194723 w 3195530"/>
              <a:gd name="connsiteY32" fmla="*/ 3333739 h 10612860"/>
              <a:gd name="connsiteX33" fmla="*/ 2857806 w 3195530"/>
              <a:gd name="connsiteY33" fmla="*/ 3656225 h 10612860"/>
              <a:gd name="connsiteX34" fmla="*/ 2542420 w 3195530"/>
              <a:gd name="connsiteY34" fmla="*/ 3660305 h 10612860"/>
              <a:gd name="connsiteX35" fmla="*/ 2461079 w 3195530"/>
              <a:gd name="connsiteY35" fmla="*/ 3610217 h 10612860"/>
              <a:gd name="connsiteX36" fmla="*/ 2503020 w 3195530"/>
              <a:gd name="connsiteY36" fmla="*/ 3730889 h 10612860"/>
              <a:gd name="connsiteX37" fmla="*/ 2445357 w 3195530"/>
              <a:gd name="connsiteY37" fmla="*/ 3730903 h 10612860"/>
              <a:gd name="connsiteX38" fmla="*/ 2469021 w 3195530"/>
              <a:gd name="connsiteY38" fmla="*/ 4013875 h 10612860"/>
              <a:gd name="connsiteX39" fmla="*/ 2974950 w 3195530"/>
              <a:gd name="connsiteY39" fmla="*/ 5593332 h 10612860"/>
              <a:gd name="connsiteX40" fmla="*/ 2708419 w 3195530"/>
              <a:gd name="connsiteY40" fmla="*/ 5730659 h 10612860"/>
              <a:gd name="connsiteX41" fmla="*/ 2736752 w 3195530"/>
              <a:gd name="connsiteY41" fmla="*/ 6385004 h 10612860"/>
              <a:gd name="connsiteX42" fmla="*/ 2718427 w 3195530"/>
              <a:gd name="connsiteY42" fmla="*/ 7009774 h 10612860"/>
              <a:gd name="connsiteX43" fmla="*/ 2690545 w 3195530"/>
              <a:gd name="connsiteY43" fmla="*/ 7429203 h 10612860"/>
              <a:gd name="connsiteX44" fmla="*/ 2595054 w 3195530"/>
              <a:gd name="connsiteY44" fmla="*/ 7760350 h 10612860"/>
              <a:gd name="connsiteX45" fmla="*/ 2500175 w 3195530"/>
              <a:gd name="connsiteY45" fmla="*/ 7873515 h 10612860"/>
              <a:gd name="connsiteX46" fmla="*/ 2483431 w 3195530"/>
              <a:gd name="connsiteY46" fmla="*/ 8113645 h 10612860"/>
              <a:gd name="connsiteX47" fmla="*/ 2412136 w 3195530"/>
              <a:gd name="connsiteY47" fmla="*/ 8776730 h 10612860"/>
              <a:gd name="connsiteX48" fmla="*/ 2380366 w 3195530"/>
              <a:gd name="connsiteY48" fmla="*/ 9173347 h 10612860"/>
              <a:gd name="connsiteX49" fmla="*/ 2396889 w 3195530"/>
              <a:gd name="connsiteY49" fmla="*/ 9467957 h 10612860"/>
              <a:gd name="connsiteX50" fmla="*/ 2454833 w 3195530"/>
              <a:gd name="connsiteY50" fmla="*/ 9613145 h 10612860"/>
              <a:gd name="connsiteX51" fmla="*/ 2424209 w 3195530"/>
              <a:gd name="connsiteY51" fmla="*/ 9804339 h 10612860"/>
              <a:gd name="connsiteX52" fmla="*/ 3134866 w 3195530"/>
              <a:gd name="connsiteY52" fmla="*/ 10341562 h 10612860"/>
              <a:gd name="connsiteX53" fmla="*/ 3160024 w 3195530"/>
              <a:gd name="connsiteY53" fmla="*/ 10564964 h 10612860"/>
              <a:gd name="connsiteX54" fmla="*/ 2531417 w 3195530"/>
              <a:gd name="connsiteY54" fmla="*/ 10550290 h 10612860"/>
              <a:gd name="connsiteX55" fmla="*/ 1876236 w 3195530"/>
              <a:gd name="connsiteY55" fmla="*/ 10303490 h 10612860"/>
              <a:gd name="connsiteX56" fmla="*/ 1861870 w 3195530"/>
              <a:gd name="connsiteY56" fmla="*/ 10020777 h 10612860"/>
              <a:gd name="connsiteX57" fmla="*/ 1835213 w 3195530"/>
              <a:gd name="connsiteY57" fmla="*/ 9894183 h 10612860"/>
              <a:gd name="connsiteX58" fmla="*/ 1882681 w 3195530"/>
              <a:gd name="connsiteY58" fmla="*/ 9589781 h 10612860"/>
              <a:gd name="connsiteX59" fmla="*/ 1802386 w 3195530"/>
              <a:gd name="connsiteY59" fmla="*/ 9334796 h 10612860"/>
              <a:gd name="connsiteX60" fmla="*/ 1800887 w 3195530"/>
              <a:gd name="connsiteY60" fmla="*/ 8152789 h 10612860"/>
              <a:gd name="connsiteX61" fmla="*/ 1935942 w 3195530"/>
              <a:gd name="connsiteY61" fmla="*/ 7506024 h 10612860"/>
              <a:gd name="connsiteX62" fmla="*/ 1876110 w 3195530"/>
              <a:gd name="connsiteY62" fmla="*/ 7319701 h 10612860"/>
              <a:gd name="connsiteX63" fmla="*/ 1916465 w 3195530"/>
              <a:gd name="connsiteY63" fmla="*/ 7164091 h 10612860"/>
              <a:gd name="connsiteX64" fmla="*/ 1910193 w 3195530"/>
              <a:gd name="connsiteY64" fmla="*/ 6839348 h 10612860"/>
              <a:gd name="connsiteX65" fmla="*/ 1707813 w 3195530"/>
              <a:gd name="connsiteY65" fmla="*/ 6238651 h 10612860"/>
              <a:gd name="connsiteX66" fmla="*/ 1377613 w 3195530"/>
              <a:gd name="connsiteY66" fmla="*/ 7441295 h 10612860"/>
              <a:gd name="connsiteX67" fmla="*/ 1374660 w 3195530"/>
              <a:gd name="connsiteY67" fmla="*/ 7650818 h 10612860"/>
              <a:gd name="connsiteX68" fmla="*/ 1267540 w 3195530"/>
              <a:gd name="connsiteY68" fmla="*/ 7793055 h 10612860"/>
              <a:gd name="connsiteX69" fmla="*/ 1278558 w 3195530"/>
              <a:gd name="connsiteY69" fmla="*/ 7897618 h 10612860"/>
              <a:gd name="connsiteX70" fmla="*/ 1205942 w 3195530"/>
              <a:gd name="connsiteY70" fmla="*/ 8057305 h 10612860"/>
              <a:gd name="connsiteX71" fmla="*/ 1033520 w 3195530"/>
              <a:gd name="connsiteY71" fmla="*/ 9173347 h 10612860"/>
              <a:gd name="connsiteX72" fmla="*/ 1054274 w 3195530"/>
              <a:gd name="connsiteY72" fmla="*/ 9656724 h 10612860"/>
              <a:gd name="connsiteX73" fmla="*/ 990267 w 3195530"/>
              <a:gd name="connsiteY73" fmla="*/ 10063276 h 10612860"/>
              <a:gd name="connsiteX74" fmla="*/ 1368683 w 3195530"/>
              <a:gd name="connsiteY74" fmla="*/ 10442252 h 10612860"/>
              <a:gd name="connsiteX75" fmla="*/ 918876 w 3195530"/>
              <a:gd name="connsiteY75" fmla="*/ 10600044 h 10612860"/>
              <a:gd name="connsiteX76" fmla="*/ 474779 w 3195530"/>
              <a:gd name="connsiteY76" fmla="*/ 10287718 h 10612860"/>
              <a:gd name="connsiteX77" fmla="*/ 566182 w 3195530"/>
              <a:gd name="connsiteY77" fmla="*/ 10019896 h 10612860"/>
              <a:gd name="connsiteX78" fmla="*/ 460825 w 3195530"/>
              <a:gd name="connsiteY78" fmla="*/ 9692724 h 10612860"/>
              <a:gd name="connsiteX79" fmla="*/ 511587 w 3195530"/>
              <a:gd name="connsiteY79" fmla="*/ 9032388 h 10612860"/>
              <a:gd name="connsiteX80" fmla="*/ 622935 w 3195530"/>
              <a:gd name="connsiteY80" fmla="*/ 7525502 h 10612860"/>
              <a:gd name="connsiteX81" fmla="*/ 669466 w 3195530"/>
              <a:gd name="connsiteY81" fmla="*/ 7311969 h 10612860"/>
              <a:gd name="connsiteX82" fmla="*/ 689870 w 3195530"/>
              <a:gd name="connsiteY82" fmla="*/ 7037851 h 10612860"/>
              <a:gd name="connsiteX83" fmla="*/ 677180 w 3195530"/>
              <a:gd name="connsiteY83" fmla="*/ 6796735 h 10612860"/>
              <a:gd name="connsiteX84" fmla="*/ 587421 w 3195530"/>
              <a:gd name="connsiteY84" fmla="*/ 6210025 h 10612860"/>
              <a:gd name="connsiteX85" fmla="*/ 503127 w 3195530"/>
              <a:gd name="connsiteY85" fmla="*/ 5850688 h 10612860"/>
              <a:gd name="connsiteX86" fmla="*/ 304621 w 3195530"/>
              <a:gd name="connsiteY86" fmla="*/ 5601332 h 10612860"/>
              <a:gd name="connsiteX87" fmla="*/ 461987 w 3195530"/>
              <a:gd name="connsiteY87" fmla="*/ 4201579 h 10612860"/>
              <a:gd name="connsiteX88" fmla="*/ 480370 w 3195530"/>
              <a:gd name="connsiteY88" fmla="*/ 4073429 h 10612860"/>
              <a:gd name="connsiteX89" fmla="*/ 480370 w 3195530"/>
              <a:gd name="connsiteY89" fmla="*/ 4037882 h 10612860"/>
              <a:gd name="connsiteX90" fmla="*/ 430481 w 3195530"/>
              <a:gd name="connsiteY90" fmla="*/ 3966665 h 10612860"/>
              <a:gd name="connsiteX91" fmla="*/ 480370 w 3195530"/>
              <a:gd name="connsiteY91" fmla="*/ 3731366 h 10612860"/>
              <a:gd name="connsiteX92" fmla="*/ 357520 w 3195530"/>
              <a:gd name="connsiteY92" fmla="*/ 3489579 h 10612860"/>
              <a:gd name="connsiteX93" fmla="*/ 296032 w 3195530"/>
              <a:gd name="connsiteY93" fmla="*/ 3332537 h 10612860"/>
              <a:gd name="connsiteX94" fmla="*/ 312879 w 3195530"/>
              <a:gd name="connsiteY94" fmla="*/ 3170839 h 10612860"/>
              <a:gd name="connsiteX95" fmla="*/ 258721 w 3195530"/>
              <a:gd name="connsiteY95" fmla="*/ 3134915 h 10612860"/>
              <a:gd name="connsiteX96" fmla="*/ 207412 w 3195530"/>
              <a:gd name="connsiteY96" fmla="*/ 2897913 h 10612860"/>
              <a:gd name="connsiteX97" fmla="*/ 54452 w 3195530"/>
              <a:gd name="connsiteY97" fmla="*/ 2538400 h 10612860"/>
              <a:gd name="connsiteX98" fmla="*/ 9303 w 3195530"/>
              <a:gd name="connsiteY98" fmla="*/ 2186090 h 10612860"/>
              <a:gd name="connsiteX99" fmla="*/ 81583 w 3195530"/>
              <a:gd name="connsiteY99" fmla="*/ 1743638 h 10612860"/>
              <a:gd name="connsiteX100" fmla="*/ 649543 w 3195530"/>
              <a:gd name="connsiteY100" fmla="*/ 1494582 h 10612860"/>
              <a:gd name="connsiteX101" fmla="*/ 945925 w 3195530"/>
              <a:gd name="connsiteY101" fmla="*/ 1232699 h 10612860"/>
              <a:gd name="connsiteX102" fmla="*/ 952102 w 3195530"/>
              <a:gd name="connsiteY102" fmla="*/ 1238129 h 10612860"/>
              <a:gd name="connsiteX103" fmla="*/ 1453685 w 3195530"/>
              <a:gd name="connsiteY103" fmla="*/ 1885887 h 10612860"/>
              <a:gd name="connsiteX104" fmla="*/ 1302916 w 3195530"/>
              <a:gd name="connsiteY104" fmla="*/ 1712325 h 10612860"/>
              <a:gd name="connsiteX105" fmla="*/ 1505401 w 3195530"/>
              <a:gd name="connsiteY105" fmla="*/ 1530023 h 10612860"/>
              <a:gd name="connsiteX106" fmla="*/ 1518343 w 3195530"/>
              <a:gd name="connsiteY106" fmla="*/ 1530185 h 10612860"/>
              <a:gd name="connsiteX107" fmla="*/ 1411743 w 3195530"/>
              <a:gd name="connsiteY107" fmla="*/ 1476618 h 10612860"/>
              <a:gd name="connsiteX108" fmla="*/ 1132853 w 3195530"/>
              <a:gd name="connsiteY108" fmla="*/ 1356460 h 10612860"/>
              <a:gd name="connsiteX109" fmla="*/ 987224 w 3195530"/>
              <a:gd name="connsiteY109" fmla="*/ 1196250 h 10612860"/>
              <a:gd name="connsiteX110" fmla="*/ 888169 w 3195530"/>
              <a:gd name="connsiteY110" fmla="*/ 929232 h 10612860"/>
              <a:gd name="connsiteX111" fmla="*/ 827953 w 3195530"/>
              <a:gd name="connsiteY111" fmla="*/ 971350 h 10612860"/>
              <a:gd name="connsiteX112" fmla="*/ 713322 w 3195530"/>
              <a:gd name="connsiteY112" fmla="*/ 695928 h 10612860"/>
              <a:gd name="connsiteX113" fmla="*/ 783974 w 3195530"/>
              <a:gd name="connsiteY113" fmla="*/ 630038 h 10612860"/>
              <a:gd name="connsiteX114" fmla="*/ 1290800 w 3195530"/>
              <a:gd name="connsiteY114" fmla="*/ 0 h 10612860"/>
              <a:gd name="connsiteX0" fmla="*/ 1763037 w 3195530"/>
              <a:gd name="connsiteY0" fmla="*/ 2903008 h 10612860"/>
              <a:gd name="connsiteX1" fmla="*/ 1850995 w 3195530"/>
              <a:gd name="connsiteY1" fmla="*/ 3156579 h 10612860"/>
              <a:gd name="connsiteX2" fmla="*/ 1868097 w 3195530"/>
              <a:gd name="connsiteY2" fmla="*/ 2960638 h 10612860"/>
              <a:gd name="connsiteX3" fmla="*/ 1763037 w 3195530"/>
              <a:gd name="connsiteY3" fmla="*/ 2903008 h 10612860"/>
              <a:gd name="connsiteX4" fmla="*/ 1290800 w 3195530"/>
              <a:gd name="connsiteY4" fmla="*/ 0 h 10612860"/>
              <a:gd name="connsiteX5" fmla="*/ 1852755 w 3195530"/>
              <a:gd name="connsiteY5" fmla="*/ 556368 h 10612860"/>
              <a:gd name="connsiteX6" fmla="*/ 1880139 w 3195530"/>
              <a:gd name="connsiteY6" fmla="*/ 826219 h 10612860"/>
              <a:gd name="connsiteX7" fmla="*/ 1800885 w 3195530"/>
              <a:gd name="connsiteY7" fmla="*/ 889179 h 10612860"/>
              <a:gd name="connsiteX8" fmla="*/ 1665029 w 3195530"/>
              <a:gd name="connsiteY8" fmla="*/ 1234718 h 10612860"/>
              <a:gd name="connsiteX9" fmla="*/ 1649096 w 3195530"/>
              <a:gd name="connsiteY9" fmla="*/ 1339123 h 10612860"/>
              <a:gd name="connsiteX10" fmla="*/ 1534696 w 3195530"/>
              <a:gd name="connsiteY10" fmla="*/ 1530388 h 10612860"/>
              <a:gd name="connsiteX11" fmla="*/ 1721540 w 3195530"/>
              <a:gd name="connsiteY11" fmla="*/ 1740863 h 10612860"/>
              <a:gd name="connsiteX12" fmla="*/ 1724957 w 3195530"/>
              <a:gd name="connsiteY12" fmla="*/ 1755132 h 10612860"/>
              <a:gd name="connsiteX13" fmla="*/ 1652304 w 3195530"/>
              <a:gd name="connsiteY13" fmla="*/ 1750313 h 10612860"/>
              <a:gd name="connsiteX14" fmla="*/ 1751358 w 3195530"/>
              <a:gd name="connsiteY14" fmla="*/ 1930550 h 10612860"/>
              <a:gd name="connsiteX15" fmla="*/ 1724957 w 3195530"/>
              <a:gd name="connsiteY15" fmla="*/ 1755132 h 10612860"/>
              <a:gd name="connsiteX16" fmla="*/ 1736291 w 3195530"/>
              <a:gd name="connsiteY16" fmla="*/ 1755884 h 10612860"/>
              <a:gd name="connsiteX17" fmla="*/ 1721540 w 3195530"/>
              <a:gd name="connsiteY17" fmla="*/ 1740863 h 10612860"/>
              <a:gd name="connsiteX18" fmla="*/ 1667880 w 3195530"/>
              <a:gd name="connsiteY18" fmla="*/ 1609649 h 10612860"/>
              <a:gd name="connsiteX19" fmla="*/ 1658106 w 3195530"/>
              <a:gd name="connsiteY19" fmla="*/ 1372022 h 10612860"/>
              <a:gd name="connsiteX20" fmla="*/ 1734509 w 3195530"/>
              <a:gd name="connsiteY20" fmla="*/ 1541309 h 10612860"/>
              <a:gd name="connsiteX21" fmla="*/ 2326647 w 3195530"/>
              <a:gd name="connsiteY21" fmla="*/ 1715111 h 10612860"/>
              <a:gd name="connsiteX22" fmla="*/ 2509435 w 3195530"/>
              <a:gd name="connsiteY22" fmla="*/ 1794736 h 10612860"/>
              <a:gd name="connsiteX23" fmla="*/ 2606453 w 3195530"/>
              <a:gd name="connsiteY23" fmla="*/ 2095611 h 10612860"/>
              <a:gd name="connsiteX24" fmla="*/ 2672829 w 3195530"/>
              <a:gd name="connsiteY24" fmla="*/ 2178119 h 10612860"/>
              <a:gd name="connsiteX25" fmla="*/ 2670233 w 3195530"/>
              <a:gd name="connsiteY25" fmla="*/ 2302646 h 10612860"/>
              <a:gd name="connsiteX26" fmla="*/ 2712685 w 3195530"/>
              <a:gd name="connsiteY26" fmla="*/ 2352064 h 10612860"/>
              <a:gd name="connsiteX27" fmla="*/ 2702149 w 3195530"/>
              <a:gd name="connsiteY27" fmla="*/ 2404747 h 10612860"/>
              <a:gd name="connsiteX28" fmla="*/ 2763128 w 3195530"/>
              <a:gd name="connsiteY28" fmla="*/ 2436539 h 10612860"/>
              <a:gd name="connsiteX29" fmla="*/ 2757987 w 3195530"/>
              <a:gd name="connsiteY29" fmla="*/ 2539216 h 10612860"/>
              <a:gd name="connsiteX30" fmla="*/ 3024915 w 3195530"/>
              <a:gd name="connsiteY30" fmla="*/ 2938542 h 10612860"/>
              <a:gd name="connsiteX31" fmla="*/ 3138120 w 3195530"/>
              <a:gd name="connsiteY31" fmla="*/ 3005297 h 10612860"/>
              <a:gd name="connsiteX32" fmla="*/ 3194723 w 3195530"/>
              <a:gd name="connsiteY32" fmla="*/ 3333739 h 10612860"/>
              <a:gd name="connsiteX33" fmla="*/ 2857806 w 3195530"/>
              <a:gd name="connsiteY33" fmla="*/ 3656225 h 10612860"/>
              <a:gd name="connsiteX34" fmla="*/ 2542420 w 3195530"/>
              <a:gd name="connsiteY34" fmla="*/ 3660305 h 10612860"/>
              <a:gd name="connsiteX35" fmla="*/ 2461079 w 3195530"/>
              <a:gd name="connsiteY35" fmla="*/ 3610217 h 10612860"/>
              <a:gd name="connsiteX36" fmla="*/ 2445357 w 3195530"/>
              <a:gd name="connsiteY36" fmla="*/ 3730903 h 10612860"/>
              <a:gd name="connsiteX37" fmla="*/ 2469021 w 3195530"/>
              <a:gd name="connsiteY37" fmla="*/ 4013875 h 10612860"/>
              <a:gd name="connsiteX38" fmla="*/ 2974950 w 3195530"/>
              <a:gd name="connsiteY38" fmla="*/ 5593332 h 10612860"/>
              <a:gd name="connsiteX39" fmla="*/ 2708419 w 3195530"/>
              <a:gd name="connsiteY39" fmla="*/ 5730659 h 10612860"/>
              <a:gd name="connsiteX40" fmla="*/ 2736752 w 3195530"/>
              <a:gd name="connsiteY40" fmla="*/ 6385004 h 10612860"/>
              <a:gd name="connsiteX41" fmla="*/ 2718427 w 3195530"/>
              <a:gd name="connsiteY41" fmla="*/ 7009774 h 10612860"/>
              <a:gd name="connsiteX42" fmla="*/ 2690545 w 3195530"/>
              <a:gd name="connsiteY42" fmla="*/ 7429203 h 10612860"/>
              <a:gd name="connsiteX43" fmla="*/ 2595054 w 3195530"/>
              <a:gd name="connsiteY43" fmla="*/ 7760350 h 10612860"/>
              <a:gd name="connsiteX44" fmla="*/ 2500175 w 3195530"/>
              <a:gd name="connsiteY44" fmla="*/ 7873515 h 10612860"/>
              <a:gd name="connsiteX45" fmla="*/ 2483431 w 3195530"/>
              <a:gd name="connsiteY45" fmla="*/ 8113645 h 10612860"/>
              <a:gd name="connsiteX46" fmla="*/ 2412136 w 3195530"/>
              <a:gd name="connsiteY46" fmla="*/ 8776730 h 10612860"/>
              <a:gd name="connsiteX47" fmla="*/ 2380366 w 3195530"/>
              <a:gd name="connsiteY47" fmla="*/ 9173347 h 10612860"/>
              <a:gd name="connsiteX48" fmla="*/ 2396889 w 3195530"/>
              <a:gd name="connsiteY48" fmla="*/ 9467957 h 10612860"/>
              <a:gd name="connsiteX49" fmla="*/ 2454833 w 3195530"/>
              <a:gd name="connsiteY49" fmla="*/ 9613145 h 10612860"/>
              <a:gd name="connsiteX50" fmla="*/ 2424209 w 3195530"/>
              <a:gd name="connsiteY50" fmla="*/ 9804339 h 10612860"/>
              <a:gd name="connsiteX51" fmla="*/ 3134866 w 3195530"/>
              <a:gd name="connsiteY51" fmla="*/ 10341562 h 10612860"/>
              <a:gd name="connsiteX52" fmla="*/ 3160024 w 3195530"/>
              <a:gd name="connsiteY52" fmla="*/ 10564964 h 10612860"/>
              <a:gd name="connsiteX53" fmla="*/ 2531417 w 3195530"/>
              <a:gd name="connsiteY53" fmla="*/ 10550290 h 10612860"/>
              <a:gd name="connsiteX54" fmla="*/ 1876236 w 3195530"/>
              <a:gd name="connsiteY54" fmla="*/ 10303490 h 10612860"/>
              <a:gd name="connsiteX55" fmla="*/ 1861870 w 3195530"/>
              <a:gd name="connsiteY55" fmla="*/ 10020777 h 10612860"/>
              <a:gd name="connsiteX56" fmla="*/ 1835213 w 3195530"/>
              <a:gd name="connsiteY56" fmla="*/ 9894183 h 10612860"/>
              <a:gd name="connsiteX57" fmla="*/ 1882681 w 3195530"/>
              <a:gd name="connsiteY57" fmla="*/ 9589781 h 10612860"/>
              <a:gd name="connsiteX58" fmla="*/ 1802386 w 3195530"/>
              <a:gd name="connsiteY58" fmla="*/ 9334796 h 10612860"/>
              <a:gd name="connsiteX59" fmla="*/ 1800887 w 3195530"/>
              <a:gd name="connsiteY59" fmla="*/ 8152789 h 10612860"/>
              <a:gd name="connsiteX60" fmla="*/ 1935942 w 3195530"/>
              <a:gd name="connsiteY60" fmla="*/ 7506024 h 10612860"/>
              <a:gd name="connsiteX61" fmla="*/ 1876110 w 3195530"/>
              <a:gd name="connsiteY61" fmla="*/ 7319701 h 10612860"/>
              <a:gd name="connsiteX62" fmla="*/ 1916465 w 3195530"/>
              <a:gd name="connsiteY62" fmla="*/ 7164091 h 10612860"/>
              <a:gd name="connsiteX63" fmla="*/ 1910193 w 3195530"/>
              <a:gd name="connsiteY63" fmla="*/ 6839348 h 10612860"/>
              <a:gd name="connsiteX64" fmla="*/ 1707813 w 3195530"/>
              <a:gd name="connsiteY64" fmla="*/ 6238651 h 10612860"/>
              <a:gd name="connsiteX65" fmla="*/ 1377613 w 3195530"/>
              <a:gd name="connsiteY65" fmla="*/ 7441295 h 10612860"/>
              <a:gd name="connsiteX66" fmla="*/ 1374660 w 3195530"/>
              <a:gd name="connsiteY66" fmla="*/ 7650818 h 10612860"/>
              <a:gd name="connsiteX67" fmla="*/ 1267540 w 3195530"/>
              <a:gd name="connsiteY67" fmla="*/ 7793055 h 10612860"/>
              <a:gd name="connsiteX68" fmla="*/ 1278558 w 3195530"/>
              <a:gd name="connsiteY68" fmla="*/ 7897618 h 10612860"/>
              <a:gd name="connsiteX69" fmla="*/ 1205942 w 3195530"/>
              <a:gd name="connsiteY69" fmla="*/ 8057305 h 10612860"/>
              <a:gd name="connsiteX70" fmla="*/ 1033520 w 3195530"/>
              <a:gd name="connsiteY70" fmla="*/ 9173347 h 10612860"/>
              <a:gd name="connsiteX71" fmla="*/ 1054274 w 3195530"/>
              <a:gd name="connsiteY71" fmla="*/ 9656724 h 10612860"/>
              <a:gd name="connsiteX72" fmla="*/ 990267 w 3195530"/>
              <a:gd name="connsiteY72" fmla="*/ 10063276 h 10612860"/>
              <a:gd name="connsiteX73" fmla="*/ 1368683 w 3195530"/>
              <a:gd name="connsiteY73" fmla="*/ 10442252 h 10612860"/>
              <a:gd name="connsiteX74" fmla="*/ 918876 w 3195530"/>
              <a:gd name="connsiteY74" fmla="*/ 10600044 h 10612860"/>
              <a:gd name="connsiteX75" fmla="*/ 474779 w 3195530"/>
              <a:gd name="connsiteY75" fmla="*/ 10287718 h 10612860"/>
              <a:gd name="connsiteX76" fmla="*/ 566182 w 3195530"/>
              <a:gd name="connsiteY76" fmla="*/ 10019896 h 10612860"/>
              <a:gd name="connsiteX77" fmla="*/ 460825 w 3195530"/>
              <a:gd name="connsiteY77" fmla="*/ 9692724 h 10612860"/>
              <a:gd name="connsiteX78" fmla="*/ 511587 w 3195530"/>
              <a:gd name="connsiteY78" fmla="*/ 9032388 h 10612860"/>
              <a:gd name="connsiteX79" fmla="*/ 622935 w 3195530"/>
              <a:gd name="connsiteY79" fmla="*/ 7525502 h 10612860"/>
              <a:gd name="connsiteX80" fmla="*/ 669466 w 3195530"/>
              <a:gd name="connsiteY80" fmla="*/ 7311969 h 10612860"/>
              <a:gd name="connsiteX81" fmla="*/ 689870 w 3195530"/>
              <a:gd name="connsiteY81" fmla="*/ 7037851 h 10612860"/>
              <a:gd name="connsiteX82" fmla="*/ 677180 w 3195530"/>
              <a:gd name="connsiteY82" fmla="*/ 6796735 h 10612860"/>
              <a:gd name="connsiteX83" fmla="*/ 587421 w 3195530"/>
              <a:gd name="connsiteY83" fmla="*/ 6210025 h 10612860"/>
              <a:gd name="connsiteX84" fmla="*/ 503127 w 3195530"/>
              <a:gd name="connsiteY84" fmla="*/ 5850688 h 10612860"/>
              <a:gd name="connsiteX85" fmla="*/ 304621 w 3195530"/>
              <a:gd name="connsiteY85" fmla="*/ 5601332 h 10612860"/>
              <a:gd name="connsiteX86" fmla="*/ 461987 w 3195530"/>
              <a:gd name="connsiteY86" fmla="*/ 4201579 h 10612860"/>
              <a:gd name="connsiteX87" fmla="*/ 480370 w 3195530"/>
              <a:gd name="connsiteY87" fmla="*/ 4073429 h 10612860"/>
              <a:gd name="connsiteX88" fmla="*/ 480370 w 3195530"/>
              <a:gd name="connsiteY88" fmla="*/ 4037882 h 10612860"/>
              <a:gd name="connsiteX89" fmla="*/ 430481 w 3195530"/>
              <a:gd name="connsiteY89" fmla="*/ 3966665 h 10612860"/>
              <a:gd name="connsiteX90" fmla="*/ 480370 w 3195530"/>
              <a:gd name="connsiteY90" fmla="*/ 3731366 h 10612860"/>
              <a:gd name="connsiteX91" fmla="*/ 357520 w 3195530"/>
              <a:gd name="connsiteY91" fmla="*/ 3489579 h 10612860"/>
              <a:gd name="connsiteX92" fmla="*/ 296032 w 3195530"/>
              <a:gd name="connsiteY92" fmla="*/ 3332537 h 10612860"/>
              <a:gd name="connsiteX93" fmla="*/ 312879 w 3195530"/>
              <a:gd name="connsiteY93" fmla="*/ 3170839 h 10612860"/>
              <a:gd name="connsiteX94" fmla="*/ 258721 w 3195530"/>
              <a:gd name="connsiteY94" fmla="*/ 3134915 h 10612860"/>
              <a:gd name="connsiteX95" fmla="*/ 207412 w 3195530"/>
              <a:gd name="connsiteY95" fmla="*/ 2897913 h 10612860"/>
              <a:gd name="connsiteX96" fmla="*/ 54452 w 3195530"/>
              <a:gd name="connsiteY96" fmla="*/ 2538400 h 10612860"/>
              <a:gd name="connsiteX97" fmla="*/ 9303 w 3195530"/>
              <a:gd name="connsiteY97" fmla="*/ 2186090 h 10612860"/>
              <a:gd name="connsiteX98" fmla="*/ 81583 w 3195530"/>
              <a:gd name="connsiteY98" fmla="*/ 1743638 h 10612860"/>
              <a:gd name="connsiteX99" fmla="*/ 649543 w 3195530"/>
              <a:gd name="connsiteY99" fmla="*/ 1494582 h 10612860"/>
              <a:gd name="connsiteX100" fmla="*/ 945925 w 3195530"/>
              <a:gd name="connsiteY100" fmla="*/ 1232699 h 10612860"/>
              <a:gd name="connsiteX101" fmla="*/ 952102 w 3195530"/>
              <a:gd name="connsiteY101" fmla="*/ 1238129 h 10612860"/>
              <a:gd name="connsiteX102" fmla="*/ 1453685 w 3195530"/>
              <a:gd name="connsiteY102" fmla="*/ 1885887 h 10612860"/>
              <a:gd name="connsiteX103" fmla="*/ 1302916 w 3195530"/>
              <a:gd name="connsiteY103" fmla="*/ 1712325 h 10612860"/>
              <a:gd name="connsiteX104" fmla="*/ 1505401 w 3195530"/>
              <a:gd name="connsiteY104" fmla="*/ 1530023 h 10612860"/>
              <a:gd name="connsiteX105" fmla="*/ 1518343 w 3195530"/>
              <a:gd name="connsiteY105" fmla="*/ 1530185 h 10612860"/>
              <a:gd name="connsiteX106" fmla="*/ 1411743 w 3195530"/>
              <a:gd name="connsiteY106" fmla="*/ 1476618 h 10612860"/>
              <a:gd name="connsiteX107" fmla="*/ 1132853 w 3195530"/>
              <a:gd name="connsiteY107" fmla="*/ 1356460 h 10612860"/>
              <a:gd name="connsiteX108" fmla="*/ 987224 w 3195530"/>
              <a:gd name="connsiteY108" fmla="*/ 1196250 h 10612860"/>
              <a:gd name="connsiteX109" fmla="*/ 888169 w 3195530"/>
              <a:gd name="connsiteY109" fmla="*/ 929232 h 10612860"/>
              <a:gd name="connsiteX110" fmla="*/ 827953 w 3195530"/>
              <a:gd name="connsiteY110" fmla="*/ 971350 h 10612860"/>
              <a:gd name="connsiteX111" fmla="*/ 713322 w 3195530"/>
              <a:gd name="connsiteY111" fmla="*/ 695928 h 10612860"/>
              <a:gd name="connsiteX112" fmla="*/ 783974 w 3195530"/>
              <a:gd name="connsiteY112" fmla="*/ 630038 h 10612860"/>
              <a:gd name="connsiteX113" fmla="*/ 1290800 w 3195530"/>
              <a:gd name="connsiteY113" fmla="*/ 0 h 10612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</a:cxnLst>
            <a:rect l="l" t="t" r="r" b="b"/>
            <a:pathLst>
              <a:path w="3195530" h="10612860">
                <a:moveTo>
                  <a:pt x="1763037" y="2903008"/>
                </a:moveTo>
                <a:cubicBezTo>
                  <a:pt x="1885202" y="3033635"/>
                  <a:pt x="1872984" y="3065139"/>
                  <a:pt x="1850995" y="3156579"/>
                </a:cubicBezTo>
                <a:cubicBezTo>
                  <a:pt x="1916962" y="3145053"/>
                  <a:pt x="1941396" y="3013657"/>
                  <a:pt x="1868097" y="2960638"/>
                </a:cubicBezTo>
                <a:lnTo>
                  <a:pt x="1763037" y="2903008"/>
                </a:lnTo>
                <a:close/>
                <a:moveTo>
                  <a:pt x="1290800" y="0"/>
                </a:moveTo>
                <a:cubicBezTo>
                  <a:pt x="1801445" y="7956"/>
                  <a:pt x="1808775" y="336334"/>
                  <a:pt x="1852755" y="556368"/>
                </a:cubicBezTo>
                <a:cubicBezTo>
                  <a:pt x="1963687" y="508007"/>
                  <a:pt x="1888928" y="775456"/>
                  <a:pt x="1880139" y="826219"/>
                </a:cubicBezTo>
                <a:cubicBezTo>
                  <a:pt x="1853721" y="920973"/>
                  <a:pt x="1832190" y="902771"/>
                  <a:pt x="1800885" y="889179"/>
                </a:cubicBezTo>
                <a:cubicBezTo>
                  <a:pt x="1794692" y="1052768"/>
                  <a:pt x="1749407" y="1133370"/>
                  <a:pt x="1665029" y="1234718"/>
                </a:cubicBezTo>
                <a:cubicBezTo>
                  <a:pt x="1652388" y="1274130"/>
                  <a:pt x="1654407" y="1304321"/>
                  <a:pt x="1649096" y="1339123"/>
                </a:cubicBezTo>
                <a:cubicBezTo>
                  <a:pt x="1649324" y="1430088"/>
                  <a:pt x="1591182" y="1487163"/>
                  <a:pt x="1534696" y="1530388"/>
                </a:cubicBezTo>
                <a:cubicBezTo>
                  <a:pt x="1631138" y="1537326"/>
                  <a:pt x="1656218" y="1674523"/>
                  <a:pt x="1721540" y="1740863"/>
                </a:cubicBezTo>
                <a:cubicBezTo>
                  <a:pt x="1723080" y="1745641"/>
                  <a:pt x="1724169" y="1750405"/>
                  <a:pt x="1724957" y="1755132"/>
                </a:cubicBezTo>
                <a:lnTo>
                  <a:pt x="1652304" y="1750313"/>
                </a:lnTo>
                <a:lnTo>
                  <a:pt x="1751358" y="1930550"/>
                </a:lnTo>
                <a:cubicBezTo>
                  <a:pt x="1734495" y="1865727"/>
                  <a:pt x="1738270" y="1816989"/>
                  <a:pt x="1724957" y="1755132"/>
                </a:cubicBezTo>
                <a:lnTo>
                  <a:pt x="1736291" y="1755884"/>
                </a:lnTo>
                <a:lnTo>
                  <a:pt x="1721540" y="1740863"/>
                </a:lnTo>
                <a:cubicBezTo>
                  <a:pt x="1712755" y="1703995"/>
                  <a:pt x="1697127" y="1662129"/>
                  <a:pt x="1667880" y="1609649"/>
                </a:cubicBezTo>
                <a:lnTo>
                  <a:pt x="1658106" y="1372022"/>
                </a:lnTo>
                <a:cubicBezTo>
                  <a:pt x="1691718" y="1475323"/>
                  <a:pt x="1705784" y="1525605"/>
                  <a:pt x="1734509" y="1541309"/>
                </a:cubicBezTo>
                <a:cubicBezTo>
                  <a:pt x="1938405" y="1625368"/>
                  <a:pt x="2120309" y="1644883"/>
                  <a:pt x="2326647" y="1715111"/>
                </a:cubicBezTo>
                <a:cubicBezTo>
                  <a:pt x="2387577" y="1741653"/>
                  <a:pt x="2468052" y="1735922"/>
                  <a:pt x="2509435" y="1794736"/>
                </a:cubicBezTo>
                <a:cubicBezTo>
                  <a:pt x="2578423" y="1861987"/>
                  <a:pt x="2583886" y="2028360"/>
                  <a:pt x="2606453" y="2095611"/>
                </a:cubicBezTo>
                <a:cubicBezTo>
                  <a:pt x="2645682" y="2153081"/>
                  <a:pt x="2650703" y="2150616"/>
                  <a:pt x="2672829" y="2178119"/>
                </a:cubicBezTo>
                <a:cubicBezTo>
                  <a:pt x="2671964" y="2219628"/>
                  <a:pt x="2671098" y="2261137"/>
                  <a:pt x="2670233" y="2302646"/>
                </a:cubicBezTo>
                <a:cubicBezTo>
                  <a:pt x="2698229" y="2345244"/>
                  <a:pt x="2677359" y="2320992"/>
                  <a:pt x="2712685" y="2352064"/>
                </a:cubicBezTo>
                <a:lnTo>
                  <a:pt x="2702149" y="2404747"/>
                </a:lnTo>
                <a:cubicBezTo>
                  <a:pt x="2725733" y="2417650"/>
                  <a:pt x="2734657" y="2405196"/>
                  <a:pt x="2763128" y="2436539"/>
                </a:cubicBezTo>
                <a:cubicBezTo>
                  <a:pt x="2783404" y="2468460"/>
                  <a:pt x="2759701" y="2504990"/>
                  <a:pt x="2757987" y="2539216"/>
                </a:cubicBezTo>
                <a:cubicBezTo>
                  <a:pt x="2830675" y="2570897"/>
                  <a:pt x="2952228" y="2786992"/>
                  <a:pt x="3024915" y="2938542"/>
                </a:cubicBezTo>
                <a:lnTo>
                  <a:pt x="3138120" y="3005297"/>
                </a:lnTo>
                <a:cubicBezTo>
                  <a:pt x="3176534" y="3119388"/>
                  <a:pt x="3200288" y="3168933"/>
                  <a:pt x="3194723" y="3333739"/>
                </a:cubicBezTo>
                <a:cubicBezTo>
                  <a:pt x="3121510" y="3499632"/>
                  <a:pt x="3109378" y="3603286"/>
                  <a:pt x="2857806" y="3656225"/>
                </a:cubicBezTo>
                <a:lnTo>
                  <a:pt x="2542420" y="3660305"/>
                </a:lnTo>
                <a:cubicBezTo>
                  <a:pt x="2487616" y="3649756"/>
                  <a:pt x="2506110" y="3650733"/>
                  <a:pt x="2461079" y="3610217"/>
                </a:cubicBezTo>
                <a:lnTo>
                  <a:pt x="2445357" y="3730903"/>
                </a:lnTo>
                <a:lnTo>
                  <a:pt x="2469021" y="4013875"/>
                </a:lnTo>
                <a:cubicBezTo>
                  <a:pt x="2533134" y="4303569"/>
                  <a:pt x="2824378" y="5106399"/>
                  <a:pt x="2974950" y="5593332"/>
                </a:cubicBezTo>
                <a:cubicBezTo>
                  <a:pt x="3011367" y="5707926"/>
                  <a:pt x="2843607" y="5642497"/>
                  <a:pt x="2708419" y="5730659"/>
                </a:cubicBezTo>
                <a:cubicBezTo>
                  <a:pt x="2757344" y="5999535"/>
                  <a:pt x="2737509" y="6102898"/>
                  <a:pt x="2736752" y="6385004"/>
                </a:cubicBezTo>
                <a:cubicBezTo>
                  <a:pt x="2736620" y="6633185"/>
                  <a:pt x="2747845" y="6839701"/>
                  <a:pt x="2718427" y="7009774"/>
                </a:cubicBezTo>
                <a:cubicBezTo>
                  <a:pt x="2666595" y="7086786"/>
                  <a:pt x="2735962" y="7280136"/>
                  <a:pt x="2690545" y="7429203"/>
                </a:cubicBezTo>
                <a:cubicBezTo>
                  <a:pt x="2634529" y="7582454"/>
                  <a:pt x="2615963" y="7594947"/>
                  <a:pt x="2595054" y="7760350"/>
                </a:cubicBezTo>
                <a:cubicBezTo>
                  <a:pt x="2588928" y="7805572"/>
                  <a:pt x="2483805" y="7828293"/>
                  <a:pt x="2500175" y="7873515"/>
                </a:cubicBezTo>
                <a:cubicBezTo>
                  <a:pt x="2579762" y="8026219"/>
                  <a:pt x="2466379" y="8049122"/>
                  <a:pt x="2483431" y="8113645"/>
                </a:cubicBezTo>
                <a:cubicBezTo>
                  <a:pt x="2517403" y="8288153"/>
                  <a:pt x="2436363" y="8606939"/>
                  <a:pt x="2412136" y="8776730"/>
                </a:cubicBezTo>
                <a:cubicBezTo>
                  <a:pt x="2369240" y="8959967"/>
                  <a:pt x="2353609" y="9066251"/>
                  <a:pt x="2380366" y="9173347"/>
                </a:cubicBezTo>
                <a:cubicBezTo>
                  <a:pt x="2432405" y="9284240"/>
                  <a:pt x="2442141" y="9369753"/>
                  <a:pt x="2396889" y="9467957"/>
                </a:cubicBezTo>
                <a:cubicBezTo>
                  <a:pt x="2363285" y="9537774"/>
                  <a:pt x="2376298" y="9577438"/>
                  <a:pt x="2454833" y="9613145"/>
                </a:cubicBezTo>
                <a:cubicBezTo>
                  <a:pt x="2491303" y="9642018"/>
                  <a:pt x="2530300" y="9658824"/>
                  <a:pt x="2424209" y="9804339"/>
                </a:cubicBezTo>
                <a:cubicBezTo>
                  <a:pt x="2356358" y="9899657"/>
                  <a:pt x="2771113" y="10115384"/>
                  <a:pt x="3134866" y="10341562"/>
                </a:cubicBezTo>
                <a:cubicBezTo>
                  <a:pt x="3198279" y="10390076"/>
                  <a:pt x="3220414" y="10515372"/>
                  <a:pt x="3160024" y="10564964"/>
                </a:cubicBezTo>
                <a:cubicBezTo>
                  <a:pt x="3063292" y="10600964"/>
                  <a:pt x="2776202" y="10577739"/>
                  <a:pt x="2531417" y="10550290"/>
                </a:cubicBezTo>
                <a:cubicBezTo>
                  <a:pt x="2270722" y="10510324"/>
                  <a:pt x="2132699" y="10411138"/>
                  <a:pt x="1876236" y="10303490"/>
                </a:cubicBezTo>
                <a:cubicBezTo>
                  <a:pt x="1796716" y="10260760"/>
                  <a:pt x="1856789" y="10099505"/>
                  <a:pt x="1861870" y="10020777"/>
                </a:cubicBezTo>
                <a:cubicBezTo>
                  <a:pt x="1875485" y="9978580"/>
                  <a:pt x="1808100" y="9931880"/>
                  <a:pt x="1835213" y="9894183"/>
                </a:cubicBezTo>
                <a:cubicBezTo>
                  <a:pt x="1921808" y="9780870"/>
                  <a:pt x="1753517" y="9679787"/>
                  <a:pt x="1882681" y="9589781"/>
                </a:cubicBezTo>
                <a:cubicBezTo>
                  <a:pt x="1923556" y="9549469"/>
                  <a:pt x="1807828" y="9495425"/>
                  <a:pt x="1802386" y="9334796"/>
                </a:cubicBezTo>
                <a:cubicBezTo>
                  <a:pt x="1822325" y="9064188"/>
                  <a:pt x="1759591" y="8373565"/>
                  <a:pt x="1800887" y="8152789"/>
                </a:cubicBezTo>
                <a:cubicBezTo>
                  <a:pt x="1845905" y="7937201"/>
                  <a:pt x="1869773" y="7666622"/>
                  <a:pt x="1935942" y="7506024"/>
                </a:cubicBezTo>
                <a:cubicBezTo>
                  <a:pt x="1956496" y="7425915"/>
                  <a:pt x="1882555" y="7399809"/>
                  <a:pt x="1876110" y="7319701"/>
                </a:cubicBezTo>
                <a:cubicBezTo>
                  <a:pt x="1873064" y="7251333"/>
                  <a:pt x="1978010" y="7223460"/>
                  <a:pt x="1916465" y="7164091"/>
                </a:cubicBezTo>
                <a:cubicBezTo>
                  <a:pt x="1851017" y="7064316"/>
                  <a:pt x="1962768" y="6911047"/>
                  <a:pt x="1910193" y="6839348"/>
                </a:cubicBezTo>
                <a:cubicBezTo>
                  <a:pt x="1788088" y="6651715"/>
                  <a:pt x="1879283" y="6224771"/>
                  <a:pt x="1707813" y="6238651"/>
                </a:cubicBezTo>
                <a:cubicBezTo>
                  <a:pt x="1596229" y="6246332"/>
                  <a:pt x="1573799" y="6862550"/>
                  <a:pt x="1377613" y="7441295"/>
                </a:cubicBezTo>
                <a:cubicBezTo>
                  <a:pt x="1339968" y="7523826"/>
                  <a:pt x="1391155" y="7574319"/>
                  <a:pt x="1374660" y="7650818"/>
                </a:cubicBezTo>
                <a:cubicBezTo>
                  <a:pt x="1338208" y="7728919"/>
                  <a:pt x="1281496" y="7732414"/>
                  <a:pt x="1267540" y="7793055"/>
                </a:cubicBezTo>
                <a:cubicBezTo>
                  <a:pt x="1244423" y="7826500"/>
                  <a:pt x="1255144" y="7847253"/>
                  <a:pt x="1278558" y="7897618"/>
                </a:cubicBezTo>
                <a:cubicBezTo>
                  <a:pt x="1292967" y="7951528"/>
                  <a:pt x="1192496" y="7984277"/>
                  <a:pt x="1205942" y="8057305"/>
                </a:cubicBezTo>
                <a:cubicBezTo>
                  <a:pt x="1236310" y="8316457"/>
                  <a:pt x="1126150" y="8888629"/>
                  <a:pt x="1033520" y="9173347"/>
                </a:cubicBezTo>
                <a:cubicBezTo>
                  <a:pt x="1002075" y="9250656"/>
                  <a:pt x="1090137" y="9496528"/>
                  <a:pt x="1054274" y="9656724"/>
                </a:cubicBezTo>
                <a:cubicBezTo>
                  <a:pt x="981217" y="9804572"/>
                  <a:pt x="969453" y="9963578"/>
                  <a:pt x="990267" y="10063276"/>
                </a:cubicBezTo>
                <a:cubicBezTo>
                  <a:pt x="1143347" y="10247861"/>
                  <a:pt x="1168717" y="10274048"/>
                  <a:pt x="1368683" y="10442252"/>
                </a:cubicBezTo>
                <a:cubicBezTo>
                  <a:pt x="1524599" y="10561929"/>
                  <a:pt x="1338067" y="10646149"/>
                  <a:pt x="918876" y="10600044"/>
                </a:cubicBezTo>
                <a:cubicBezTo>
                  <a:pt x="716747" y="10529872"/>
                  <a:pt x="523630" y="10469407"/>
                  <a:pt x="474779" y="10287718"/>
                </a:cubicBezTo>
                <a:cubicBezTo>
                  <a:pt x="460994" y="10214163"/>
                  <a:pt x="590583" y="10089490"/>
                  <a:pt x="566182" y="10019896"/>
                </a:cubicBezTo>
                <a:cubicBezTo>
                  <a:pt x="514350" y="9901569"/>
                  <a:pt x="513736" y="9833548"/>
                  <a:pt x="460825" y="9692724"/>
                </a:cubicBezTo>
                <a:cubicBezTo>
                  <a:pt x="428186" y="9545332"/>
                  <a:pt x="547918" y="9172668"/>
                  <a:pt x="511587" y="9032388"/>
                </a:cubicBezTo>
                <a:cubicBezTo>
                  <a:pt x="417570" y="8647125"/>
                  <a:pt x="441994" y="7931915"/>
                  <a:pt x="622935" y="7525502"/>
                </a:cubicBezTo>
                <a:cubicBezTo>
                  <a:pt x="660944" y="7463322"/>
                  <a:pt x="586275" y="7374687"/>
                  <a:pt x="669466" y="7311969"/>
                </a:cubicBezTo>
                <a:cubicBezTo>
                  <a:pt x="731364" y="7273515"/>
                  <a:pt x="604138" y="7146071"/>
                  <a:pt x="689870" y="7037851"/>
                </a:cubicBezTo>
                <a:cubicBezTo>
                  <a:pt x="719938" y="7010042"/>
                  <a:pt x="607537" y="6942878"/>
                  <a:pt x="677180" y="6796735"/>
                </a:cubicBezTo>
                <a:cubicBezTo>
                  <a:pt x="694258" y="6708282"/>
                  <a:pt x="529714" y="6543249"/>
                  <a:pt x="587421" y="6210025"/>
                </a:cubicBezTo>
                <a:cubicBezTo>
                  <a:pt x="599552" y="6134828"/>
                  <a:pt x="413486" y="6131917"/>
                  <a:pt x="503127" y="5850688"/>
                </a:cubicBezTo>
                <a:cubicBezTo>
                  <a:pt x="536354" y="5706433"/>
                  <a:pt x="319271" y="5761965"/>
                  <a:pt x="304621" y="5601332"/>
                </a:cubicBezTo>
                <a:cubicBezTo>
                  <a:pt x="320313" y="5340683"/>
                  <a:pt x="403834" y="4624329"/>
                  <a:pt x="461987" y="4201579"/>
                </a:cubicBezTo>
                <a:lnTo>
                  <a:pt x="480370" y="4073429"/>
                </a:lnTo>
                <a:lnTo>
                  <a:pt x="480370" y="4037882"/>
                </a:lnTo>
                <a:lnTo>
                  <a:pt x="430481" y="3966665"/>
                </a:lnTo>
                <a:lnTo>
                  <a:pt x="480370" y="3731366"/>
                </a:lnTo>
                <a:lnTo>
                  <a:pt x="357520" y="3489579"/>
                </a:lnTo>
                <a:cubicBezTo>
                  <a:pt x="337024" y="3429548"/>
                  <a:pt x="331188" y="3411010"/>
                  <a:pt x="296032" y="3332537"/>
                </a:cubicBezTo>
                <a:cubicBezTo>
                  <a:pt x="300019" y="3258660"/>
                  <a:pt x="289345" y="3260853"/>
                  <a:pt x="312879" y="3170839"/>
                </a:cubicBezTo>
                <a:lnTo>
                  <a:pt x="258721" y="3134915"/>
                </a:lnTo>
                <a:cubicBezTo>
                  <a:pt x="244061" y="3061294"/>
                  <a:pt x="263608" y="3033775"/>
                  <a:pt x="207412" y="2897913"/>
                </a:cubicBezTo>
                <a:cubicBezTo>
                  <a:pt x="161312" y="2801896"/>
                  <a:pt x="102996" y="2715099"/>
                  <a:pt x="54452" y="2538400"/>
                </a:cubicBezTo>
                <a:cubicBezTo>
                  <a:pt x="18227" y="2400985"/>
                  <a:pt x="52858" y="2339642"/>
                  <a:pt x="9303" y="2186090"/>
                </a:cubicBezTo>
                <a:cubicBezTo>
                  <a:pt x="8963" y="1985587"/>
                  <a:pt x="-37798" y="1978719"/>
                  <a:pt x="81583" y="1743638"/>
                </a:cubicBezTo>
                <a:cubicBezTo>
                  <a:pt x="192719" y="1639872"/>
                  <a:pt x="438234" y="1552243"/>
                  <a:pt x="649543" y="1494582"/>
                </a:cubicBezTo>
                <a:cubicBezTo>
                  <a:pt x="811283" y="1452620"/>
                  <a:pt x="910748" y="1222236"/>
                  <a:pt x="945925" y="1232699"/>
                </a:cubicBezTo>
                <a:cubicBezTo>
                  <a:pt x="948270" y="1233396"/>
                  <a:pt x="950329" y="1235164"/>
                  <a:pt x="952102" y="1238129"/>
                </a:cubicBezTo>
                <a:cubicBezTo>
                  <a:pt x="927905" y="1306516"/>
                  <a:pt x="1245770" y="1656136"/>
                  <a:pt x="1453685" y="1885887"/>
                </a:cubicBezTo>
                <a:cubicBezTo>
                  <a:pt x="1429491" y="1820348"/>
                  <a:pt x="1429728" y="1805525"/>
                  <a:pt x="1302916" y="1712325"/>
                </a:cubicBezTo>
                <a:lnTo>
                  <a:pt x="1505401" y="1530023"/>
                </a:lnTo>
                <a:lnTo>
                  <a:pt x="1518343" y="1530185"/>
                </a:lnTo>
                <a:cubicBezTo>
                  <a:pt x="1483021" y="1505424"/>
                  <a:pt x="1447382" y="1494945"/>
                  <a:pt x="1411743" y="1476618"/>
                </a:cubicBezTo>
                <a:cubicBezTo>
                  <a:pt x="1330996" y="1480364"/>
                  <a:pt x="1291785" y="1520994"/>
                  <a:pt x="1132853" y="1356460"/>
                </a:cubicBezTo>
                <a:cubicBezTo>
                  <a:pt x="1078609" y="1303057"/>
                  <a:pt x="1031695" y="1265790"/>
                  <a:pt x="987224" y="1196250"/>
                </a:cubicBezTo>
                <a:cubicBezTo>
                  <a:pt x="929773" y="1116465"/>
                  <a:pt x="921187" y="1018238"/>
                  <a:pt x="888169" y="929232"/>
                </a:cubicBezTo>
                <a:cubicBezTo>
                  <a:pt x="868097" y="943271"/>
                  <a:pt x="852911" y="966532"/>
                  <a:pt x="827953" y="971350"/>
                </a:cubicBezTo>
                <a:cubicBezTo>
                  <a:pt x="788114" y="976360"/>
                  <a:pt x="721398" y="813092"/>
                  <a:pt x="713322" y="695928"/>
                </a:cubicBezTo>
                <a:cubicBezTo>
                  <a:pt x="710811" y="610956"/>
                  <a:pt x="744950" y="629718"/>
                  <a:pt x="783974" y="630038"/>
                </a:cubicBezTo>
                <a:cubicBezTo>
                  <a:pt x="714289" y="279409"/>
                  <a:pt x="896262" y="16377"/>
                  <a:pt x="129080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1"/>
          </a:p>
        </p:txBody>
      </p:sp>
      <p:sp>
        <p:nvSpPr>
          <p:cNvPr id="624" name="Graphic 11">
            <a:extLst>
              <a:ext uri="{FF2B5EF4-FFF2-40B4-BE49-F238E27FC236}">
                <a16:creationId xmlns:a16="http://schemas.microsoft.com/office/drawing/2014/main" id="{8C13166B-FF4D-47FC-A700-3FB5F9C682AF}"/>
              </a:ext>
            </a:extLst>
          </p:cNvPr>
          <p:cNvSpPr/>
          <p:nvPr/>
        </p:nvSpPr>
        <p:spPr>
          <a:xfrm>
            <a:off x="6558493" y="2159989"/>
            <a:ext cx="1397205" cy="3603719"/>
          </a:xfrm>
          <a:custGeom>
            <a:avLst/>
            <a:gdLst>
              <a:gd name="connsiteX0" fmla="*/ 1732970 w 1743075"/>
              <a:gd name="connsiteY0" fmla="*/ 1329937 h 4495800"/>
              <a:gd name="connsiteX1" fmla="*/ 1726302 w 1743075"/>
              <a:gd name="connsiteY1" fmla="*/ 1291837 h 4495800"/>
              <a:gd name="connsiteX2" fmla="*/ 1698680 w 1743075"/>
              <a:gd name="connsiteY2" fmla="*/ 1230877 h 4495800"/>
              <a:gd name="connsiteX3" fmla="*/ 1666295 w 1743075"/>
              <a:gd name="connsiteY3" fmla="*/ 1177537 h 4495800"/>
              <a:gd name="connsiteX4" fmla="*/ 1643435 w 1743075"/>
              <a:gd name="connsiteY4" fmla="*/ 1128959 h 4495800"/>
              <a:gd name="connsiteX5" fmla="*/ 1636767 w 1743075"/>
              <a:gd name="connsiteY5" fmla="*/ 1117529 h 4495800"/>
              <a:gd name="connsiteX6" fmla="*/ 1595810 w 1743075"/>
              <a:gd name="connsiteY6" fmla="*/ 1023232 h 4495800"/>
              <a:gd name="connsiteX7" fmla="*/ 1586285 w 1743075"/>
              <a:gd name="connsiteY7" fmla="*/ 1007039 h 4495800"/>
              <a:gd name="connsiteX8" fmla="*/ 1573902 w 1743075"/>
              <a:gd name="connsiteY8" fmla="*/ 972749 h 4495800"/>
              <a:gd name="connsiteX9" fmla="*/ 1560567 w 1743075"/>
              <a:gd name="connsiteY9" fmla="*/ 923219 h 4495800"/>
              <a:gd name="connsiteX10" fmla="*/ 1550090 w 1743075"/>
              <a:gd name="connsiteY10" fmla="*/ 880357 h 4495800"/>
              <a:gd name="connsiteX11" fmla="*/ 1547232 w 1743075"/>
              <a:gd name="connsiteY11" fmla="*/ 863212 h 4495800"/>
              <a:gd name="connsiteX12" fmla="*/ 1508180 w 1743075"/>
              <a:gd name="connsiteY12" fmla="*/ 747959 h 4495800"/>
              <a:gd name="connsiteX13" fmla="*/ 1468175 w 1743075"/>
              <a:gd name="connsiteY13" fmla="*/ 705097 h 4495800"/>
              <a:gd name="connsiteX14" fmla="*/ 1428170 w 1743075"/>
              <a:gd name="connsiteY14" fmla="*/ 685094 h 4495800"/>
              <a:gd name="connsiteX15" fmla="*/ 1380545 w 1743075"/>
              <a:gd name="connsiteY15" fmla="*/ 669854 h 4495800"/>
              <a:gd name="connsiteX16" fmla="*/ 1303392 w 1743075"/>
              <a:gd name="connsiteY16" fmla="*/ 650804 h 4495800"/>
              <a:gd name="connsiteX17" fmla="*/ 1301487 w 1743075"/>
              <a:gd name="connsiteY17" fmla="*/ 649852 h 4495800"/>
              <a:gd name="connsiteX18" fmla="*/ 1223382 w 1743075"/>
              <a:gd name="connsiteY18" fmla="*/ 629849 h 4495800"/>
              <a:gd name="connsiteX19" fmla="*/ 1160517 w 1743075"/>
              <a:gd name="connsiteY19" fmla="*/ 610799 h 4495800"/>
              <a:gd name="connsiteX20" fmla="*/ 1101462 w 1743075"/>
              <a:gd name="connsiteY20" fmla="*/ 511739 h 4495800"/>
              <a:gd name="connsiteX21" fmla="*/ 1106225 w 1743075"/>
              <a:gd name="connsiteY21" fmla="*/ 422204 h 4495800"/>
              <a:gd name="connsiteX22" fmla="*/ 1119560 w 1743075"/>
              <a:gd name="connsiteY22" fmla="*/ 398392 h 4495800"/>
              <a:gd name="connsiteX23" fmla="*/ 1150040 w 1743075"/>
              <a:gd name="connsiteY23" fmla="*/ 352672 h 4495800"/>
              <a:gd name="connsiteX24" fmla="*/ 1155755 w 1743075"/>
              <a:gd name="connsiteY24" fmla="*/ 326002 h 4495800"/>
              <a:gd name="connsiteX25" fmla="*/ 1153850 w 1743075"/>
              <a:gd name="connsiteY25" fmla="*/ 263137 h 4495800"/>
              <a:gd name="connsiteX26" fmla="*/ 1135752 w 1743075"/>
              <a:gd name="connsiteY26" fmla="*/ 252659 h 4495800"/>
              <a:gd name="connsiteX27" fmla="*/ 1124322 w 1743075"/>
              <a:gd name="connsiteY27" fmla="*/ 241229 h 4495800"/>
              <a:gd name="connsiteX28" fmla="*/ 1125275 w 1743075"/>
              <a:gd name="connsiteY28" fmla="*/ 203129 h 4495800"/>
              <a:gd name="connsiteX29" fmla="*/ 1124322 w 1743075"/>
              <a:gd name="connsiteY29" fmla="*/ 182174 h 4495800"/>
              <a:gd name="connsiteX30" fmla="*/ 1074792 w 1743075"/>
              <a:gd name="connsiteY30" fmla="*/ 56444 h 4495800"/>
              <a:gd name="connsiteX31" fmla="*/ 1048122 w 1743075"/>
              <a:gd name="connsiteY31" fmla="*/ 37394 h 4495800"/>
              <a:gd name="connsiteX32" fmla="*/ 1005260 w 1743075"/>
              <a:gd name="connsiteY32" fmla="*/ 20249 h 4495800"/>
              <a:gd name="connsiteX33" fmla="*/ 873815 w 1743075"/>
              <a:gd name="connsiteY33" fmla="*/ 24059 h 4495800"/>
              <a:gd name="connsiteX34" fmla="*/ 782375 w 1743075"/>
              <a:gd name="connsiteY34" fmla="*/ 104069 h 4495800"/>
              <a:gd name="connsiteX35" fmla="*/ 775707 w 1743075"/>
              <a:gd name="connsiteY35" fmla="*/ 117404 h 4495800"/>
              <a:gd name="connsiteX36" fmla="*/ 769040 w 1743075"/>
              <a:gd name="connsiteY36" fmla="*/ 159314 h 4495800"/>
              <a:gd name="connsiteX37" fmla="*/ 759515 w 1743075"/>
              <a:gd name="connsiteY37" fmla="*/ 293617 h 4495800"/>
              <a:gd name="connsiteX38" fmla="*/ 759515 w 1743075"/>
              <a:gd name="connsiteY38" fmla="*/ 297427 h 4495800"/>
              <a:gd name="connsiteX39" fmla="*/ 762372 w 1743075"/>
              <a:gd name="connsiteY39" fmla="*/ 370769 h 4495800"/>
              <a:gd name="connsiteX40" fmla="*/ 786185 w 1743075"/>
              <a:gd name="connsiteY40" fmla="*/ 424109 h 4495800"/>
              <a:gd name="connsiteX41" fmla="*/ 799520 w 1743075"/>
              <a:gd name="connsiteY41" fmla="*/ 446969 h 4495800"/>
              <a:gd name="connsiteX42" fmla="*/ 811902 w 1743075"/>
              <a:gd name="connsiteY42" fmla="*/ 517454 h 4495800"/>
              <a:gd name="connsiteX43" fmla="*/ 806187 w 1743075"/>
              <a:gd name="connsiteY43" fmla="*/ 540314 h 4495800"/>
              <a:gd name="connsiteX44" fmla="*/ 729035 w 1743075"/>
              <a:gd name="connsiteY44" fmla="*/ 576509 h 4495800"/>
              <a:gd name="connsiteX45" fmla="*/ 717605 w 1743075"/>
              <a:gd name="connsiteY45" fmla="*/ 579367 h 4495800"/>
              <a:gd name="connsiteX46" fmla="*/ 546155 w 1743075"/>
              <a:gd name="connsiteY46" fmla="*/ 617467 h 4495800"/>
              <a:gd name="connsiteX47" fmla="*/ 469955 w 1743075"/>
              <a:gd name="connsiteY47" fmla="*/ 627944 h 4495800"/>
              <a:gd name="connsiteX48" fmla="*/ 396612 w 1743075"/>
              <a:gd name="connsiteY48" fmla="*/ 646994 h 4495800"/>
              <a:gd name="connsiteX49" fmla="*/ 348035 w 1743075"/>
              <a:gd name="connsiteY49" fmla="*/ 688904 h 4495800"/>
              <a:gd name="connsiteX50" fmla="*/ 311840 w 1743075"/>
              <a:gd name="connsiteY50" fmla="*/ 807014 h 4495800"/>
              <a:gd name="connsiteX51" fmla="*/ 287075 w 1743075"/>
              <a:gd name="connsiteY51" fmla="*/ 848924 h 4495800"/>
              <a:gd name="connsiteX52" fmla="*/ 246117 w 1743075"/>
              <a:gd name="connsiteY52" fmla="*/ 896549 h 4495800"/>
              <a:gd name="connsiteX53" fmla="*/ 233735 w 1743075"/>
              <a:gd name="connsiteY53" fmla="*/ 922267 h 4495800"/>
              <a:gd name="connsiteX54" fmla="*/ 164202 w 1743075"/>
              <a:gd name="connsiteY54" fmla="*/ 1008944 h 4495800"/>
              <a:gd name="connsiteX55" fmla="*/ 152772 w 1743075"/>
              <a:gd name="connsiteY55" fmla="*/ 1024184 h 4495800"/>
              <a:gd name="connsiteX56" fmla="*/ 81335 w 1743075"/>
              <a:gd name="connsiteY56" fmla="*/ 1130864 h 4495800"/>
              <a:gd name="connsiteX57" fmla="*/ 10850 w 1743075"/>
              <a:gd name="connsiteY57" fmla="*/ 1280407 h 4495800"/>
              <a:gd name="connsiteX58" fmla="*/ 27042 w 1743075"/>
              <a:gd name="connsiteY58" fmla="*/ 1395659 h 4495800"/>
              <a:gd name="connsiteX59" fmla="*/ 61332 w 1743075"/>
              <a:gd name="connsiteY59" fmla="*/ 1453762 h 4495800"/>
              <a:gd name="connsiteX60" fmla="*/ 74667 w 1743075"/>
              <a:gd name="connsiteY60" fmla="*/ 1474717 h 4495800"/>
              <a:gd name="connsiteX61" fmla="*/ 97527 w 1743075"/>
              <a:gd name="connsiteY61" fmla="*/ 1509007 h 4495800"/>
              <a:gd name="connsiteX62" fmla="*/ 108005 w 1743075"/>
              <a:gd name="connsiteY62" fmla="*/ 1522342 h 4495800"/>
              <a:gd name="connsiteX63" fmla="*/ 162297 w 1743075"/>
              <a:gd name="connsiteY63" fmla="*/ 1602352 h 4495800"/>
              <a:gd name="connsiteX64" fmla="*/ 201350 w 1743075"/>
              <a:gd name="connsiteY64" fmla="*/ 1654739 h 4495800"/>
              <a:gd name="connsiteX65" fmla="*/ 288980 w 1743075"/>
              <a:gd name="connsiteY65" fmla="*/ 1768087 h 4495800"/>
              <a:gd name="connsiteX66" fmla="*/ 300410 w 1743075"/>
              <a:gd name="connsiteY66" fmla="*/ 1810949 h 4495800"/>
              <a:gd name="connsiteX67" fmla="*/ 288027 w 1743075"/>
              <a:gd name="connsiteY67" fmla="*/ 1909057 h 4495800"/>
              <a:gd name="connsiteX68" fmla="*/ 279455 w 1743075"/>
              <a:gd name="connsiteY68" fmla="*/ 2064314 h 4495800"/>
              <a:gd name="connsiteX69" fmla="*/ 277550 w 1743075"/>
              <a:gd name="connsiteY69" fmla="*/ 2079554 h 4495800"/>
              <a:gd name="connsiteX70" fmla="*/ 266120 w 1743075"/>
              <a:gd name="connsiteY70" fmla="*/ 2192902 h 4495800"/>
              <a:gd name="connsiteX71" fmla="*/ 265167 w 1743075"/>
              <a:gd name="connsiteY71" fmla="*/ 2338634 h 4495800"/>
              <a:gd name="connsiteX72" fmla="*/ 251832 w 1743075"/>
              <a:gd name="connsiteY72" fmla="*/ 2463412 h 4495800"/>
              <a:gd name="connsiteX73" fmla="*/ 268025 w 1743075"/>
              <a:gd name="connsiteY73" fmla="*/ 2496749 h 4495800"/>
              <a:gd name="connsiteX74" fmla="*/ 358512 w 1743075"/>
              <a:gd name="connsiteY74" fmla="*/ 2521514 h 4495800"/>
              <a:gd name="connsiteX75" fmla="*/ 377562 w 1743075"/>
              <a:gd name="connsiteY75" fmla="*/ 2525324 h 4495800"/>
              <a:gd name="connsiteX76" fmla="*/ 467097 w 1743075"/>
              <a:gd name="connsiteY76" fmla="*/ 2499607 h 4495800"/>
              <a:gd name="connsiteX77" fmla="*/ 496625 w 1743075"/>
              <a:gd name="connsiteY77" fmla="*/ 2472937 h 4495800"/>
              <a:gd name="connsiteX78" fmla="*/ 498530 w 1743075"/>
              <a:gd name="connsiteY78" fmla="*/ 2500559 h 4495800"/>
              <a:gd name="connsiteX79" fmla="*/ 497577 w 1743075"/>
              <a:gd name="connsiteY79" fmla="*/ 2653912 h 4495800"/>
              <a:gd name="connsiteX80" fmla="*/ 491862 w 1743075"/>
              <a:gd name="connsiteY80" fmla="*/ 2752972 h 4495800"/>
              <a:gd name="connsiteX81" fmla="*/ 489957 w 1743075"/>
              <a:gd name="connsiteY81" fmla="*/ 2915849 h 4495800"/>
              <a:gd name="connsiteX82" fmla="*/ 483290 w 1743075"/>
              <a:gd name="connsiteY82" fmla="*/ 3303517 h 4495800"/>
              <a:gd name="connsiteX83" fmla="*/ 483290 w 1743075"/>
              <a:gd name="connsiteY83" fmla="*/ 3423532 h 4495800"/>
              <a:gd name="connsiteX84" fmla="*/ 489005 w 1743075"/>
              <a:gd name="connsiteY84" fmla="*/ 3666419 h 4495800"/>
              <a:gd name="connsiteX85" fmla="*/ 497577 w 1743075"/>
              <a:gd name="connsiteY85" fmla="*/ 3953122 h 4495800"/>
              <a:gd name="connsiteX86" fmla="*/ 498530 w 1743075"/>
              <a:gd name="connsiteY86" fmla="*/ 3964552 h 4495800"/>
              <a:gd name="connsiteX87" fmla="*/ 505197 w 1743075"/>
              <a:gd name="connsiteY87" fmla="*/ 4019797 h 4495800"/>
              <a:gd name="connsiteX88" fmla="*/ 507102 w 1743075"/>
              <a:gd name="connsiteY88" fmla="*/ 4083614 h 4495800"/>
              <a:gd name="connsiteX89" fmla="*/ 513770 w 1743075"/>
              <a:gd name="connsiteY89" fmla="*/ 4111237 h 4495800"/>
              <a:gd name="connsiteX90" fmla="*/ 539487 w 1743075"/>
              <a:gd name="connsiteY90" fmla="*/ 4176959 h 4495800"/>
              <a:gd name="connsiteX91" fmla="*/ 562347 w 1743075"/>
              <a:gd name="connsiteY91" fmla="*/ 4278877 h 4495800"/>
              <a:gd name="connsiteX92" fmla="*/ 561395 w 1743075"/>
              <a:gd name="connsiteY92" fmla="*/ 4299832 h 4495800"/>
              <a:gd name="connsiteX93" fmla="*/ 551870 w 1743075"/>
              <a:gd name="connsiteY93" fmla="*/ 4354124 h 4495800"/>
              <a:gd name="connsiteX94" fmla="*/ 583302 w 1743075"/>
              <a:gd name="connsiteY94" fmla="*/ 4404607 h 4495800"/>
              <a:gd name="connsiteX95" fmla="*/ 600447 w 1743075"/>
              <a:gd name="connsiteY95" fmla="*/ 4423657 h 4495800"/>
              <a:gd name="connsiteX96" fmla="*/ 628070 w 1743075"/>
              <a:gd name="connsiteY96" fmla="*/ 4459852 h 4495800"/>
              <a:gd name="connsiteX97" fmla="*/ 690935 w 1743075"/>
              <a:gd name="connsiteY97" fmla="*/ 4483664 h 4495800"/>
              <a:gd name="connsiteX98" fmla="*/ 762372 w 1743075"/>
              <a:gd name="connsiteY98" fmla="*/ 4492237 h 4495800"/>
              <a:gd name="connsiteX99" fmla="*/ 898580 w 1743075"/>
              <a:gd name="connsiteY99" fmla="*/ 4493189 h 4495800"/>
              <a:gd name="connsiteX100" fmla="*/ 913820 w 1743075"/>
              <a:gd name="connsiteY100" fmla="*/ 4464614 h 4495800"/>
              <a:gd name="connsiteX101" fmla="*/ 901437 w 1743075"/>
              <a:gd name="connsiteY101" fmla="*/ 4434134 h 4495800"/>
              <a:gd name="connsiteX102" fmla="*/ 869052 w 1743075"/>
              <a:gd name="connsiteY102" fmla="*/ 4351267 h 4495800"/>
              <a:gd name="connsiteX103" fmla="*/ 859527 w 1743075"/>
              <a:gd name="connsiteY103" fmla="*/ 4338884 h 4495800"/>
              <a:gd name="connsiteX104" fmla="*/ 811902 w 1743075"/>
              <a:gd name="connsiteY104" fmla="*/ 4263637 h 4495800"/>
              <a:gd name="connsiteX105" fmla="*/ 812855 w 1743075"/>
              <a:gd name="connsiteY105" fmla="*/ 4206487 h 4495800"/>
              <a:gd name="connsiteX106" fmla="*/ 823332 w 1743075"/>
              <a:gd name="connsiteY106" fmla="*/ 4165529 h 4495800"/>
              <a:gd name="connsiteX107" fmla="*/ 841430 w 1743075"/>
              <a:gd name="connsiteY107" fmla="*/ 4050277 h 4495800"/>
              <a:gd name="connsiteX108" fmla="*/ 849050 w 1743075"/>
              <a:gd name="connsiteY108" fmla="*/ 3982649 h 4495800"/>
              <a:gd name="connsiteX109" fmla="*/ 837620 w 1743075"/>
              <a:gd name="connsiteY109" fmla="*/ 3734999 h 4495800"/>
              <a:gd name="connsiteX110" fmla="*/ 826190 w 1743075"/>
              <a:gd name="connsiteY110" fmla="*/ 3662609 h 4495800"/>
              <a:gd name="connsiteX111" fmla="*/ 807140 w 1743075"/>
              <a:gd name="connsiteY111" fmla="*/ 3601649 h 4495800"/>
              <a:gd name="connsiteX112" fmla="*/ 789995 w 1743075"/>
              <a:gd name="connsiteY112" fmla="*/ 3537832 h 4495800"/>
              <a:gd name="connsiteX113" fmla="*/ 786185 w 1743075"/>
              <a:gd name="connsiteY113" fmla="*/ 3494017 h 4495800"/>
              <a:gd name="connsiteX114" fmla="*/ 790947 w 1743075"/>
              <a:gd name="connsiteY114" fmla="*/ 3454012 h 4495800"/>
              <a:gd name="connsiteX115" fmla="*/ 798567 w 1743075"/>
              <a:gd name="connsiteY115" fmla="*/ 3393052 h 4495800"/>
              <a:gd name="connsiteX116" fmla="*/ 799520 w 1743075"/>
              <a:gd name="connsiteY116" fmla="*/ 3274942 h 4495800"/>
              <a:gd name="connsiteX117" fmla="*/ 803330 w 1743075"/>
              <a:gd name="connsiteY117" fmla="*/ 3260654 h 4495800"/>
              <a:gd name="connsiteX118" fmla="*/ 819522 w 1743075"/>
              <a:gd name="connsiteY118" fmla="*/ 3223507 h 4495800"/>
              <a:gd name="connsiteX119" fmla="*/ 825237 w 1743075"/>
              <a:gd name="connsiteY119" fmla="*/ 3178739 h 4495800"/>
              <a:gd name="connsiteX120" fmla="*/ 903342 w 1743075"/>
              <a:gd name="connsiteY120" fmla="*/ 2818694 h 4495800"/>
              <a:gd name="connsiteX121" fmla="*/ 921440 w 1743075"/>
              <a:gd name="connsiteY121" fmla="*/ 2752019 h 4495800"/>
              <a:gd name="connsiteX122" fmla="*/ 927155 w 1743075"/>
              <a:gd name="connsiteY122" fmla="*/ 2753924 h 4495800"/>
              <a:gd name="connsiteX123" fmla="*/ 917630 w 1743075"/>
              <a:gd name="connsiteY123" fmla="*/ 2838697 h 4495800"/>
              <a:gd name="connsiteX124" fmla="*/ 899532 w 1743075"/>
              <a:gd name="connsiteY124" fmla="*/ 3093967 h 4495800"/>
              <a:gd name="connsiteX125" fmla="*/ 902390 w 1743075"/>
              <a:gd name="connsiteY125" fmla="*/ 3124447 h 4495800"/>
              <a:gd name="connsiteX126" fmla="*/ 893817 w 1743075"/>
              <a:gd name="connsiteY126" fmla="*/ 3190169 h 4495800"/>
              <a:gd name="connsiteX127" fmla="*/ 894770 w 1743075"/>
              <a:gd name="connsiteY127" fmla="*/ 3224459 h 4495800"/>
              <a:gd name="connsiteX128" fmla="*/ 905247 w 1743075"/>
              <a:gd name="connsiteY128" fmla="*/ 3328282 h 4495800"/>
              <a:gd name="connsiteX129" fmla="*/ 905247 w 1743075"/>
              <a:gd name="connsiteY129" fmla="*/ 3412102 h 4495800"/>
              <a:gd name="connsiteX130" fmla="*/ 913820 w 1743075"/>
              <a:gd name="connsiteY130" fmla="*/ 3633082 h 4495800"/>
              <a:gd name="connsiteX131" fmla="*/ 919535 w 1743075"/>
              <a:gd name="connsiteY131" fmla="*/ 3730237 h 4495800"/>
              <a:gd name="connsiteX132" fmla="*/ 916677 w 1743075"/>
              <a:gd name="connsiteY132" fmla="*/ 3760717 h 4495800"/>
              <a:gd name="connsiteX133" fmla="*/ 896675 w 1743075"/>
              <a:gd name="connsiteY133" fmla="*/ 3862634 h 4495800"/>
              <a:gd name="connsiteX134" fmla="*/ 883340 w 1743075"/>
              <a:gd name="connsiteY134" fmla="*/ 4033132 h 4495800"/>
              <a:gd name="connsiteX135" fmla="*/ 855717 w 1743075"/>
              <a:gd name="connsiteY135" fmla="*/ 4201724 h 4495800"/>
              <a:gd name="connsiteX136" fmla="*/ 880482 w 1743075"/>
              <a:gd name="connsiteY136" fmla="*/ 4262684 h 4495800"/>
              <a:gd name="connsiteX137" fmla="*/ 936680 w 1743075"/>
              <a:gd name="connsiteY137" fmla="*/ 4289354 h 4495800"/>
              <a:gd name="connsiteX138" fmla="*/ 979542 w 1743075"/>
              <a:gd name="connsiteY138" fmla="*/ 4295069 h 4495800"/>
              <a:gd name="connsiteX139" fmla="*/ 1015737 w 1743075"/>
              <a:gd name="connsiteY139" fmla="*/ 4306499 h 4495800"/>
              <a:gd name="connsiteX140" fmla="*/ 1038597 w 1743075"/>
              <a:gd name="connsiteY140" fmla="*/ 4339837 h 4495800"/>
              <a:gd name="connsiteX141" fmla="*/ 1059552 w 1743075"/>
              <a:gd name="connsiteY141" fmla="*/ 4361744 h 4495800"/>
              <a:gd name="connsiteX142" fmla="*/ 1170995 w 1743075"/>
              <a:gd name="connsiteY142" fmla="*/ 4391272 h 4495800"/>
              <a:gd name="connsiteX143" fmla="*/ 1283390 w 1743075"/>
              <a:gd name="connsiteY143" fmla="*/ 4390319 h 4495800"/>
              <a:gd name="connsiteX144" fmla="*/ 1321490 w 1743075"/>
              <a:gd name="connsiteY144" fmla="*/ 4385557 h 4495800"/>
              <a:gd name="connsiteX145" fmla="*/ 1333872 w 1743075"/>
              <a:gd name="connsiteY145" fmla="*/ 4358887 h 4495800"/>
              <a:gd name="connsiteX146" fmla="*/ 1317680 w 1743075"/>
              <a:gd name="connsiteY146" fmla="*/ 4324597 h 4495800"/>
              <a:gd name="connsiteX147" fmla="*/ 1297677 w 1743075"/>
              <a:gd name="connsiteY147" fmla="*/ 4296974 h 4495800"/>
              <a:gd name="connsiteX148" fmla="*/ 1258625 w 1743075"/>
              <a:gd name="connsiteY148" fmla="*/ 4268399 h 4495800"/>
              <a:gd name="connsiteX149" fmla="*/ 1196712 w 1743075"/>
              <a:gd name="connsiteY149" fmla="*/ 4203629 h 4495800"/>
              <a:gd name="connsiteX150" fmla="*/ 1195760 w 1743075"/>
              <a:gd name="connsiteY150" fmla="*/ 4201724 h 4495800"/>
              <a:gd name="connsiteX151" fmla="*/ 1173852 w 1743075"/>
              <a:gd name="connsiteY151" fmla="*/ 4137907 h 4495800"/>
              <a:gd name="connsiteX152" fmla="*/ 1159565 w 1743075"/>
              <a:gd name="connsiteY152" fmla="*/ 4061707 h 4495800"/>
              <a:gd name="connsiteX153" fmla="*/ 1165280 w 1743075"/>
              <a:gd name="connsiteY153" fmla="*/ 4002652 h 4495800"/>
              <a:gd name="connsiteX154" fmla="*/ 1172900 w 1743075"/>
              <a:gd name="connsiteY154" fmla="*/ 3971219 h 4495800"/>
              <a:gd name="connsiteX155" fmla="*/ 1185282 w 1743075"/>
              <a:gd name="connsiteY155" fmla="*/ 3875017 h 4495800"/>
              <a:gd name="connsiteX156" fmla="*/ 1194807 w 1743075"/>
              <a:gd name="connsiteY156" fmla="*/ 3808342 h 4495800"/>
              <a:gd name="connsiteX157" fmla="*/ 1204332 w 1743075"/>
              <a:gd name="connsiteY157" fmla="*/ 3674992 h 4495800"/>
              <a:gd name="connsiteX158" fmla="*/ 1206237 w 1743075"/>
              <a:gd name="connsiteY158" fmla="*/ 3661657 h 4495800"/>
              <a:gd name="connsiteX159" fmla="*/ 1226240 w 1743075"/>
              <a:gd name="connsiteY159" fmla="*/ 3498779 h 4495800"/>
              <a:gd name="connsiteX160" fmla="*/ 1231002 w 1743075"/>
              <a:gd name="connsiteY160" fmla="*/ 3436867 h 4495800"/>
              <a:gd name="connsiteX161" fmla="*/ 1230050 w 1743075"/>
              <a:gd name="connsiteY161" fmla="*/ 3412102 h 4495800"/>
              <a:gd name="connsiteX162" fmla="*/ 1225287 w 1743075"/>
              <a:gd name="connsiteY162" fmla="*/ 3374002 h 4495800"/>
              <a:gd name="connsiteX163" fmla="*/ 1225287 w 1743075"/>
              <a:gd name="connsiteY163" fmla="*/ 3293992 h 4495800"/>
              <a:gd name="connsiteX164" fmla="*/ 1231955 w 1743075"/>
              <a:gd name="connsiteY164" fmla="*/ 3253987 h 4495800"/>
              <a:gd name="connsiteX165" fmla="*/ 1239575 w 1743075"/>
              <a:gd name="connsiteY165" fmla="*/ 3222554 h 4495800"/>
              <a:gd name="connsiteX166" fmla="*/ 1248147 w 1743075"/>
              <a:gd name="connsiteY166" fmla="*/ 3120637 h 4495800"/>
              <a:gd name="connsiteX167" fmla="*/ 1250052 w 1743075"/>
              <a:gd name="connsiteY167" fmla="*/ 3109207 h 4495800"/>
              <a:gd name="connsiteX168" fmla="*/ 1263387 w 1743075"/>
              <a:gd name="connsiteY168" fmla="*/ 3019672 h 4495800"/>
              <a:gd name="connsiteX169" fmla="*/ 1274817 w 1743075"/>
              <a:gd name="connsiteY169" fmla="*/ 2951092 h 4495800"/>
              <a:gd name="connsiteX170" fmla="*/ 1287200 w 1743075"/>
              <a:gd name="connsiteY170" fmla="*/ 2882512 h 4495800"/>
              <a:gd name="connsiteX171" fmla="*/ 1289105 w 1743075"/>
              <a:gd name="connsiteY171" fmla="*/ 2861557 h 4495800"/>
              <a:gd name="connsiteX172" fmla="*/ 1302440 w 1743075"/>
              <a:gd name="connsiteY172" fmla="*/ 2764402 h 4495800"/>
              <a:gd name="connsiteX173" fmla="*/ 1308155 w 1743075"/>
              <a:gd name="connsiteY173" fmla="*/ 2728207 h 4495800"/>
              <a:gd name="connsiteX174" fmla="*/ 1317680 w 1743075"/>
              <a:gd name="connsiteY174" fmla="*/ 2672962 h 4495800"/>
              <a:gd name="connsiteX175" fmla="*/ 1328157 w 1743075"/>
              <a:gd name="connsiteY175" fmla="*/ 2557709 h 4495800"/>
              <a:gd name="connsiteX176" fmla="*/ 1329110 w 1743075"/>
              <a:gd name="connsiteY176" fmla="*/ 2553899 h 4495800"/>
              <a:gd name="connsiteX177" fmla="*/ 1348160 w 1743075"/>
              <a:gd name="connsiteY177" fmla="*/ 2535802 h 4495800"/>
              <a:gd name="connsiteX178" fmla="*/ 1445315 w 1743075"/>
              <a:gd name="connsiteY178" fmla="*/ 2494844 h 4495800"/>
              <a:gd name="connsiteX179" fmla="*/ 1474842 w 1743075"/>
              <a:gd name="connsiteY179" fmla="*/ 2438647 h 4495800"/>
              <a:gd name="connsiteX180" fmla="*/ 1470080 w 1743075"/>
              <a:gd name="connsiteY180" fmla="*/ 2388164 h 4495800"/>
              <a:gd name="connsiteX181" fmla="*/ 1468175 w 1743075"/>
              <a:gd name="connsiteY181" fmla="*/ 2351017 h 4495800"/>
              <a:gd name="connsiteX182" fmla="*/ 1460555 w 1743075"/>
              <a:gd name="connsiteY182" fmla="*/ 1997639 h 4495800"/>
              <a:gd name="connsiteX183" fmla="*/ 1460555 w 1743075"/>
              <a:gd name="connsiteY183" fmla="*/ 1976684 h 4495800"/>
              <a:gd name="connsiteX184" fmla="*/ 1471985 w 1743075"/>
              <a:gd name="connsiteY184" fmla="*/ 1951919 h 4495800"/>
              <a:gd name="connsiteX185" fmla="*/ 1495797 w 1743075"/>
              <a:gd name="connsiteY185" fmla="*/ 1918582 h 4495800"/>
              <a:gd name="connsiteX186" fmla="*/ 1513895 w 1743075"/>
              <a:gd name="connsiteY186" fmla="*/ 1884292 h 4495800"/>
              <a:gd name="connsiteX187" fmla="*/ 1573902 w 1743075"/>
              <a:gd name="connsiteY187" fmla="*/ 1793804 h 4495800"/>
              <a:gd name="connsiteX188" fmla="*/ 1599620 w 1743075"/>
              <a:gd name="connsiteY188" fmla="*/ 1739512 h 4495800"/>
              <a:gd name="connsiteX189" fmla="*/ 1692965 w 1743075"/>
              <a:gd name="connsiteY189" fmla="*/ 1561394 h 4495800"/>
              <a:gd name="connsiteX190" fmla="*/ 1714872 w 1743075"/>
              <a:gd name="connsiteY190" fmla="*/ 1491862 h 4495800"/>
              <a:gd name="connsiteX191" fmla="*/ 1729160 w 1743075"/>
              <a:gd name="connsiteY191" fmla="*/ 1408042 h 4495800"/>
              <a:gd name="connsiteX192" fmla="*/ 1732970 w 1743075"/>
              <a:gd name="connsiteY192" fmla="*/ 1329937 h 4495800"/>
              <a:gd name="connsiteX193" fmla="*/ 373752 w 1743075"/>
              <a:gd name="connsiteY193" fmla="*/ 1452809 h 4495800"/>
              <a:gd name="connsiteX194" fmla="*/ 367085 w 1743075"/>
              <a:gd name="connsiteY194" fmla="*/ 1460429 h 4495800"/>
              <a:gd name="connsiteX195" fmla="*/ 361370 w 1743075"/>
              <a:gd name="connsiteY195" fmla="*/ 1453762 h 4495800"/>
              <a:gd name="connsiteX196" fmla="*/ 319460 w 1743075"/>
              <a:gd name="connsiteY196" fmla="*/ 1365179 h 4495800"/>
              <a:gd name="connsiteX197" fmla="*/ 310887 w 1743075"/>
              <a:gd name="connsiteY197" fmla="*/ 1351844 h 4495800"/>
              <a:gd name="connsiteX198" fmla="*/ 311840 w 1743075"/>
              <a:gd name="connsiteY198" fmla="*/ 1334699 h 4495800"/>
              <a:gd name="connsiteX199" fmla="*/ 343272 w 1743075"/>
              <a:gd name="connsiteY199" fmla="*/ 1297552 h 4495800"/>
              <a:gd name="connsiteX200" fmla="*/ 367085 w 1743075"/>
              <a:gd name="connsiteY200" fmla="*/ 1301362 h 4495800"/>
              <a:gd name="connsiteX201" fmla="*/ 377562 w 1743075"/>
              <a:gd name="connsiteY201" fmla="*/ 1348034 h 4495800"/>
              <a:gd name="connsiteX202" fmla="*/ 377562 w 1743075"/>
              <a:gd name="connsiteY202" fmla="*/ 1381372 h 4495800"/>
              <a:gd name="connsiteX203" fmla="*/ 381372 w 1743075"/>
              <a:gd name="connsiteY203" fmla="*/ 1381372 h 4495800"/>
              <a:gd name="connsiteX204" fmla="*/ 373752 w 1743075"/>
              <a:gd name="connsiteY204" fmla="*/ 1452809 h 4495800"/>
              <a:gd name="connsiteX205" fmla="*/ 575682 w 1743075"/>
              <a:gd name="connsiteY205" fmla="*/ 1686172 h 4495800"/>
              <a:gd name="connsiteX206" fmla="*/ 559490 w 1743075"/>
              <a:gd name="connsiteY206" fmla="*/ 1708079 h 4495800"/>
              <a:gd name="connsiteX207" fmla="*/ 480432 w 1743075"/>
              <a:gd name="connsiteY207" fmla="*/ 1817617 h 4495800"/>
              <a:gd name="connsiteX208" fmla="*/ 476622 w 1743075"/>
              <a:gd name="connsiteY208" fmla="*/ 1834762 h 4495800"/>
              <a:gd name="connsiteX209" fmla="*/ 437570 w 1743075"/>
              <a:gd name="connsiteY209" fmla="*/ 1828094 h 4495800"/>
              <a:gd name="connsiteX210" fmla="*/ 466145 w 1743075"/>
              <a:gd name="connsiteY210" fmla="*/ 1792852 h 4495800"/>
              <a:gd name="connsiteX211" fmla="*/ 557585 w 1743075"/>
              <a:gd name="connsiteY211" fmla="*/ 1688077 h 4495800"/>
              <a:gd name="connsiteX212" fmla="*/ 567110 w 1743075"/>
              <a:gd name="connsiteY212" fmla="*/ 1678552 h 4495800"/>
              <a:gd name="connsiteX213" fmla="*/ 573777 w 1743075"/>
              <a:gd name="connsiteY213" fmla="*/ 1678552 h 4495800"/>
              <a:gd name="connsiteX214" fmla="*/ 575682 w 1743075"/>
              <a:gd name="connsiteY214" fmla="*/ 1686172 h 4495800"/>
              <a:gd name="connsiteX215" fmla="*/ 889055 w 1743075"/>
              <a:gd name="connsiteY215" fmla="*/ 1877624 h 4495800"/>
              <a:gd name="connsiteX216" fmla="*/ 890007 w 1743075"/>
              <a:gd name="connsiteY216" fmla="*/ 1871909 h 4495800"/>
              <a:gd name="connsiteX217" fmla="*/ 887150 w 1743075"/>
              <a:gd name="connsiteY217" fmla="*/ 1834762 h 4495800"/>
              <a:gd name="connsiteX218" fmla="*/ 789995 w 1743075"/>
              <a:gd name="connsiteY218" fmla="*/ 1769992 h 4495800"/>
              <a:gd name="connsiteX219" fmla="*/ 689030 w 1743075"/>
              <a:gd name="connsiteY219" fmla="*/ 1727129 h 4495800"/>
              <a:gd name="connsiteX220" fmla="*/ 655692 w 1743075"/>
              <a:gd name="connsiteY220" fmla="*/ 1712842 h 4495800"/>
              <a:gd name="connsiteX221" fmla="*/ 604257 w 1743075"/>
              <a:gd name="connsiteY221" fmla="*/ 1685219 h 4495800"/>
              <a:gd name="connsiteX222" fmla="*/ 602352 w 1743075"/>
              <a:gd name="connsiteY222" fmla="*/ 1636642 h 4495800"/>
              <a:gd name="connsiteX223" fmla="*/ 618545 w 1743075"/>
              <a:gd name="connsiteY223" fmla="*/ 1626164 h 4495800"/>
              <a:gd name="connsiteX224" fmla="*/ 628070 w 1743075"/>
              <a:gd name="connsiteY224" fmla="*/ 1608067 h 4495800"/>
              <a:gd name="connsiteX225" fmla="*/ 637595 w 1743075"/>
              <a:gd name="connsiteY225" fmla="*/ 1581397 h 4495800"/>
              <a:gd name="connsiteX226" fmla="*/ 711890 w 1743075"/>
              <a:gd name="connsiteY226" fmla="*/ 1492814 h 4495800"/>
              <a:gd name="connsiteX227" fmla="*/ 788090 w 1743075"/>
              <a:gd name="connsiteY227" fmla="*/ 1357559 h 4495800"/>
              <a:gd name="connsiteX228" fmla="*/ 821427 w 1743075"/>
              <a:gd name="connsiteY228" fmla="*/ 1114672 h 4495800"/>
              <a:gd name="connsiteX229" fmla="*/ 819522 w 1743075"/>
              <a:gd name="connsiteY229" fmla="*/ 889882 h 4495800"/>
              <a:gd name="connsiteX230" fmla="*/ 813807 w 1743075"/>
              <a:gd name="connsiteY230" fmla="*/ 738434 h 4495800"/>
              <a:gd name="connsiteX231" fmla="*/ 813807 w 1743075"/>
              <a:gd name="connsiteY231" fmla="*/ 720337 h 4495800"/>
              <a:gd name="connsiteX232" fmla="*/ 818570 w 1743075"/>
              <a:gd name="connsiteY232" fmla="*/ 718432 h 4495800"/>
              <a:gd name="connsiteX233" fmla="*/ 863337 w 1743075"/>
              <a:gd name="connsiteY233" fmla="*/ 815587 h 4495800"/>
              <a:gd name="connsiteX234" fmla="*/ 866195 w 1743075"/>
              <a:gd name="connsiteY234" fmla="*/ 814634 h 4495800"/>
              <a:gd name="connsiteX235" fmla="*/ 848097 w 1743075"/>
              <a:gd name="connsiteY235" fmla="*/ 771772 h 4495800"/>
              <a:gd name="connsiteX236" fmla="*/ 828095 w 1743075"/>
              <a:gd name="connsiteY236" fmla="*/ 727004 h 4495800"/>
              <a:gd name="connsiteX237" fmla="*/ 810950 w 1743075"/>
              <a:gd name="connsiteY237" fmla="*/ 617467 h 4495800"/>
              <a:gd name="connsiteX238" fmla="*/ 812855 w 1743075"/>
              <a:gd name="connsiteY238" fmla="*/ 580319 h 4495800"/>
              <a:gd name="connsiteX239" fmla="*/ 816665 w 1743075"/>
              <a:gd name="connsiteY239" fmla="*/ 556507 h 4495800"/>
              <a:gd name="connsiteX240" fmla="*/ 821427 w 1743075"/>
              <a:gd name="connsiteY240" fmla="*/ 554602 h 4495800"/>
              <a:gd name="connsiteX241" fmla="*/ 856670 w 1743075"/>
              <a:gd name="connsiteY241" fmla="*/ 594607 h 4495800"/>
              <a:gd name="connsiteX242" fmla="*/ 913820 w 1743075"/>
              <a:gd name="connsiteY242" fmla="*/ 638422 h 4495800"/>
              <a:gd name="connsiteX243" fmla="*/ 974780 w 1743075"/>
              <a:gd name="connsiteY243" fmla="*/ 679379 h 4495800"/>
              <a:gd name="connsiteX244" fmla="*/ 973827 w 1743075"/>
              <a:gd name="connsiteY244" fmla="*/ 696524 h 4495800"/>
              <a:gd name="connsiteX245" fmla="*/ 950015 w 1743075"/>
              <a:gd name="connsiteY245" fmla="*/ 721289 h 4495800"/>
              <a:gd name="connsiteX246" fmla="*/ 899532 w 1743075"/>
              <a:gd name="connsiteY246" fmla="*/ 797489 h 4495800"/>
              <a:gd name="connsiteX247" fmla="*/ 930012 w 1743075"/>
              <a:gd name="connsiteY247" fmla="*/ 759389 h 4495800"/>
              <a:gd name="connsiteX248" fmla="*/ 945252 w 1743075"/>
              <a:gd name="connsiteY248" fmla="*/ 759389 h 4495800"/>
              <a:gd name="connsiteX249" fmla="*/ 954777 w 1743075"/>
              <a:gd name="connsiteY249" fmla="*/ 800347 h 4495800"/>
              <a:gd name="connsiteX250" fmla="*/ 910962 w 1743075"/>
              <a:gd name="connsiteY250" fmla="*/ 1142294 h 4495800"/>
              <a:gd name="connsiteX251" fmla="*/ 917630 w 1743075"/>
              <a:gd name="connsiteY251" fmla="*/ 1495672 h 4495800"/>
              <a:gd name="connsiteX252" fmla="*/ 929060 w 1743075"/>
              <a:gd name="connsiteY252" fmla="*/ 1776659 h 4495800"/>
              <a:gd name="connsiteX253" fmla="*/ 938585 w 1743075"/>
              <a:gd name="connsiteY253" fmla="*/ 1802377 h 4495800"/>
              <a:gd name="connsiteX254" fmla="*/ 1026215 w 1743075"/>
              <a:gd name="connsiteY254" fmla="*/ 1895722 h 4495800"/>
              <a:gd name="connsiteX255" fmla="*/ 1036692 w 1743075"/>
              <a:gd name="connsiteY255" fmla="*/ 1909057 h 4495800"/>
              <a:gd name="connsiteX256" fmla="*/ 889055 w 1743075"/>
              <a:gd name="connsiteY256" fmla="*/ 1877624 h 4495800"/>
              <a:gd name="connsiteX257" fmla="*/ 1279580 w 1743075"/>
              <a:gd name="connsiteY257" fmla="*/ 1673789 h 4495800"/>
              <a:gd name="connsiteX258" fmla="*/ 1275770 w 1743075"/>
              <a:gd name="connsiteY258" fmla="*/ 1747132 h 4495800"/>
              <a:gd name="connsiteX259" fmla="*/ 1250052 w 1743075"/>
              <a:gd name="connsiteY259" fmla="*/ 1809044 h 4495800"/>
              <a:gd name="connsiteX260" fmla="*/ 1188140 w 1743075"/>
              <a:gd name="connsiteY260" fmla="*/ 1870004 h 4495800"/>
              <a:gd name="connsiteX261" fmla="*/ 1170042 w 1743075"/>
              <a:gd name="connsiteY261" fmla="*/ 1907152 h 4495800"/>
              <a:gd name="connsiteX262" fmla="*/ 1160517 w 1743075"/>
              <a:gd name="connsiteY262" fmla="*/ 1919534 h 4495800"/>
              <a:gd name="connsiteX263" fmla="*/ 1142420 w 1743075"/>
              <a:gd name="connsiteY263" fmla="*/ 1924297 h 4495800"/>
              <a:gd name="connsiteX264" fmla="*/ 1045265 w 1743075"/>
              <a:gd name="connsiteY264" fmla="*/ 1916677 h 4495800"/>
              <a:gd name="connsiteX265" fmla="*/ 1053837 w 1743075"/>
              <a:gd name="connsiteY265" fmla="*/ 1901437 h 4495800"/>
              <a:gd name="connsiteX266" fmla="*/ 1132895 w 1743075"/>
              <a:gd name="connsiteY266" fmla="*/ 1803329 h 4495800"/>
              <a:gd name="connsiteX267" fmla="*/ 1143372 w 1743075"/>
              <a:gd name="connsiteY267" fmla="*/ 1770944 h 4495800"/>
              <a:gd name="connsiteX268" fmla="*/ 1137657 w 1743075"/>
              <a:gd name="connsiteY268" fmla="*/ 1666169 h 4495800"/>
              <a:gd name="connsiteX269" fmla="*/ 1130037 w 1743075"/>
              <a:gd name="connsiteY269" fmla="*/ 1505197 h 4495800"/>
              <a:gd name="connsiteX270" fmla="*/ 1115750 w 1743075"/>
              <a:gd name="connsiteY270" fmla="*/ 1296599 h 4495800"/>
              <a:gd name="connsiteX271" fmla="*/ 1094795 w 1743075"/>
              <a:gd name="connsiteY271" fmla="*/ 1091812 h 4495800"/>
              <a:gd name="connsiteX272" fmla="*/ 1037645 w 1743075"/>
              <a:gd name="connsiteY272" fmla="*/ 839399 h 4495800"/>
              <a:gd name="connsiteX273" fmla="*/ 1019547 w 1743075"/>
              <a:gd name="connsiteY273" fmla="*/ 780344 h 4495800"/>
              <a:gd name="connsiteX274" fmla="*/ 1024310 w 1743075"/>
              <a:gd name="connsiteY274" fmla="*/ 761294 h 4495800"/>
              <a:gd name="connsiteX275" fmla="*/ 1042407 w 1743075"/>
              <a:gd name="connsiteY275" fmla="*/ 744149 h 4495800"/>
              <a:gd name="connsiteX276" fmla="*/ 1069077 w 1743075"/>
              <a:gd name="connsiteY276" fmla="*/ 806062 h 4495800"/>
              <a:gd name="connsiteX277" fmla="*/ 1014785 w 1743075"/>
              <a:gd name="connsiteY277" fmla="*/ 699382 h 4495800"/>
              <a:gd name="connsiteX278" fmla="*/ 1015737 w 1743075"/>
              <a:gd name="connsiteY278" fmla="*/ 677474 h 4495800"/>
              <a:gd name="connsiteX279" fmla="*/ 1068125 w 1743075"/>
              <a:gd name="connsiteY279" fmla="*/ 631754 h 4495800"/>
              <a:gd name="connsiteX280" fmla="*/ 1096700 w 1743075"/>
              <a:gd name="connsiteY280" fmla="*/ 571747 h 4495800"/>
              <a:gd name="connsiteX281" fmla="*/ 1102415 w 1743075"/>
              <a:gd name="connsiteY281" fmla="*/ 552697 h 4495800"/>
              <a:gd name="connsiteX282" fmla="*/ 1120512 w 1743075"/>
              <a:gd name="connsiteY282" fmla="*/ 606989 h 4495800"/>
              <a:gd name="connsiteX283" fmla="*/ 1107177 w 1743075"/>
              <a:gd name="connsiteY283" fmla="*/ 742244 h 4495800"/>
              <a:gd name="connsiteX284" fmla="*/ 1108130 w 1743075"/>
              <a:gd name="connsiteY284" fmla="*/ 761294 h 4495800"/>
              <a:gd name="connsiteX285" fmla="*/ 1127180 w 1743075"/>
              <a:gd name="connsiteY285" fmla="*/ 621277 h 4495800"/>
              <a:gd name="connsiteX286" fmla="*/ 1187187 w 1743075"/>
              <a:gd name="connsiteY286" fmla="*/ 829874 h 4495800"/>
              <a:gd name="connsiteX287" fmla="*/ 1228145 w 1743075"/>
              <a:gd name="connsiteY287" fmla="*/ 993704 h 4495800"/>
              <a:gd name="connsiteX288" fmla="*/ 1246242 w 1743075"/>
              <a:gd name="connsiteY288" fmla="*/ 1128007 h 4495800"/>
              <a:gd name="connsiteX289" fmla="*/ 1270055 w 1743075"/>
              <a:gd name="connsiteY289" fmla="*/ 1363274 h 4495800"/>
              <a:gd name="connsiteX290" fmla="*/ 1276722 w 1743075"/>
              <a:gd name="connsiteY290" fmla="*/ 1427092 h 4495800"/>
              <a:gd name="connsiteX291" fmla="*/ 1284342 w 1743075"/>
              <a:gd name="connsiteY291" fmla="*/ 1534724 h 4495800"/>
              <a:gd name="connsiteX292" fmla="*/ 1279580 w 1743075"/>
              <a:gd name="connsiteY292" fmla="*/ 1673789 h 4495800"/>
              <a:gd name="connsiteX293" fmla="*/ 1437695 w 1743075"/>
              <a:gd name="connsiteY293" fmla="*/ 1289932 h 4495800"/>
              <a:gd name="connsiteX294" fmla="*/ 1442457 w 1743075"/>
              <a:gd name="connsiteY294" fmla="*/ 1288979 h 4495800"/>
              <a:gd name="connsiteX295" fmla="*/ 1447220 w 1743075"/>
              <a:gd name="connsiteY295" fmla="*/ 1300409 h 4495800"/>
              <a:gd name="connsiteX296" fmla="*/ 1448172 w 1743075"/>
              <a:gd name="connsiteY296" fmla="*/ 1327079 h 4495800"/>
              <a:gd name="connsiteX297" fmla="*/ 1470080 w 1743075"/>
              <a:gd name="connsiteY297" fmla="*/ 1394707 h 4495800"/>
              <a:gd name="connsiteX298" fmla="*/ 1476747 w 1743075"/>
              <a:gd name="connsiteY298" fmla="*/ 1433759 h 4495800"/>
              <a:gd name="connsiteX299" fmla="*/ 1439600 w 1743075"/>
              <a:gd name="connsiteY299" fmla="*/ 1497577 h 4495800"/>
              <a:gd name="connsiteX300" fmla="*/ 1437695 w 1743075"/>
              <a:gd name="connsiteY300" fmla="*/ 1289932 h 4495800"/>
              <a:gd name="connsiteX301" fmla="*/ 1475795 w 1743075"/>
              <a:gd name="connsiteY301" fmla="*/ 1882387 h 4495800"/>
              <a:gd name="connsiteX302" fmla="*/ 1462460 w 1743075"/>
              <a:gd name="connsiteY302" fmla="*/ 1874767 h 4495800"/>
              <a:gd name="connsiteX303" fmla="*/ 1371972 w 1743075"/>
              <a:gd name="connsiteY303" fmla="*/ 1769992 h 4495800"/>
              <a:gd name="connsiteX304" fmla="*/ 1336730 w 1743075"/>
              <a:gd name="connsiteY304" fmla="*/ 1750942 h 4495800"/>
              <a:gd name="connsiteX305" fmla="*/ 1319585 w 1743075"/>
              <a:gd name="connsiteY305" fmla="*/ 1744274 h 4495800"/>
              <a:gd name="connsiteX306" fmla="*/ 1320537 w 1743075"/>
              <a:gd name="connsiteY306" fmla="*/ 1738559 h 4495800"/>
              <a:gd name="connsiteX307" fmla="*/ 1337682 w 1743075"/>
              <a:gd name="connsiteY307" fmla="*/ 1740464 h 4495800"/>
              <a:gd name="connsiteX308" fmla="*/ 1416740 w 1743075"/>
              <a:gd name="connsiteY308" fmla="*/ 1788089 h 4495800"/>
              <a:gd name="connsiteX309" fmla="*/ 1473890 w 1743075"/>
              <a:gd name="connsiteY309" fmla="*/ 1853812 h 4495800"/>
              <a:gd name="connsiteX310" fmla="*/ 1480557 w 1743075"/>
              <a:gd name="connsiteY310" fmla="*/ 1865242 h 4495800"/>
              <a:gd name="connsiteX311" fmla="*/ 1475795 w 1743075"/>
              <a:gd name="connsiteY311" fmla="*/ 1882387 h 4495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</a:cxnLst>
            <a:rect l="l" t="t" r="r" b="b"/>
            <a:pathLst>
              <a:path w="1743075" h="4495800">
                <a:moveTo>
                  <a:pt x="1732970" y="1329937"/>
                </a:moveTo>
                <a:cubicBezTo>
                  <a:pt x="1728207" y="1318507"/>
                  <a:pt x="1726302" y="1304219"/>
                  <a:pt x="1726302" y="1291837"/>
                </a:cubicBezTo>
                <a:cubicBezTo>
                  <a:pt x="1728207" y="1266119"/>
                  <a:pt x="1718682" y="1246117"/>
                  <a:pt x="1698680" y="1230877"/>
                </a:cubicBezTo>
                <a:cubicBezTo>
                  <a:pt x="1680582" y="1216589"/>
                  <a:pt x="1672962" y="1197539"/>
                  <a:pt x="1666295" y="1177537"/>
                </a:cubicBezTo>
                <a:cubicBezTo>
                  <a:pt x="1660580" y="1160392"/>
                  <a:pt x="1651055" y="1145152"/>
                  <a:pt x="1643435" y="1128959"/>
                </a:cubicBezTo>
                <a:cubicBezTo>
                  <a:pt x="1641530" y="1125149"/>
                  <a:pt x="1638672" y="1121339"/>
                  <a:pt x="1636767" y="1117529"/>
                </a:cubicBezTo>
                <a:cubicBezTo>
                  <a:pt x="1623432" y="1086097"/>
                  <a:pt x="1610097" y="1054664"/>
                  <a:pt x="1595810" y="1023232"/>
                </a:cubicBezTo>
                <a:cubicBezTo>
                  <a:pt x="1592952" y="1017517"/>
                  <a:pt x="1588190" y="1012754"/>
                  <a:pt x="1586285" y="1007039"/>
                </a:cubicBezTo>
                <a:cubicBezTo>
                  <a:pt x="1581522" y="995609"/>
                  <a:pt x="1574855" y="984179"/>
                  <a:pt x="1573902" y="972749"/>
                </a:cubicBezTo>
                <a:cubicBezTo>
                  <a:pt x="1571997" y="955604"/>
                  <a:pt x="1569140" y="939412"/>
                  <a:pt x="1560567" y="923219"/>
                </a:cubicBezTo>
                <a:cubicBezTo>
                  <a:pt x="1553900" y="910837"/>
                  <a:pt x="1552947" y="894644"/>
                  <a:pt x="1550090" y="880357"/>
                </a:cubicBezTo>
                <a:cubicBezTo>
                  <a:pt x="1549137" y="874642"/>
                  <a:pt x="1549137" y="868927"/>
                  <a:pt x="1547232" y="863212"/>
                </a:cubicBezTo>
                <a:cubicBezTo>
                  <a:pt x="1534850" y="824159"/>
                  <a:pt x="1521515" y="786059"/>
                  <a:pt x="1508180" y="747959"/>
                </a:cubicBezTo>
                <a:cubicBezTo>
                  <a:pt x="1501512" y="727957"/>
                  <a:pt x="1488177" y="713669"/>
                  <a:pt x="1468175" y="705097"/>
                </a:cubicBezTo>
                <a:cubicBezTo>
                  <a:pt x="1454840" y="699382"/>
                  <a:pt x="1442457" y="690809"/>
                  <a:pt x="1428170" y="685094"/>
                </a:cubicBezTo>
                <a:cubicBezTo>
                  <a:pt x="1412930" y="678427"/>
                  <a:pt x="1396737" y="673664"/>
                  <a:pt x="1380545" y="669854"/>
                </a:cubicBezTo>
                <a:cubicBezTo>
                  <a:pt x="1354827" y="663187"/>
                  <a:pt x="1329110" y="657472"/>
                  <a:pt x="1303392" y="650804"/>
                </a:cubicBezTo>
                <a:cubicBezTo>
                  <a:pt x="1302440" y="650804"/>
                  <a:pt x="1302440" y="649852"/>
                  <a:pt x="1301487" y="649852"/>
                </a:cubicBezTo>
                <a:cubicBezTo>
                  <a:pt x="1275770" y="643184"/>
                  <a:pt x="1249100" y="636517"/>
                  <a:pt x="1223382" y="629849"/>
                </a:cubicBezTo>
                <a:cubicBezTo>
                  <a:pt x="1202427" y="624134"/>
                  <a:pt x="1180520" y="619372"/>
                  <a:pt x="1160517" y="610799"/>
                </a:cubicBezTo>
                <a:cubicBezTo>
                  <a:pt x="1118607" y="591749"/>
                  <a:pt x="1104320" y="552697"/>
                  <a:pt x="1101462" y="511739"/>
                </a:cubicBezTo>
                <a:cubicBezTo>
                  <a:pt x="1098605" y="482212"/>
                  <a:pt x="1104320" y="452684"/>
                  <a:pt x="1106225" y="422204"/>
                </a:cubicBezTo>
                <a:cubicBezTo>
                  <a:pt x="1107177" y="411727"/>
                  <a:pt x="1110987" y="404107"/>
                  <a:pt x="1119560" y="398392"/>
                </a:cubicBezTo>
                <a:cubicBezTo>
                  <a:pt x="1136705" y="387914"/>
                  <a:pt x="1146230" y="371722"/>
                  <a:pt x="1150040" y="352672"/>
                </a:cubicBezTo>
                <a:cubicBezTo>
                  <a:pt x="1151945" y="344099"/>
                  <a:pt x="1155755" y="335527"/>
                  <a:pt x="1155755" y="326002"/>
                </a:cubicBezTo>
                <a:cubicBezTo>
                  <a:pt x="1155755" y="305047"/>
                  <a:pt x="1155755" y="284092"/>
                  <a:pt x="1153850" y="263137"/>
                </a:cubicBezTo>
                <a:cubicBezTo>
                  <a:pt x="1152897" y="254564"/>
                  <a:pt x="1148135" y="247897"/>
                  <a:pt x="1135752" y="252659"/>
                </a:cubicBezTo>
                <a:cubicBezTo>
                  <a:pt x="1125275" y="256469"/>
                  <a:pt x="1123370" y="252659"/>
                  <a:pt x="1124322" y="241229"/>
                </a:cubicBezTo>
                <a:cubicBezTo>
                  <a:pt x="1125275" y="228847"/>
                  <a:pt x="1125275" y="215512"/>
                  <a:pt x="1125275" y="203129"/>
                </a:cubicBezTo>
                <a:cubicBezTo>
                  <a:pt x="1125275" y="196462"/>
                  <a:pt x="1123370" y="188842"/>
                  <a:pt x="1124322" y="182174"/>
                </a:cubicBezTo>
                <a:cubicBezTo>
                  <a:pt x="1125275" y="133597"/>
                  <a:pt x="1102415" y="93592"/>
                  <a:pt x="1074792" y="56444"/>
                </a:cubicBezTo>
                <a:cubicBezTo>
                  <a:pt x="1069077" y="47872"/>
                  <a:pt x="1057647" y="42157"/>
                  <a:pt x="1048122" y="37394"/>
                </a:cubicBezTo>
                <a:cubicBezTo>
                  <a:pt x="1033835" y="30727"/>
                  <a:pt x="1019547" y="24059"/>
                  <a:pt x="1005260" y="20249"/>
                </a:cubicBezTo>
                <a:cubicBezTo>
                  <a:pt x="959540" y="5009"/>
                  <a:pt x="914772" y="-706"/>
                  <a:pt x="873815" y="24059"/>
                </a:cubicBezTo>
                <a:cubicBezTo>
                  <a:pt x="839525" y="45967"/>
                  <a:pt x="808092" y="71684"/>
                  <a:pt x="782375" y="104069"/>
                </a:cubicBezTo>
                <a:cubicBezTo>
                  <a:pt x="779517" y="107879"/>
                  <a:pt x="776660" y="112642"/>
                  <a:pt x="775707" y="117404"/>
                </a:cubicBezTo>
                <a:cubicBezTo>
                  <a:pt x="772850" y="131692"/>
                  <a:pt x="770945" y="145027"/>
                  <a:pt x="769040" y="159314"/>
                </a:cubicBezTo>
                <a:cubicBezTo>
                  <a:pt x="765230" y="204082"/>
                  <a:pt x="777612" y="249802"/>
                  <a:pt x="759515" y="293617"/>
                </a:cubicBezTo>
                <a:cubicBezTo>
                  <a:pt x="759515" y="294569"/>
                  <a:pt x="759515" y="296474"/>
                  <a:pt x="759515" y="297427"/>
                </a:cubicBezTo>
                <a:cubicBezTo>
                  <a:pt x="760467" y="322192"/>
                  <a:pt x="760467" y="346957"/>
                  <a:pt x="762372" y="370769"/>
                </a:cubicBezTo>
                <a:cubicBezTo>
                  <a:pt x="763325" y="390772"/>
                  <a:pt x="769040" y="409822"/>
                  <a:pt x="786185" y="424109"/>
                </a:cubicBezTo>
                <a:cubicBezTo>
                  <a:pt x="792852" y="429824"/>
                  <a:pt x="797615" y="438397"/>
                  <a:pt x="799520" y="446969"/>
                </a:cubicBezTo>
                <a:cubicBezTo>
                  <a:pt x="805235" y="469829"/>
                  <a:pt x="809045" y="493642"/>
                  <a:pt x="811902" y="517454"/>
                </a:cubicBezTo>
                <a:cubicBezTo>
                  <a:pt x="812855" y="525074"/>
                  <a:pt x="810950" y="536504"/>
                  <a:pt x="806187" y="540314"/>
                </a:cubicBezTo>
                <a:cubicBezTo>
                  <a:pt x="783327" y="557459"/>
                  <a:pt x="761420" y="578414"/>
                  <a:pt x="729035" y="576509"/>
                </a:cubicBezTo>
                <a:cubicBezTo>
                  <a:pt x="725225" y="576509"/>
                  <a:pt x="721415" y="578414"/>
                  <a:pt x="717605" y="579367"/>
                </a:cubicBezTo>
                <a:cubicBezTo>
                  <a:pt x="660455" y="592702"/>
                  <a:pt x="603305" y="606037"/>
                  <a:pt x="546155" y="617467"/>
                </a:cubicBezTo>
                <a:cubicBezTo>
                  <a:pt x="521390" y="622229"/>
                  <a:pt x="494720" y="623182"/>
                  <a:pt x="469955" y="627944"/>
                </a:cubicBezTo>
                <a:cubicBezTo>
                  <a:pt x="445190" y="632707"/>
                  <a:pt x="421377" y="639374"/>
                  <a:pt x="396612" y="646994"/>
                </a:cubicBezTo>
                <a:cubicBezTo>
                  <a:pt x="374705" y="653662"/>
                  <a:pt x="357560" y="668902"/>
                  <a:pt x="348035" y="688904"/>
                </a:cubicBezTo>
                <a:cubicBezTo>
                  <a:pt x="329937" y="727004"/>
                  <a:pt x="321365" y="767009"/>
                  <a:pt x="311840" y="807014"/>
                </a:cubicBezTo>
                <a:cubicBezTo>
                  <a:pt x="308030" y="824159"/>
                  <a:pt x="302315" y="838447"/>
                  <a:pt x="287075" y="848924"/>
                </a:cubicBezTo>
                <a:cubicBezTo>
                  <a:pt x="269930" y="861307"/>
                  <a:pt x="253737" y="875594"/>
                  <a:pt x="246117" y="896549"/>
                </a:cubicBezTo>
                <a:cubicBezTo>
                  <a:pt x="243260" y="905122"/>
                  <a:pt x="239450" y="914647"/>
                  <a:pt x="233735" y="922267"/>
                </a:cubicBezTo>
                <a:cubicBezTo>
                  <a:pt x="209922" y="950842"/>
                  <a:pt x="195635" y="987037"/>
                  <a:pt x="164202" y="1008944"/>
                </a:cubicBezTo>
                <a:cubicBezTo>
                  <a:pt x="159440" y="1012754"/>
                  <a:pt x="155630" y="1018469"/>
                  <a:pt x="152772" y="1024184"/>
                </a:cubicBezTo>
                <a:cubicBezTo>
                  <a:pt x="128960" y="1059427"/>
                  <a:pt x="105147" y="1094669"/>
                  <a:pt x="81335" y="1130864"/>
                </a:cubicBezTo>
                <a:cubicBezTo>
                  <a:pt x="50855" y="1177537"/>
                  <a:pt x="22280" y="1225162"/>
                  <a:pt x="10850" y="1280407"/>
                </a:cubicBezTo>
                <a:cubicBezTo>
                  <a:pt x="2277" y="1320412"/>
                  <a:pt x="8945" y="1359464"/>
                  <a:pt x="27042" y="1395659"/>
                </a:cubicBezTo>
                <a:cubicBezTo>
                  <a:pt x="36567" y="1415662"/>
                  <a:pt x="49902" y="1434712"/>
                  <a:pt x="61332" y="1453762"/>
                </a:cubicBezTo>
                <a:cubicBezTo>
                  <a:pt x="66095" y="1460429"/>
                  <a:pt x="71810" y="1467097"/>
                  <a:pt x="74667" y="1474717"/>
                </a:cubicBezTo>
                <a:cubicBezTo>
                  <a:pt x="78477" y="1489004"/>
                  <a:pt x="83240" y="1501387"/>
                  <a:pt x="97527" y="1509007"/>
                </a:cubicBezTo>
                <a:cubicBezTo>
                  <a:pt x="102290" y="1510912"/>
                  <a:pt x="104195" y="1517579"/>
                  <a:pt x="108005" y="1522342"/>
                </a:cubicBezTo>
                <a:cubicBezTo>
                  <a:pt x="126102" y="1549012"/>
                  <a:pt x="143247" y="1575682"/>
                  <a:pt x="162297" y="1602352"/>
                </a:cubicBezTo>
                <a:cubicBezTo>
                  <a:pt x="174680" y="1620449"/>
                  <a:pt x="189920" y="1636642"/>
                  <a:pt x="201350" y="1654739"/>
                </a:cubicBezTo>
                <a:cubicBezTo>
                  <a:pt x="228020" y="1694744"/>
                  <a:pt x="257547" y="1731892"/>
                  <a:pt x="288980" y="1768087"/>
                </a:cubicBezTo>
                <a:cubicBezTo>
                  <a:pt x="300410" y="1781422"/>
                  <a:pt x="303267" y="1794757"/>
                  <a:pt x="300410" y="1810949"/>
                </a:cubicBezTo>
                <a:cubicBezTo>
                  <a:pt x="295647" y="1843334"/>
                  <a:pt x="290885" y="1875719"/>
                  <a:pt x="288027" y="1909057"/>
                </a:cubicBezTo>
                <a:cubicBezTo>
                  <a:pt x="284217" y="1960492"/>
                  <a:pt x="282312" y="2012879"/>
                  <a:pt x="279455" y="2064314"/>
                </a:cubicBezTo>
                <a:cubicBezTo>
                  <a:pt x="279455" y="2069077"/>
                  <a:pt x="278502" y="2074792"/>
                  <a:pt x="277550" y="2079554"/>
                </a:cubicBezTo>
                <a:cubicBezTo>
                  <a:pt x="273740" y="2117654"/>
                  <a:pt x="268025" y="2154802"/>
                  <a:pt x="266120" y="2192902"/>
                </a:cubicBezTo>
                <a:cubicBezTo>
                  <a:pt x="264215" y="2241479"/>
                  <a:pt x="263262" y="2290057"/>
                  <a:pt x="265167" y="2338634"/>
                </a:cubicBezTo>
                <a:cubicBezTo>
                  <a:pt x="266120" y="2381497"/>
                  <a:pt x="259452" y="2422454"/>
                  <a:pt x="251832" y="2463412"/>
                </a:cubicBezTo>
                <a:cubicBezTo>
                  <a:pt x="248975" y="2479604"/>
                  <a:pt x="253737" y="2490082"/>
                  <a:pt x="268025" y="2496749"/>
                </a:cubicBezTo>
                <a:cubicBezTo>
                  <a:pt x="297552" y="2508179"/>
                  <a:pt x="326127" y="2523419"/>
                  <a:pt x="358512" y="2521514"/>
                </a:cubicBezTo>
                <a:cubicBezTo>
                  <a:pt x="365180" y="2521514"/>
                  <a:pt x="370895" y="2523419"/>
                  <a:pt x="377562" y="2525324"/>
                </a:cubicBezTo>
                <a:cubicBezTo>
                  <a:pt x="411852" y="2531039"/>
                  <a:pt x="443285" y="2530087"/>
                  <a:pt x="467097" y="2499607"/>
                </a:cubicBezTo>
                <a:cubicBezTo>
                  <a:pt x="474717" y="2490082"/>
                  <a:pt x="485195" y="2483414"/>
                  <a:pt x="496625" y="2472937"/>
                </a:cubicBezTo>
                <a:cubicBezTo>
                  <a:pt x="497577" y="2485319"/>
                  <a:pt x="498530" y="2492939"/>
                  <a:pt x="498530" y="2500559"/>
                </a:cubicBezTo>
                <a:cubicBezTo>
                  <a:pt x="498530" y="2551994"/>
                  <a:pt x="498530" y="2602477"/>
                  <a:pt x="497577" y="2653912"/>
                </a:cubicBezTo>
                <a:cubicBezTo>
                  <a:pt x="496625" y="2687249"/>
                  <a:pt x="492815" y="2719634"/>
                  <a:pt x="491862" y="2752972"/>
                </a:cubicBezTo>
                <a:cubicBezTo>
                  <a:pt x="490910" y="2807264"/>
                  <a:pt x="491862" y="2861557"/>
                  <a:pt x="489957" y="2915849"/>
                </a:cubicBezTo>
                <a:cubicBezTo>
                  <a:pt x="486147" y="3045389"/>
                  <a:pt x="496625" y="3174929"/>
                  <a:pt x="483290" y="3303517"/>
                </a:cubicBezTo>
                <a:cubicBezTo>
                  <a:pt x="479480" y="3343522"/>
                  <a:pt x="482337" y="3383527"/>
                  <a:pt x="483290" y="3423532"/>
                </a:cubicBezTo>
                <a:cubicBezTo>
                  <a:pt x="484242" y="3504494"/>
                  <a:pt x="483290" y="3585457"/>
                  <a:pt x="489005" y="3666419"/>
                </a:cubicBezTo>
                <a:cubicBezTo>
                  <a:pt x="495672" y="3761669"/>
                  <a:pt x="495672" y="3857872"/>
                  <a:pt x="497577" y="3953122"/>
                </a:cubicBezTo>
                <a:cubicBezTo>
                  <a:pt x="497577" y="3956932"/>
                  <a:pt x="498530" y="3960742"/>
                  <a:pt x="498530" y="3964552"/>
                </a:cubicBezTo>
                <a:cubicBezTo>
                  <a:pt x="500435" y="3982649"/>
                  <a:pt x="503292" y="4001699"/>
                  <a:pt x="505197" y="4019797"/>
                </a:cubicBezTo>
                <a:cubicBezTo>
                  <a:pt x="506150" y="4040752"/>
                  <a:pt x="506150" y="4062659"/>
                  <a:pt x="507102" y="4083614"/>
                </a:cubicBezTo>
                <a:cubicBezTo>
                  <a:pt x="508055" y="4093139"/>
                  <a:pt x="509007" y="4104569"/>
                  <a:pt x="513770" y="4111237"/>
                </a:cubicBezTo>
                <a:cubicBezTo>
                  <a:pt x="528057" y="4131239"/>
                  <a:pt x="534725" y="4153147"/>
                  <a:pt x="539487" y="4176959"/>
                </a:cubicBezTo>
                <a:cubicBezTo>
                  <a:pt x="546155" y="4211249"/>
                  <a:pt x="554727" y="4244587"/>
                  <a:pt x="562347" y="4278877"/>
                </a:cubicBezTo>
                <a:cubicBezTo>
                  <a:pt x="563300" y="4285544"/>
                  <a:pt x="565205" y="4295069"/>
                  <a:pt x="561395" y="4299832"/>
                </a:cubicBezTo>
                <a:cubicBezTo>
                  <a:pt x="549965" y="4316977"/>
                  <a:pt x="553775" y="4336027"/>
                  <a:pt x="551870" y="4354124"/>
                </a:cubicBezTo>
                <a:cubicBezTo>
                  <a:pt x="549965" y="4379842"/>
                  <a:pt x="563300" y="4395082"/>
                  <a:pt x="583302" y="4404607"/>
                </a:cubicBezTo>
                <a:cubicBezTo>
                  <a:pt x="591875" y="4409369"/>
                  <a:pt x="597590" y="4414132"/>
                  <a:pt x="600447" y="4423657"/>
                </a:cubicBezTo>
                <a:cubicBezTo>
                  <a:pt x="605210" y="4438897"/>
                  <a:pt x="614735" y="4452232"/>
                  <a:pt x="628070" y="4459852"/>
                </a:cubicBezTo>
                <a:cubicBezTo>
                  <a:pt x="648072" y="4469377"/>
                  <a:pt x="669027" y="4478902"/>
                  <a:pt x="690935" y="4483664"/>
                </a:cubicBezTo>
                <a:cubicBezTo>
                  <a:pt x="713795" y="4489379"/>
                  <a:pt x="738560" y="4491284"/>
                  <a:pt x="762372" y="4492237"/>
                </a:cubicBezTo>
                <a:cubicBezTo>
                  <a:pt x="808092" y="4493189"/>
                  <a:pt x="852860" y="4493189"/>
                  <a:pt x="898580" y="4493189"/>
                </a:cubicBezTo>
                <a:cubicBezTo>
                  <a:pt x="917630" y="4493189"/>
                  <a:pt x="922392" y="4482712"/>
                  <a:pt x="913820" y="4464614"/>
                </a:cubicBezTo>
                <a:cubicBezTo>
                  <a:pt x="909057" y="4455089"/>
                  <a:pt x="906200" y="4444612"/>
                  <a:pt x="901437" y="4434134"/>
                </a:cubicBezTo>
                <a:cubicBezTo>
                  <a:pt x="890960" y="4406512"/>
                  <a:pt x="880482" y="4378889"/>
                  <a:pt x="869052" y="4351267"/>
                </a:cubicBezTo>
                <a:cubicBezTo>
                  <a:pt x="867147" y="4346504"/>
                  <a:pt x="863337" y="4342694"/>
                  <a:pt x="859527" y="4338884"/>
                </a:cubicBezTo>
                <a:cubicBezTo>
                  <a:pt x="837620" y="4317929"/>
                  <a:pt x="818570" y="4295069"/>
                  <a:pt x="811902" y="4263637"/>
                </a:cubicBezTo>
                <a:cubicBezTo>
                  <a:pt x="808092" y="4244587"/>
                  <a:pt x="806187" y="4225537"/>
                  <a:pt x="812855" y="4206487"/>
                </a:cubicBezTo>
                <a:cubicBezTo>
                  <a:pt x="817617" y="4193152"/>
                  <a:pt x="820475" y="4178864"/>
                  <a:pt x="823332" y="4165529"/>
                </a:cubicBezTo>
                <a:cubicBezTo>
                  <a:pt x="830000" y="4127429"/>
                  <a:pt x="835715" y="4089329"/>
                  <a:pt x="841430" y="4050277"/>
                </a:cubicBezTo>
                <a:cubicBezTo>
                  <a:pt x="845240" y="4028369"/>
                  <a:pt x="850955" y="4005509"/>
                  <a:pt x="849050" y="3982649"/>
                </a:cubicBezTo>
                <a:cubicBezTo>
                  <a:pt x="843335" y="3899782"/>
                  <a:pt x="839525" y="3817867"/>
                  <a:pt x="837620" y="3734999"/>
                </a:cubicBezTo>
                <a:cubicBezTo>
                  <a:pt x="836667" y="3711187"/>
                  <a:pt x="831905" y="3686422"/>
                  <a:pt x="826190" y="3662609"/>
                </a:cubicBezTo>
                <a:cubicBezTo>
                  <a:pt x="821427" y="3641654"/>
                  <a:pt x="813807" y="3622604"/>
                  <a:pt x="807140" y="3601649"/>
                </a:cubicBezTo>
                <a:cubicBezTo>
                  <a:pt x="801425" y="3580694"/>
                  <a:pt x="794757" y="3559739"/>
                  <a:pt x="789995" y="3537832"/>
                </a:cubicBezTo>
                <a:cubicBezTo>
                  <a:pt x="787137" y="3523544"/>
                  <a:pt x="785232" y="3508304"/>
                  <a:pt x="786185" y="3494017"/>
                </a:cubicBezTo>
                <a:cubicBezTo>
                  <a:pt x="786185" y="3480682"/>
                  <a:pt x="789995" y="3467347"/>
                  <a:pt x="790947" y="3454012"/>
                </a:cubicBezTo>
                <a:cubicBezTo>
                  <a:pt x="793805" y="3434009"/>
                  <a:pt x="797615" y="3413054"/>
                  <a:pt x="798567" y="3393052"/>
                </a:cubicBezTo>
                <a:cubicBezTo>
                  <a:pt x="799520" y="3353999"/>
                  <a:pt x="799520" y="3313994"/>
                  <a:pt x="799520" y="3274942"/>
                </a:cubicBezTo>
                <a:cubicBezTo>
                  <a:pt x="799520" y="3270179"/>
                  <a:pt x="800472" y="3262559"/>
                  <a:pt x="803330" y="3260654"/>
                </a:cubicBezTo>
                <a:cubicBezTo>
                  <a:pt x="818570" y="3252082"/>
                  <a:pt x="817617" y="3237794"/>
                  <a:pt x="819522" y="3223507"/>
                </a:cubicBezTo>
                <a:cubicBezTo>
                  <a:pt x="820475" y="3208267"/>
                  <a:pt x="822380" y="3193979"/>
                  <a:pt x="825237" y="3178739"/>
                </a:cubicBezTo>
                <a:cubicBezTo>
                  <a:pt x="847145" y="3057772"/>
                  <a:pt x="868100" y="2936804"/>
                  <a:pt x="903342" y="2818694"/>
                </a:cubicBezTo>
                <a:cubicBezTo>
                  <a:pt x="910010" y="2796787"/>
                  <a:pt x="915725" y="2773927"/>
                  <a:pt x="921440" y="2752019"/>
                </a:cubicBezTo>
                <a:cubicBezTo>
                  <a:pt x="923345" y="2752972"/>
                  <a:pt x="925250" y="2752972"/>
                  <a:pt x="927155" y="2753924"/>
                </a:cubicBezTo>
                <a:cubicBezTo>
                  <a:pt x="924297" y="2782499"/>
                  <a:pt x="921440" y="2810122"/>
                  <a:pt x="917630" y="2838697"/>
                </a:cubicBezTo>
                <a:cubicBezTo>
                  <a:pt x="906200" y="2923469"/>
                  <a:pt x="895722" y="3008242"/>
                  <a:pt x="899532" y="3093967"/>
                </a:cubicBezTo>
                <a:cubicBezTo>
                  <a:pt x="900485" y="3104444"/>
                  <a:pt x="903342" y="3113969"/>
                  <a:pt x="902390" y="3124447"/>
                </a:cubicBezTo>
                <a:cubicBezTo>
                  <a:pt x="900485" y="3146354"/>
                  <a:pt x="895722" y="3168262"/>
                  <a:pt x="893817" y="3190169"/>
                </a:cubicBezTo>
                <a:cubicBezTo>
                  <a:pt x="892865" y="3201599"/>
                  <a:pt x="893817" y="3213029"/>
                  <a:pt x="894770" y="3224459"/>
                </a:cubicBezTo>
                <a:cubicBezTo>
                  <a:pt x="898580" y="3258749"/>
                  <a:pt x="903342" y="3293039"/>
                  <a:pt x="905247" y="3328282"/>
                </a:cubicBezTo>
                <a:cubicBezTo>
                  <a:pt x="907152" y="3355904"/>
                  <a:pt x="904295" y="3383527"/>
                  <a:pt x="905247" y="3412102"/>
                </a:cubicBezTo>
                <a:cubicBezTo>
                  <a:pt x="908105" y="3485444"/>
                  <a:pt x="910962" y="3559739"/>
                  <a:pt x="913820" y="3633082"/>
                </a:cubicBezTo>
                <a:cubicBezTo>
                  <a:pt x="914772" y="3665467"/>
                  <a:pt x="917630" y="3697852"/>
                  <a:pt x="919535" y="3730237"/>
                </a:cubicBezTo>
                <a:cubicBezTo>
                  <a:pt x="919535" y="3740714"/>
                  <a:pt x="919535" y="3751192"/>
                  <a:pt x="916677" y="3760717"/>
                </a:cubicBezTo>
                <a:cubicBezTo>
                  <a:pt x="907152" y="3794054"/>
                  <a:pt x="897627" y="3827392"/>
                  <a:pt x="896675" y="3862634"/>
                </a:cubicBezTo>
                <a:cubicBezTo>
                  <a:pt x="894770" y="3919784"/>
                  <a:pt x="887150" y="3975982"/>
                  <a:pt x="883340" y="4033132"/>
                </a:cubicBezTo>
                <a:cubicBezTo>
                  <a:pt x="879530" y="4090282"/>
                  <a:pt x="874767" y="4147432"/>
                  <a:pt x="855717" y="4201724"/>
                </a:cubicBezTo>
                <a:cubicBezTo>
                  <a:pt x="845240" y="4233157"/>
                  <a:pt x="850955" y="4246492"/>
                  <a:pt x="880482" y="4262684"/>
                </a:cubicBezTo>
                <a:cubicBezTo>
                  <a:pt x="898580" y="4272209"/>
                  <a:pt x="917630" y="4279829"/>
                  <a:pt x="936680" y="4289354"/>
                </a:cubicBezTo>
                <a:cubicBezTo>
                  <a:pt x="950015" y="4296022"/>
                  <a:pt x="964302" y="4299832"/>
                  <a:pt x="979542" y="4295069"/>
                </a:cubicBezTo>
                <a:cubicBezTo>
                  <a:pt x="993830" y="4290307"/>
                  <a:pt x="1007165" y="4294117"/>
                  <a:pt x="1015737" y="4306499"/>
                </a:cubicBezTo>
                <a:cubicBezTo>
                  <a:pt x="1023357" y="4316977"/>
                  <a:pt x="1030977" y="4329359"/>
                  <a:pt x="1038597" y="4339837"/>
                </a:cubicBezTo>
                <a:cubicBezTo>
                  <a:pt x="1044312" y="4347457"/>
                  <a:pt x="1050980" y="4357934"/>
                  <a:pt x="1059552" y="4361744"/>
                </a:cubicBezTo>
                <a:cubicBezTo>
                  <a:pt x="1093842" y="4379842"/>
                  <a:pt x="1131942" y="4389367"/>
                  <a:pt x="1170995" y="4391272"/>
                </a:cubicBezTo>
                <a:cubicBezTo>
                  <a:pt x="1208142" y="4393177"/>
                  <a:pt x="1246242" y="4391272"/>
                  <a:pt x="1283390" y="4390319"/>
                </a:cubicBezTo>
                <a:cubicBezTo>
                  <a:pt x="1295772" y="4390319"/>
                  <a:pt x="1309107" y="4387462"/>
                  <a:pt x="1321490" y="4385557"/>
                </a:cubicBezTo>
                <a:cubicBezTo>
                  <a:pt x="1336730" y="4382699"/>
                  <a:pt x="1342445" y="4370317"/>
                  <a:pt x="1333872" y="4358887"/>
                </a:cubicBezTo>
                <a:cubicBezTo>
                  <a:pt x="1325300" y="4348409"/>
                  <a:pt x="1323395" y="4336027"/>
                  <a:pt x="1317680" y="4324597"/>
                </a:cubicBezTo>
                <a:cubicBezTo>
                  <a:pt x="1312917" y="4314119"/>
                  <a:pt x="1306250" y="4304594"/>
                  <a:pt x="1297677" y="4296974"/>
                </a:cubicBezTo>
                <a:cubicBezTo>
                  <a:pt x="1286247" y="4286497"/>
                  <a:pt x="1273865" y="4274114"/>
                  <a:pt x="1258625" y="4268399"/>
                </a:cubicBezTo>
                <a:cubicBezTo>
                  <a:pt x="1228145" y="4256017"/>
                  <a:pt x="1207190" y="4235062"/>
                  <a:pt x="1196712" y="4203629"/>
                </a:cubicBezTo>
                <a:cubicBezTo>
                  <a:pt x="1196712" y="4202677"/>
                  <a:pt x="1195760" y="4202677"/>
                  <a:pt x="1195760" y="4201724"/>
                </a:cubicBezTo>
                <a:cubicBezTo>
                  <a:pt x="1188140" y="4180769"/>
                  <a:pt x="1179567" y="4159814"/>
                  <a:pt x="1173852" y="4137907"/>
                </a:cubicBezTo>
                <a:cubicBezTo>
                  <a:pt x="1167185" y="4113142"/>
                  <a:pt x="1165280" y="4087424"/>
                  <a:pt x="1159565" y="4061707"/>
                </a:cubicBezTo>
                <a:cubicBezTo>
                  <a:pt x="1154802" y="4041704"/>
                  <a:pt x="1151945" y="4021702"/>
                  <a:pt x="1165280" y="4002652"/>
                </a:cubicBezTo>
                <a:cubicBezTo>
                  <a:pt x="1170995" y="3994079"/>
                  <a:pt x="1170995" y="3981697"/>
                  <a:pt x="1172900" y="3971219"/>
                </a:cubicBezTo>
                <a:cubicBezTo>
                  <a:pt x="1177662" y="3938834"/>
                  <a:pt x="1181472" y="3907402"/>
                  <a:pt x="1185282" y="3875017"/>
                </a:cubicBezTo>
                <a:cubicBezTo>
                  <a:pt x="1188140" y="3853109"/>
                  <a:pt x="1192902" y="3830249"/>
                  <a:pt x="1194807" y="3808342"/>
                </a:cubicBezTo>
                <a:cubicBezTo>
                  <a:pt x="1198617" y="3763574"/>
                  <a:pt x="1201475" y="3719759"/>
                  <a:pt x="1204332" y="3674992"/>
                </a:cubicBezTo>
                <a:cubicBezTo>
                  <a:pt x="1204332" y="3670229"/>
                  <a:pt x="1205285" y="3666419"/>
                  <a:pt x="1206237" y="3661657"/>
                </a:cubicBezTo>
                <a:cubicBezTo>
                  <a:pt x="1216715" y="3607364"/>
                  <a:pt x="1222430" y="3553072"/>
                  <a:pt x="1226240" y="3498779"/>
                </a:cubicBezTo>
                <a:cubicBezTo>
                  <a:pt x="1227192" y="3477824"/>
                  <a:pt x="1230050" y="3457822"/>
                  <a:pt x="1231002" y="3436867"/>
                </a:cubicBezTo>
                <a:cubicBezTo>
                  <a:pt x="1231955" y="3428294"/>
                  <a:pt x="1231002" y="3419722"/>
                  <a:pt x="1230050" y="3412102"/>
                </a:cubicBezTo>
                <a:cubicBezTo>
                  <a:pt x="1229097" y="3399719"/>
                  <a:pt x="1225287" y="3386384"/>
                  <a:pt x="1225287" y="3374002"/>
                </a:cubicBezTo>
                <a:cubicBezTo>
                  <a:pt x="1224335" y="3347332"/>
                  <a:pt x="1224335" y="3320662"/>
                  <a:pt x="1225287" y="3293992"/>
                </a:cubicBezTo>
                <a:cubicBezTo>
                  <a:pt x="1226240" y="3280657"/>
                  <a:pt x="1229097" y="3267322"/>
                  <a:pt x="1231955" y="3253987"/>
                </a:cubicBezTo>
                <a:cubicBezTo>
                  <a:pt x="1233860" y="3243509"/>
                  <a:pt x="1238622" y="3233032"/>
                  <a:pt x="1239575" y="3222554"/>
                </a:cubicBezTo>
                <a:cubicBezTo>
                  <a:pt x="1243385" y="3188264"/>
                  <a:pt x="1245290" y="3154927"/>
                  <a:pt x="1248147" y="3120637"/>
                </a:cubicBezTo>
                <a:cubicBezTo>
                  <a:pt x="1248147" y="3116827"/>
                  <a:pt x="1249100" y="3113017"/>
                  <a:pt x="1250052" y="3109207"/>
                </a:cubicBezTo>
                <a:cubicBezTo>
                  <a:pt x="1254815" y="3079679"/>
                  <a:pt x="1258625" y="3049199"/>
                  <a:pt x="1263387" y="3019672"/>
                </a:cubicBezTo>
                <a:cubicBezTo>
                  <a:pt x="1267197" y="2996812"/>
                  <a:pt x="1270055" y="2973952"/>
                  <a:pt x="1274817" y="2951092"/>
                </a:cubicBezTo>
                <a:cubicBezTo>
                  <a:pt x="1279580" y="2928232"/>
                  <a:pt x="1288152" y="2906324"/>
                  <a:pt x="1287200" y="2882512"/>
                </a:cubicBezTo>
                <a:cubicBezTo>
                  <a:pt x="1287200" y="2875844"/>
                  <a:pt x="1288152" y="2868224"/>
                  <a:pt x="1289105" y="2861557"/>
                </a:cubicBezTo>
                <a:cubicBezTo>
                  <a:pt x="1293867" y="2829172"/>
                  <a:pt x="1297677" y="2796787"/>
                  <a:pt x="1302440" y="2764402"/>
                </a:cubicBezTo>
                <a:cubicBezTo>
                  <a:pt x="1304345" y="2752019"/>
                  <a:pt x="1306250" y="2740589"/>
                  <a:pt x="1308155" y="2728207"/>
                </a:cubicBezTo>
                <a:cubicBezTo>
                  <a:pt x="1311012" y="2710109"/>
                  <a:pt x="1315775" y="2692012"/>
                  <a:pt x="1317680" y="2672962"/>
                </a:cubicBezTo>
                <a:cubicBezTo>
                  <a:pt x="1322442" y="2634862"/>
                  <a:pt x="1332920" y="2596762"/>
                  <a:pt x="1328157" y="2557709"/>
                </a:cubicBezTo>
                <a:cubicBezTo>
                  <a:pt x="1328157" y="2556757"/>
                  <a:pt x="1328157" y="2554852"/>
                  <a:pt x="1329110" y="2553899"/>
                </a:cubicBezTo>
                <a:cubicBezTo>
                  <a:pt x="1330062" y="2542469"/>
                  <a:pt x="1336730" y="2536754"/>
                  <a:pt x="1348160" y="2535802"/>
                </a:cubicBezTo>
                <a:cubicBezTo>
                  <a:pt x="1384355" y="2531992"/>
                  <a:pt x="1416740" y="2517704"/>
                  <a:pt x="1445315" y="2494844"/>
                </a:cubicBezTo>
                <a:cubicBezTo>
                  <a:pt x="1463412" y="2480557"/>
                  <a:pt x="1479605" y="2465317"/>
                  <a:pt x="1474842" y="2438647"/>
                </a:cubicBezTo>
                <a:cubicBezTo>
                  <a:pt x="1471985" y="2422454"/>
                  <a:pt x="1471985" y="2405309"/>
                  <a:pt x="1470080" y="2388164"/>
                </a:cubicBezTo>
                <a:cubicBezTo>
                  <a:pt x="1469127" y="2375782"/>
                  <a:pt x="1468175" y="2363399"/>
                  <a:pt x="1468175" y="2351017"/>
                </a:cubicBezTo>
                <a:cubicBezTo>
                  <a:pt x="1465317" y="2232907"/>
                  <a:pt x="1472937" y="2115749"/>
                  <a:pt x="1460555" y="1997639"/>
                </a:cubicBezTo>
                <a:cubicBezTo>
                  <a:pt x="1459602" y="1990972"/>
                  <a:pt x="1460555" y="1983352"/>
                  <a:pt x="1460555" y="1976684"/>
                </a:cubicBezTo>
                <a:cubicBezTo>
                  <a:pt x="1460555" y="1966207"/>
                  <a:pt x="1463412" y="1957634"/>
                  <a:pt x="1471985" y="1951919"/>
                </a:cubicBezTo>
                <a:cubicBezTo>
                  <a:pt x="1483415" y="1943347"/>
                  <a:pt x="1491987" y="1932869"/>
                  <a:pt x="1495797" y="1918582"/>
                </a:cubicBezTo>
                <a:cubicBezTo>
                  <a:pt x="1499607" y="1906199"/>
                  <a:pt x="1507227" y="1895722"/>
                  <a:pt x="1513895" y="1884292"/>
                </a:cubicBezTo>
                <a:cubicBezTo>
                  <a:pt x="1533897" y="1853812"/>
                  <a:pt x="1554852" y="1825237"/>
                  <a:pt x="1573902" y="1793804"/>
                </a:cubicBezTo>
                <a:cubicBezTo>
                  <a:pt x="1584380" y="1776659"/>
                  <a:pt x="1590095" y="1757609"/>
                  <a:pt x="1599620" y="1739512"/>
                </a:cubicBezTo>
                <a:cubicBezTo>
                  <a:pt x="1631052" y="1679504"/>
                  <a:pt x="1663437" y="1621402"/>
                  <a:pt x="1692965" y="1561394"/>
                </a:cubicBezTo>
                <a:cubicBezTo>
                  <a:pt x="1703442" y="1539487"/>
                  <a:pt x="1712967" y="1515674"/>
                  <a:pt x="1714872" y="1491862"/>
                </a:cubicBezTo>
                <a:cubicBezTo>
                  <a:pt x="1716777" y="1463287"/>
                  <a:pt x="1723445" y="1435664"/>
                  <a:pt x="1729160" y="1408042"/>
                </a:cubicBezTo>
                <a:cubicBezTo>
                  <a:pt x="1737732" y="1383277"/>
                  <a:pt x="1743447" y="1357559"/>
                  <a:pt x="1732970" y="1329937"/>
                </a:cubicBezTo>
                <a:close/>
                <a:moveTo>
                  <a:pt x="373752" y="1452809"/>
                </a:moveTo>
                <a:cubicBezTo>
                  <a:pt x="373752" y="1455667"/>
                  <a:pt x="368990" y="1457572"/>
                  <a:pt x="367085" y="1460429"/>
                </a:cubicBezTo>
                <a:cubicBezTo>
                  <a:pt x="365180" y="1458524"/>
                  <a:pt x="361370" y="1455667"/>
                  <a:pt x="361370" y="1453762"/>
                </a:cubicBezTo>
                <a:cubicBezTo>
                  <a:pt x="358512" y="1418519"/>
                  <a:pt x="334700" y="1394707"/>
                  <a:pt x="319460" y="1365179"/>
                </a:cubicBezTo>
                <a:cubicBezTo>
                  <a:pt x="317555" y="1360417"/>
                  <a:pt x="313745" y="1356607"/>
                  <a:pt x="310887" y="1351844"/>
                </a:cubicBezTo>
                <a:cubicBezTo>
                  <a:pt x="307077" y="1346129"/>
                  <a:pt x="307077" y="1340414"/>
                  <a:pt x="311840" y="1334699"/>
                </a:cubicBezTo>
                <a:cubicBezTo>
                  <a:pt x="322317" y="1322317"/>
                  <a:pt x="331842" y="1309934"/>
                  <a:pt x="343272" y="1297552"/>
                </a:cubicBezTo>
                <a:cubicBezTo>
                  <a:pt x="354702" y="1285169"/>
                  <a:pt x="360417" y="1285169"/>
                  <a:pt x="367085" y="1301362"/>
                </a:cubicBezTo>
                <a:cubicBezTo>
                  <a:pt x="372800" y="1315649"/>
                  <a:pt x="375657" y="1331842"/>
                  <a:pt x="377562" y="1348034"/>
                </a:cubicBezTo>
                <a:cubicBezTo>
                  <a:pt x="379467" y="1358512"/>
                  <a:pt x="377562" y="1369942"/>
                  <a:pt x="377562" y="1381372"/>
                </a:cubicBezTo>
                <a:cubicBezTo>
                  <a:pt x="378515" y="1381372"/>
                  <a:pt x="379467" y="1381372"/>
                  <a:pt x="381372" y="1381372"/>
                </a:cubicBezTo>
                <a:cubicBezTo>
                  <a:pt x="378515" y="1404232"/>
                  <a:pt x="376610" y="1428044"/>
                  <a:pt x="373752" y="1452809"/>
                </a:cubicBezTo>
                <a:close/>
                <a:moveTo>
                  <a:pt x="575682" y="1686172"/>
                </a:moveTo>
                <a:cubicBezTo>
                  <a:pt x="570920" y="1693792"/>
                  <a:pt x="565205" y="1700459"/>
                  <a:pt x="559490" y="1708079"/>
                </a:cubicBezTo>
                <a:cubicBezTo>
                  <a:pt x="532820" y="1744274"/>
                  <a:pt x="506150" y="1781422"/>
                  <a:pt x="480432" y="1817617"/>
                </a:cubicBezTo>
                <a:cubicBezTo>
                  <a:pt x="477575" y="1821427"/>
                  <a:pt x="477575" y="1828094"/>
                  <a:pt x="476622" y="1834762"/>
                </a:cubicBezTo>
                <a:cubicBezTo>
                  <a:pt x="465192" y="1832857"/>
                  <a:pt x="453762" y="1830952"/>
                  <a:pt x="437570" y="1828094"/>
                </a:cubicBezTo>
                <a:cubicBezTo>
                  <a:pt x="449000" y="1814759"/>
                  <a:pt x="457572" y="1803329"/>
                  <a:pt x="466145" y="1792852"/>
                </a:cubicBezTo>
                <a:cubicBezTo>
                  <a:pt x="496625" y="1757609"/>
                  <a:pt x="527105" y="1723319"/>
                  <a:pt x="557585" y="1688077"/>
                </a:cubicBezTo>
                <a:cubicBezTo>
                  <a:pt x="560442" y="1684267"/>
                  <a:pt x="564252" y="1681409"/>
                  <a:pt x="567110" y="1678552"/>
                </a:cubicBezTo>
                <a:cubicBezTo>
                  <a:pt x="569015" y="1677599"/>
                  <a:pt x="572825" y="1677599"/>
                  <a:pt x="573777" y="1678552"/>
                </a:cubicBezTo>
                <a:cubicBezTo>
                  <a:pt x="575682" y="1680457"/>
                  <a:pt x="576635" y="1685219"/>
                  <a:pt x="575682" y="1686172"/>
                </a:cubicBezTo>
                <a:close/>
                <a:moveTo>
                  <a:pt x="889055" y="1877624"/>
                </a:moveTo>
                <a:cubicBezTo>
                  <a:pt x="889055" y="1874767"/>
                  <a:pt x="889055" y="1872862"/>
                  <a:pt x="890007" y="1871909"/>
                </a:cubicBezTo>
                <a:cubicBezTo>
                  <a:pt x="907152" y="1852859"/>
                  <a:pt x="907152" y="1849049"/>
                  <a:pt x="887150" y="1834762"/>
                </a:cubicBezTo>
                <a:cubicBezTo>
                  <a:pt x="854765" y="1812854"/>
                  <a:pt x="824285" y="1789042"/>
                  <a:pt x="789995" y="1769992"/>
                </a:cubicBezTo>
                <a:cubicBezTo>
                  <a:pt x="757610" y="1752847"/>
                  <a:pt x="722367" y="1741417"/>
                  <a:pt x="689030" y="1727129"/>
                </a:cubicBezTo>
                <a:cubicBezTo>
                  <a:pt x="677600" y="1722367"/>
                  <a:pt x="666170" y="1718557"/>
                  <a:pt x="655692" y="1712842"/>
                </a:cubicBezTo>
                <a:cubicBezTo>
                  <a:pt x="638547" y="1704269"/>
                  <a:pt x="621402" y="1693792"/>
                  <a:pt x="604257" y="1685219"/>
                </a:cubicBezTo>
                <a:cubicBezTo>
                  <a:pt x="586160" y="1675694"/>
                  <a:pt x="585207" y="1648072"/>
                  <a:pt x="602352" y="1636642"/>
                </a:cubicBezTo>
                <a:cubicBezTo>
                  <a:pt x="608067" y="1632832"/>
                  <a:pt x="614735" y="1630927"/>
                  <a:pt x="618545" y="1626164"/>
                </a:cubicBezTo>
                <a:cubicBezTo>
                  <a:pt x="623307" y="1621402"/>
                  <a:pt x="625212" y="1614734"/>
                  <a:pt x="628070" y="1608067"/>
                </a:cubicBezTo>
                <a:cubicBezTo>
                  <a:pt x="631880" y="1599494"/>
                  <a:pt x="632832" y="1589017"/>
                  <a:pt x="637595" y="1581397"/>
                </a:cubicBezTo>
                <a:cubicBezTo>
                  <a:pt x="658550" y="1549012"/>
                  <a:pt x="683315" y="1519484"/>
                  <a:pt x="711890" y="1492814"/>
                </a:cubicBezTo>
                <a:cubicBezTo>
                  <a:pt x="749990" y="1455667"/>
                  <a:pt x="771897" y="1408042"/>
                  <a:pt x="788090" y="1357559"/>
                </a:cubicBezTo>
                <a:cubicBezTo>
                  <a:pt x="812855" y="1278502"/>
                  <a:pt x="823332" y="1197539"/>
                  <a:pt x="821427" y="1114672"/>
                </a:cubicBezTo>
                <a:cubicBezTo>
                  <a:pt x="819522" y="1039424"/>
                  <a:pt x="820475" y="964177"/>
                  <a:pt x="819522" y="889882"/>
                </a:cubicBezTo>
                <a:cubicBezTo>
                  <a:pt x="818570" y="839399"/>
                  <a:pt x="815712" y="788917"/>
                  <a:pt x="813807" y="738434"/>
                </a:cubicBezTo>
                <a:cubicBezTo>
                  <a:pt x="813807" y="732719"/>
                  <a:pt x="813807" y="726052"/>
                  <a:pt x="813807" y="720337"/>
                </a:cubicBezTo>
                <a:cubicBezTo>
                  <a:pt x="815712" y="719384"/>
                  <a:pt x="817617" y="719384"/>
                  <a:pt x="818570" y="718432"/>
                </a:cubicBezTo>
                <a:cubicBezTo>
                  <a:pt x="833810" y="750817"/>
                  <a:pt x="848097" y="783202"/>
                  <a:pt x="863337" y="815587"/>
                </a:cubicBezTo>
                <a:cubicBezTo>
                  <a:pt x="864290" y="815587"/>
                  <a:pt x="865242" y="814634"/>
                  <a:pt x="866195" y="814634"/>
                </a:cubicBezTo>
                <a:cubicBezTo>
                  <a:pt x="860480" y="800347"/>
                  <a:pt x="853812" y="786059"/>
                  <a:pt x="848097" y="771772"/>
                </a:cubicBezTo>
                <a:cubicBezTo>
                  <a:pt x="841430" y="756532"/>
                  <a:pt x="836667" y="741292"/>
                  <a:pt x="828095" y="727004"/>
                </a:cubicBezTo>
                <a:cubicBezTo>
                  <a:pt x="809045" y="692714"/>
                  <a:pt x="809997" y="654614"/>
                  <a:pt x="810950" y="617467"/>
                </a:cubicBezTo>
                <a:cubicBezTo>
                  <a:pt x="810950" y="605084"/>
                  <a:pt x="811902" y="592702"/>
                  <a:pt x="812855" y="580319"/>
                </a:cubicBezTo>
                <a:cubicBezTo>
                  <a:pt x="813807" y="571747"/>
                  <a:pt x="815712" y="564127"/>
                  <a:pt x="816665" y="556507"/>
                </a:cubicBezTo>
                <a:cubicBezTo>
                  <a:pt x="818570" y="555554"/>
                  <a:pt x="819522" y="555554"/>
                  <a:pt x="821427" y="554602"/>
                </a:cubicBezTo>
                <a:cubicBezTo>
                  <a:pt x="832857" y="567937"/>
                  <a:pt x="844287" y="581272"/>
                  <a:pt x="856670" y="594607"/>
                </a:cubicBezTo>
                <a:cubicBezTo>
                  <a:pt x="872862" y="613657"/>
                  <a:pt x="887150" y="635564"/>
                  <a:pt x="913820" y="638422"/>
                </a:cubicBezTo>
                <a:cubicBezTo>
                  <a:pt x="942395" y="642232"/>
                  <a:pt x="956682" y="661282"/>
                  <a:pt x="974780" y="679379"/>
                </a:cubicBezTo>
                <a:cubicBezTo>
                  <a:pt x="981447" y="686047"/>
                  <a:pt x="984305" y="689857"/>
                  <a:pt x="973827" y="696524"/>
                </a:cubicBezTo>
                <a:cubicBezTo>
                  <a:pt x="964302" y="702239"/>
                  <a:pt x="956682" y="711764"/>
                  <a:pt x="950015" y="721289"/>
                </a:cubicBezTo>
                <a:cubicBezTo>
                  <a:pt x="931917" y="746054"/>
                  <a:pt x="914772" y="770819"/>
                  <a:pt x="899532" y="797489"/>
                </a:cubicBezTo>
                <a:cubicBezTo>
                  <a:pt x="910010" y="785107"/>
                  <a:pt x="920487" y="772724"/>
                  <a:pt x="930012" y="759389"/>
                </a:cubicBezTo>
                <a:cubicBezTo>
                  <a:pt x="935727" y="751769"/>
                  <a:pt x="939537" y="749864"/>
                  <a:pt x="945252" y="759389"/>
                </a:cubicBezTo>
                <a:cubicBezTo>
                  <a:pt x="952872" y="771772"/>
                  <a:pt x="961445" y="784154"/>
                  <a:pt x="954777" y="800347"/>
                </a:cubicBezTo>
                <a:cubicBezTo>
                  <a:pt x="913820" y="910837"/>
                  <a:pt x="909057" y="1026089"/>
                  <a:pt x="910962" y="1142294"/>
                </a:cubicBezTo>
                <a:cubicBezTo>
                  <a:pt x="913820" y="1260404"/>
                  <a:pt x="913820" y="1377562"/>
                  <a:pt x="917630" y="1495672"/>
                </a:cubicBezTo>
                <a:cubicBezTo>
                  <a:pt x="920487" y="1589017"/>
                  <a:pt x="924297" y="1683314"/>
                  <a:pt x="929060" y="1776659"/>
                </a:cubicBezTo>
                <a:cubicBezTo>
                  <a:pt x="929060" y="1785232"/>
                  <a:pt x="932870" y="1796662"/>
                  <a:pt x="938585" y="1802377"/>
                </a:cubicBezTo>
                <a:cubicBezTo>
                  <a:pt x="967160" y="1833809"/>
                  <a:pt x="996687" y="1865242"/>
                  <a:pt x="1026215" y="1895722"/>
                </a:cubicBezTo>
                <a:cubicBezTo>
                  <a:pt x="1030025" y="1899532"/>
                  <a:pt x="1033835" y="1903342"/>
                  <a:pt x="1036692" y="1909057"/>
                </a:cubicBezTo>
                <a:cubicBezTo>
                  <a:pt x="983352" y="1909057"/>
                  <a:pt x="935727" y="1897627"/>
                  <a:pt x="889055" y="1877624"/>
                </a:cubicBezTo>
                <a:close/>
                <a:moveTo>
                  <a:pt x="1279580" y="1673789"/>
                </a:moveTo>
                <a:cubicBezTo>
                  <a:pt x="1278627" y="1698554"/>
                  <a:pt x="1274817" y="1723319"/>
                  <a:pt x="1275770" y="1747132"/>
                </a:cubicBezTo>
                <a:cubicBezTo>
                  <a:pt x="1275770" y="1771897"/>
                  <a:pt x="1267197" y="1791899"/>
                  <a:pt x="1250052" y="1809044"/>
                </a:cubicBezTo>
                <a:cubicBezTo>
                  <a:pt x="1229097" y="1829047"/>
                  <a:pt x="1208142" y="1850002"/>
                  <a:pt x="1188140" y="1870004"/>
                </a:cubicBezTo>
                <a:cubicBezTo>
                  <a:pt x="1177662" y="1880482"/>
                  <a:pt x="1170042" y="1891912"/>
                  <a:pt x="1170042" y="1907152"/>
                </a:cubicBezTo>
                <a:cubicBezTo>
                  <a:pt x="1170042" y="1911914"/>
                  <a:pt x="1165280" y="1917629"/>
                  <a:pt x="1160517" y="1919534"/>
                </a:cubicBezTo>
                <a:cubicBezTo>
                  <a:pt x="1154802" y="1922392"/>
                  <a:pt x="1148135" y="1925249"/>
                  <a:pt x="1142420" y="1924297"/>
                </a:cubicBezTo>
                <a:cubicBezTo>
                  <a:pt x="1110987" y="1922392"/>
                  <a:pt x="1079555" y="1919534"/>
                  <a:pt x="1045265" y="1916677"/>
                </a:cubicBezTo>
                <a:cubicBezTo>
                  <a:pt x="1049075" y="1910009"/>
                  <a:pt x="1050980" y="1905247"/>
                  <a:pt x="1053837" y="1901437"/>
                </a:cubicBezTo>
                <a:cubicBezTo>
                  <a:pt x="1079555" y="1868099"/>
                  <a:pt x="1106225" y="1835714"/>
                  <a:pt x="1132895" y="1803329"/>
                </a:cubicBezTo>
                <a:cubicBezTo>
                  <a:pt x="1140515" y="1793804"/>
                  <a:pt x="1144325" y="1784279"/>
                  <a:pt x="1143372" y="1770944"/>
                </a:cubicBezTo>
                <a:cubicBezTo>
                  <a:pt x="1141467" y="1735702"/>
                  <a:pt x="1139562" y="1701412"/>
                  <a:pt x="1137657" y="1666169"/>
                </a:cubicBezTo>
                <a:cubicBezTo>
                  <a:pt x="1134800" y="1612829"/>
                  <a:pt x="1133847" y="1558537"/>
                  <a:pt x="1130037" y="1505197"/>
                </a:cubicBezTo>
                <a:cubicBezTo>
                  <a:pt x="1126227" y="1435664"/>
                  <a:pt x="1121465" y="1366132"/>
                  <a:pt x="1115750" y="1296599"/>
                </a:cubicBezTo>
                <a:cubicBezTo>
                  <a:pt x="1110035" y="1228019"/>
                  <a:pt x="1103367" y="1160392"/>
                  <a:pt x="1094795" y="1091812"/>
                </a:cubicBezTo>
                <a:cubicBezTo>
                  <a:pt x="1084317" y="1006087"/>
                  <a:pt x="1071935" y="920362"/>
                  <a:pt x="1037645" y="839399"/>
                </a:cubicBezTo>
                <a:cubicBezTo>
                  <a:pt x="1029072" y="820349"/>
                  <a:pt x="1024310" y="800347"/>
                  <a:pt x="1019547" y="780344"/>
                </a:cubicBezTo>
                <a:cubicBezTo>
                  <a:pt x="1018595" y="774629"/>
                  <a:pt x="1020500" y="767009"/>
                  <a:pt x="1024310" y="761294"/>
                </a:cubicBezTo>
                <a:cubicBezTo>
                  <a:pt x="1028120" y="755579"/>
                  <a:pt x="1034787" y="751769"/>
                  <a:pt x="1042407" y="744149"/>
                </a:cubicBezTo>
                <a:cubicBezTo>
                  <a:pt x="1051932" y="766057"/>
                  <a:pt x="1060505" y="785107"/>
                  <a:pt x="1069077" y="806062"/>
                </a:cubicBezTo>
                <a:cubicBezTo>
                  <a:pt x="1065267" y="773677"/>
                  <a:pt x="1037645" y="721289"/>
                  <a:pt x="1014785" y="699382"/>
                </a:cubicBezTo>
                <a:cubicBezTo>
                  <a:pt x="1003355" y="688904"/>
                  <a:pt x="1003355" y="687952"/>
                  <a:pt x="1015737" y="677474"/>
                </a:cubicBezTo>
                <a:cubicBezTo>
                  <a:pt x="1033835" y="662234"/>
                  <a:pt x="1051932" y="647947"/>
                  <a:pt x="1068125" y="631754"/>
                </a:cubicBezTo>
                <a:cubicBezTo>
                  <a:pt x="1084317" y="615562"/>
                  <a:pt x="1095747" y="596512"/>
                  <a:pt x="1096700" y="571747"/>
                </a:cubicBezTo>
                <a:cubicBezTo>
                  <a:pt x="1096700" y="565079"/>
                  <a:pt x="1099557" y="559364"/>
                  <a:pt x="1102415" y="552697"/>
                </a:cubicBezTo>
                <a:cubicBezTo>
                  <a:pt x="1111940" y="569842"/>
                  <a:pt x="1122417" y="586987"/>
                  <a:pt x="1120512" y="606989"/>
                </a:cubicBezTo>
                <a:cubicBezTo>
                  <a:pt x="1116702" y="651757"/>
                  <a:pt x="1111940" y="697477"/>
                  <a:pt x="1107177" y="742244"/>
                </a:cubicBezTo>
                <a:cubicBezTo>
                  <a:pt x="1106225" y="748912"/>
                  <a:pt x="1105272" y="754627"/>
                  <a:pt x="1108130" y="761294"/>
                </a:cubicBezTo>
                <a:cubicBezTo>
                  <a:pt x="1114797" y="714622"/>
                  <a:pt x="1120512" y="667949"/>
                  <a:pt x="1127180" y="621277"/>
                </a:cubicBezTo>
                <a:cubicBezTo>
                  <a:pt x="1150992" y="690809"/>
                  <a:pt x="1176710" y="758437"/>
                  <a:pt x="1187187" y="829874"/>
                </a:cubicBezTo>
                <a:cubicBezTo>
                  <a:pt x="1194807" y="886072"/>
                  <a:pt x="1212905" y="939412"/>
                  <a:pt x="1228145" y="993704"/>
                </a:cubicBezTo>
                <a:cubicBezTo>
                  <a:pt x="1240527" y="1037519"/>
                  <a:pt x="1247195" y="1082287"/>
                  <a:pt x="1246242" y="1128007"/>
                </a:cubicBezTo>
                <a:cubicBezTo>
                  <a:pt x="1244337" y="1207064"/>
                  <a:pt x="1252910" y="1285169"/>
                  <a:pt x="1270055" y="1363274"/>
                </a:cubicBezTo>
                <a:cubicBezTo>
                  <a:pt x="1274817" y="1384229"/>
                  <a:pt x="1274817" y="1405184"/>
                  <a:pt x="1276722" y="1427092"/>
                </a:cubicBezTo>
                <a:cubicBezTo>
                  <a:pt x="1279580" y="1463287"/>
                  <a:pt x="1284342" y="1499482"/>
                  <a:pt x="1284342" y="1534724"/>
                </a:cubicBezTo>
                <a:cubicBezTo>
                  <a:pt x="1284342" y="1581397"/>
                  <a:pt x="1281485" y="1628069"/>
                  <a:pt x="1279580" y="1673789"/>
                </a:cubicBezTo>
                <a:close/>
                <a:moveTo>
                  <a:pt x="1437695" y="1289932"/>
                </a:moveTo>
                <a:cubicBezTo>
                  <a:pt x="1439600" y="1289932"/>
                  <a:pt x="1440552" y="1288979"/>
                  <a:pt x="1442457" y="1288979"/>
                </a:cubicBezTo>
                <a:cubicBezTo>
                  <a:pt x="1444362" y="1292789"/>
                  <a:pt x="1446267" y="1296599"/>
                  <a:pt x="1447220" y="1300409"/>
                </a:cubicBezTo>
                <a:cubicBezTo>
                  <a:pt x="1448172" y="1308982"/>
                  <a:pt x="1448172" y="1318507"/>
                  <a:pt x="1448172" y="1327079"/>
                </a:cubicBezTo>
                <a:cubicBezTo>
                  <a:pt x="1446267" y="1352797"/>
                  <a:pt x="1451030" y="1375657"/>
                  <a:pt x="1470080" y="1394707"/>
                </a:cubicBezTo>
                <a:cubicBezTo>
                  <a:pt x="1481510" y="1406137"/>
                  <a:pt x="1481510" y="1418519"/>
                  <a:pt x="1476747" y="1433759"/>
                </a:cubicBezTo>
                <a:cubicBezTo>
                  <a:pt x="1469127" y="1457572"/>
                  <a:pt x="1453887" y="1476622"/>
                  <a:pt x="1439600" y="1497577"/>
                </a:cubicBezTo>
                <a:cubicBezTo>
                  <a:pt x="1431980" y="1428044"/>
                  <a:pt x="1431027" y="1359464"/>
                  <a:pt x="1437695" y="1289932"/>
                </a:cubicBezTo>
                <a:close/>
                <a:moveTo>
                  <a:pt x="1475795" y="1882387"/>
                </a:moveTo>
                <a:cubicBezTo>
                  <a:pt x="1468175" y="1887149"/>
                  <a:pt x="1465317" y="1880482"/>
                  <a:pt x="1462460" y="1874767"/>
                </a:cubicBezTo>
                <a:cubicBezTo>
                  <a:pt x="1438647" y="1833809"/>
                  <a:pt x="1411977" y="1796662"/>
                  <a:pt x="1371972" y="1769992"/>
                </a:cubicBezTo>
                <a:cubicBezTo>
                  <a:pt x="1360542" y="1762372"/>
                  <a:pt x="1348160" y="1756657"/>
                  <a:pt x="1336730" y="1750942"/>
                </a:cubicBezTo>
                <a:cubicBezTo>
                  <a:pt x="1331015" y="1748084"/>
                  <a:pt x="1325300" y="1746179"/>
                  <a:pt x="1319585" y="1744274"/>
                </a:cubicBezTo>
                <a:cubicBezTo>
                  <a:pt x="1319585" y="1742369"/>
                  <a:pt x="1320537" y="1740464"/>
                  <a:pt x="1320537" y="1738559"/>
                </a:cubicBezTo>
                <a:cubicBezTo>
                  <a:pt x="1326252" y="1739512"/>
                  <a:pt x="1331967" y="1738559"/>
                  <a:pt x="1337682" y="1740464"/>
                </a:cubicBezTo>
                <a:cubicBezTo>
                  <a:pt x="1367210" y="1749989"/>
                  <a:pt x="1395785" y="1762372"/>
                  <a:pt x="1416740" y="1788089"/>
                </a:cubicBezTo>
                <a:cubicBezTo>
                  <a:pt x="1434837" y="1809997"/>
                  <a:pt x="1454840" y="1831904"/>
                  <a:pt x="1473890" y="1853812"/>
                </a:cubicBezTo>
                <a:cubicBezTo>
                  <a:pt x="1476747" y="1857622"/>
                  <a:pt x="1478652" y="1861432"/>
                  <a:pt x="1480557" y="1865242"/>
                </a:cubicBezTo>
                <a:cubicBezTo>
                  <a:pt x="1483415" y="1872862"/>
                  <a:pt x="1482462" y="1878577"/>
                  <a:pt x="1475795" y="1882387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25" name="Graphic 12">
            <a:extLst>
              <a:ext uri="{FF2B5EF4-FFF2-40B4-BE49-F238E27FC236}">
                <a16:creationId xmlns:a16="http://schemas.microsoft.com/office/drawing/2014/main" id="{12A019EE-52BE-406E-8C67-144C45F84CD2}"/>
              </a:ext>
            </a:extLst>
          </p:cNvPr>
          <p:cNvSpPr/>
          <p:nvPr/>
        </p:nvSpPr>
        <p:spPr>
          <a:xfrm>
            <a:off x="5370675" y="2173792"/>
            <a:ext cx="1450649" cy="3580814"/>
          </a:xfrm>
          <a:custGeom>
            <a:avLst/>
            <a:gdLst>
              <a:gd name="connsiteX0" fmla="*/ 10001 w 1809750"/>
              <a:gd name="connsiteY0" fmla="*/ 4380249 h 4467225"/>
              <a:gd name="connsiteX1" fmla="*/ 33814 w 1809750"/>
              <a:gd name="connsiteY1" fmla="*/ 4357389 h 4467225"/>
              <a:gd name="connsiteX2" fmla="*/ 68104 w 1809750"/>
              <a:gd name="connsiteY2" fmla="*/ 4343101 h 4467225"/>
              <a:gd name="connsiteX3" fmla="*/ 128111 w 1809750"/>
              <a:gd name="connsiteY3" fmla="*/ 4262139 h 4467225"/>
              <a:gd name="connsiteX4" fmla="*/ 157639 w 1809750"/>
              <a:gd name="connsiteY4" fmla="*/ 4100214 h 4467225"/>
              <a:gd name="connsiteX5" fmla="*/ 220504 w 1809750"/>
              <a:gd name="connsiteY5" fmla="*/ 3863994 h 4467225"/>
              <a:gd name="connsiteX6" fmla="*/ 242411 w 1809750"/>
              <a:gd name="connsiteY6" fmla="*/ 3805891 h 4467225"/>
              <a:gd name="connsiteX7" fmla="*/ 268129 w 1809750"/>
              <a:gd name="connsiteY7" fmla="*/ 3699211 h 4467225"/>
              <a:gd name="connsiteX8" fmla="*/ 328136 w 1809750"/>
              <a:gd name="connsiteY8" fmla="*/ 3422034 h 4467225"/>
              <a:gd name="connsiteX9" fmla="*/ 327184 w 1809750"/>
              <a:gd name="connsiteY9" fmla="*/ 3396316 h 4467225"/>
              <a:gd name="connsiteX10" fmla="*/ 328136 w 1809750"/>
              <a:gd name="connsiteY10" fmla="*/ 3382029 h 4467225"/>
              <a:gd name="connsiteX11" fmla="*/ 370999 w 1809750"/>
              <a:gd name="connsiteY11" fmla="*/ 3260109 h 4467225"/>
              <a:gd name="connsiteX12" fmla="*/ 386239 w 1809750"/>
              <a:gd name="connsiteY12" fmla="*/ 3223914 h 4467225"/>
              <a:gd name="connsiteX13" fmla="*/ 406241 w 1809750"/>
              <a:gd name="connsiteY13" fmla="*/ 3121996 h 4467225"/>
              <a:gd name="connsiteX14" fmla="*/ 423386 w 1809750"/>
              <a:gd name="connsiteY14" fmla="*/ 3035319 h 4467225"/>
              <a:gd name="connsiteX15" fmla="*/ 434816 w 1809750"/>
              <a:gd name="connsiteY15" fmla="*/ 2983884 h 4467225"/>
              <a:gd name="connsiteX16" fmla="*/ 461486 w 1809750"/>
              <a:gd name="connsiteY16" fmla="*/ 2818149 h 4467225"/>
              <a:gd name="connsiteX17" fmla="*/ 471011 w 1809750"/>
              <a:gd name="connsiteY17" fmla="*/ 2784811 h 4467225"/>
              <a:gd name="connsiteX18" fmla="*/ 476726 w 1809750"/>
              <a:gd name="connsiteY18" fmla="*/ 2732424 h 4467225"/>
              <a:gd name="connsiteX19" fmla="*/ 495776 w 1809750"/>
              <a:gd name="connsiteY19" fmla="*/ 2643841 h 4467225"/>
              <a:gd name="connsiteX20" fmla="*/ 503396 w 1809750"/>
              <a:gd name="connsiteY20" fmla="*/ 2624791 h 4467225"/>
              <a:gd name="connsiteX21" fmla="*/ 504349 w 1809750"/>
              <a:gd name="connsiteY21" fmla="*/ 2537161 h 4467225"/>
              <a:gd name="connsiteX22" fmla="*/ 511016 w 1809750"/>
              <a:gd name="connsiteY22" fmla="*/ 2502871 h 4467225"/>
              <a:gd name="connsiteX23" fmla="*/ 538639 w 1809750"/>
              <a:gd name="connsiteY23" fmla="*/ 2290464 h 4467225"/>
              <a:gd name="connsiteX24" fmla="*/ 539591 w 1809750"/>
              <a:gd name="connsiteY24" fmla="*/ 2259984 h 4467225"/>
              <a:gd name="connsiteX25" fmla="*/ 559594 w 1809750"/>
              <a:gd name="connsiteY25" fmla="*/ 2226646 h 4467225"/>
              <a:gd name="connsiteX26" fmla="*/ 558641 w 1809750"/>
              <a:gd name="connsiteY26" fmla="*/ 2183784 h 4467225"/>
              <a:gd name="connsiteX27" fmla="*/ 561499 w 1809750"/>
              <a:gd name="connsiteY27" fmla="*/ 2168544 h 4467225"/>
              <a:gd name="connsiteX28" fmla="*/ 554831 w 1809750"/>
              <a:gd name="connsiteY28" fmla="*/ 2102821 h 4467225"/>
              <a:gd name="connsiteX29" fmla="*/ 529114 w 1809750"/>
              <a:gd name="connsiteY29" fmla="*/ 2085676 h 4467225"/>
              <a:gd name="connsiteX30" fmla="*/ 493871 w 1809750"/>
              <a:gd name="connsiteY30" fmla="*/ 2092344 h 4467225"/>
              <a:gd name="connsiteX31" fmla="*/ 492919 w 1809750"/>
              <a:gd name="connsiteY31" fmla="*/ 2084724 h 4467225"/>
              <a:gd name="connsiteX32" fmla="*/ 520541 w 1809750"/>
              <a:gd name="connsiteY32" fmla="*/ 2079961 h 4467225"/>
              <a:gd name="connsiteX33" fmla="*/ 520541 w 1809750"/>
              <a:gd name="connsiteY33" fmla="*/ 2075199 h 4467225"/>
              <a:gd name="connsiteX34" fmla="*/ 474821 w 1809750"/>
              <a:gd name="connsiteY34" fmla="*/ 2063769 h 4467225"/>
              <a:gd name="connsiteX35" fmla="*/ 488156 w 1809750"/>
              <a:gd name="connsiteY35" fmla="*/ 2009476 h 4467225"/>
              <a:gd name="connsiteX36" fmla="*/ 579596 w 1809750"/>
              <a:gd name="connsiteY36" fmla="*/ 1892319 h 4467225"/>
              <a:gd name="connsiteX37" fmla="*/ 533876 w 1809750"/>
              <a:gd name="connsiteY37" fmla="*/ 1886604 h 4467225"/>
              <a:gd name="connsiteX38" fmla="*/ 513874 w 1809750"/>
              <a:gd name="connsiteY38" fmla="*/ 1897081 h 4467225"/>
              <a:gd name="connsiteX39" fmla="*/ 461486 w 1809750"/>
              <a:gd name="connsiteY39" fmla="*/ 1948516 h 4467225"/>
              <a:gd name="connsiteX40" fmla="*/ 420529 w 1809750"/>
              <a:gd name="connsiteY40" fmla="*/ 2017096 h 4467225"/>
              <a:gd name="connsiteX41" fmla="*/ 432911 w 1809750"/>
              <a:gd name="connsiteY41" fmla="*/ 2049481 h 4467225"/>
              <a:gd name="connsiteX42" fmla="*/ 444341 w 1809750"/>
              <a:gd name="connsiteY42" fmla="*/ 2054244 h 4467225"/>
              <a:gd name="connsiteX43" fmla="*/ 410051 w 1809750"/>
              <a:gd name="connsiteY43" fmla="*/ 2059959 h 4467225"/>
              <a:gd name="connsiteX44" fmla="*/ 412909 w 1809750"/>
              <a:gd name="connsiteY44" fmla="*/ 2079961 h 4467225"/>
              <a:gd name="connsiteX45" fmla="*/ 409099 w 1809750"/>
              <a:gd name="connsiteY45" fmla="*/ 2084724 h 4467225"/>
              <a:gd name="connsiteX46" fmla="*/ 387191 w 1809750"/>
              <a:gd name="connsiteY46" fmla="*/ 2069484 h 4467225"/>
              <a:gd name="connsiteX47" fmla="*/ 366236 w 1809750"/>
              <a:gd name="connsiteY47" fmla="*/ 2029479 h 4467225"/>
              <a:gd name="connsiteX48" fmla="*/ 348139 w 1809750"/>
              <a:gd name="connsiteY48" fmla="*/ 2004714 h 4467225"/>
              <a:gd name="connsiteX49" fmla="*/ 322421 w 1809750"/>
              <a:gd name="connsiteY49" fmla="*/ 1957089 h 4467225"/>
              <a:gd name="connsiteX50" fmla="*/ 289084 w 1809750"/>
              <a:gd name="connsiteY50" fmla="*/ 1910416 h 4467225"/>
              <a:gd name="connsiteX51" fmla="*/ 259556 w 1809750"/>
              <a:gd name="connsiteY51" fmla="*/ 1877079 h 4467225"/>
              <a:gd name="connsiteX52" fmla="*/ 264319 w 1809750"/>
              <a:gd name="connsiteY52" fmla="*/ 1872316 h 4467225"/>
              <a:gd name="connsiteX53" fmla="*/ 278606 w 1809750"/>
              <a:gd name="connsiteY53" fmla="*/ 1881841 h 4467225"/>
              <a:gd name="connsiteX54" fmla="*/ 149066 w 1809750"/>
              <a:gd name="connsiteY54" fmla="*/ 1581804 h 4467225"/>
              <a:gd name="connsiteX55" fmla="*/ 109061 w 1809750"/>
              <a:gd name="connsiteY55" fmla="*/ 1461789 h 4467225"/>
              <a:gd name="connsiteX56" fmla="*/ 106204 w 1809750"/>
              <a:gd name="connsiteY56" fmla="*/ 1429404 h 4467225"/>
              <a:gd name="connsiteX57" fmla="*/ 111919 w 1809750"/>
              <a:gd name="connsiteY57" fmla="*/ 1353204 h 4467225"/>
              <a:gd name="connsiteX58" fmla="*/ 133826 w 1809750"/>
              <a:gd name="connsiteY58" fmla="*/ 1303674 h 4467225"/>
              <a:gd name="connsiteX59" fmla="*/ 206216 w 1809750"/>
              <a:gd name="connsiteY59" fmla="*/ 1160799 h 4467225"/>
              <a:gd name="connsiteX60" fmla="*/ 220504 w 1809750"/>
              <a:gd name="connsiteY60" fmla="*/ 1133176 h 4467225"/>
              <a:gd name="connsiteX61" fmla="*/ 246221 w 1809750"/>
              <a:gd name="connsiteY61" fmla="*/ 1089361 h 4467225"/>
              <a:gd name="connsiteX62" fmla="*/ 299561 w 1809750"/>
              <a:gd name="connsiteY62" fmla="*/ 986491 h 4467225"/>
              <a:gd name="connsiteX63" fmla="*/ 347186 w 1809750"/>
              <a:gd name="connsiteY63" fmla="*/ 891241 h 4467225"/>
              <a:gd name="connsiteX64" fmla="*/ 365284 w 1809750"/>
              <a:gd name="connsiteY64" fmla="*/ 840759 h 4467225"/>
              <a:gd name="connsiteX65" fmla="*/ 372904 w 1809750"/>
              <a:gd name="connsiteY65" fmla="*/ 817899 h 4467225"/>
              <a:gd name="connsiteX66" fmla="*/ 407194 w 1809750"/>
              <a:gd name="connsiteY66" fmla="*/ 750271 h 4467225"/>
              <a:gd name="connsiteX67" fmla="*/ 456724 w 1809750"/>
              <a:gd name="connsiteY67" fmla="*/ 719791 h 4467225"/>
              <a:gd name="connsiteX68" fmla="*/ 571024 w 1809750"/>
              <a:gd name="connsiteY68" fmla="*/ 684549 h 4467225"/>
              <a:gd name="connsiteX69" fmla="*/ 671036 w 1809750"/>
              <a:gd name="connsiteY69" fmla="*/ 632161 h 4467225"/>
              <a:gd name="connsiteX70" fmla="*/ 683419 w 1809750"/>
              <a:gd name="connsiteY70" fmla="*/ 614064 h 4467225"/>
              <a:gd name="connsiteX71" fmla="*/ 693896 w 1809750"/>
              <a:gd name="connsiteY71" fmla="*/ 548341 h 4467225"/>
              <a:gd name="connsiteX72" fmla="*/ 699611 w 1809750"/>
              <a:gd name="connsiteY72" fmla="*/ 438804 h 4467225"/>
              <a:gd name="connsiteX73" fmla="*/ 694849 w 1809750"/>
              <a:gd name="connsiteY73" fmla="*/ 383559 h 4467225"/>
              <a:gd name="connsiteX74" fmla="*/ 717709 w 1809750"/>
              <a:gd name="connsiteY74" fmla="*/ 281641 h 4467225"/>
              <a:gd name="connsiteX75" fmla="*/ 747236 w 1809750"/>
              <a:gd name="connsiteY75" fmla="*/ 187344 h 4467225"/>
              <a:gd name="connsiteX76" fmla="*/ 762476 w 1809750"/>
              <a:gd name="connsiteY76" fmla="*/ 163531 h 4467225"/>
              <a:gd name="connsiteX77" fmla="*/ 824389 w 1809750"/>
              <a:gd name="connsiteY77" fmla="*/ 91141 h 4467225"/>
              <a:gd name="connsiteX78" fmla="*/ 857726 w 1809750"/>
              <a:gd name="connsiteY78" fmla="*/ 42564 h 4467225"/>
              <a:gd name="connsiteX79" fmla="*/ 879634 w 1809750"/>
              <a:gd name="connsiteY79" fmla="*/ 35896 h 4467225"/>
              <a:gd name="connsiteX80" fmla="*/ 904399 w 1809750"/>
              <a:gd name="connsiteY80" fmla="*/ 30181 h 4467225"/>
              <a:gd name="connsiteX81" fmla="*/ 982504 w 1809750"/>
              <a:gd name="connsiteY81" fmla="*/ 11131 h 4467225"/>
              <a:gd name="connsiteX82" fmla="*/ 1059656 w 1809750"/>
              <a:gd name="connsiteY82" fmla="*/ 31134 h 4467225"/>
              <a:gd name="connsiteX83" fmla="*/ 1208246 w 1809750"/>
              <a:gd name="connsiteY83" fmla="*/ 231159 h 4467225"/>
              <a:gd name="connsiteX84" fmla="*/ 1225391 w 1809750"/>
              <a:gd name="connsiteY84" fmla="*/ 466426 h 4467225"/>
              <a:gd name="connsiteX85" fmla="*/ 1224439 w 1809750"/>
              <a:gd name="connsiteY85" fmla="*/ 476904 h 4467225"/>
              <a:gd name="connsiteX86" fmla="*/ 1233011 w 1809750"/>
              <a:gd name="connsiteY86" fmla="*/ 670261 h 4467225"/>
              <a:gd name="connsiteX87" fmla="*/ 1278731 w 1809750"/>
              <a:gd name="connsiteY87" fmla="*/ 721696 h 4467225"/>
              <a:gd name="connsiteX88" fmla="*/ 1348264 w 1809750"/>
              <a:gd name="connsiteY88" fmla="*/ 732174 h 4467225"/>
              <a:gd name="connsiteX89" fmla="*/ 1381601 w 1809750"/>
              <a:gd name="connsiteY89" fmla="*/ 755986 h 4467225"/>
              <a:gd name="connsiteX90" fmla="*/ 1409224 w 1809750"/>
              <a:gd name="connsiteY90" fmla="*/ 801706 h 4467225"/>
              <a:gd name="connsiteX91" fmla="*/ 1417796 w 1809750"/>
              <a:gd name="connsiteY91" fmla="*/ 820756 h 4467225"/>
              <a:gd name="connsiteX92" fmla="*/ 1447324 w 1809750"/>
              <a:gd name="connsiteY92" fmla="*/ 879811 h 4467225"/>
              <a:gd name="connsiteX93" fmla="*/ 1549241 w 1809750"/>
              <a:gd name="connsiteY93" fmla="*/ 1010304 h 4467225"/>
              <a:gd name="connsiteX94" fmla="*/ 1579721 w 1809750"/>
              <a:gd name="connsiteY94" fmla="*/ 1043641 h 4467225"/>
              <a:gd name="connsiteX95" fmla="*/ 1634014 w 1809750"/>
              <a:gd name="connsiteY95" fmla="*/ 1114126 h 4467225"/>
              <a:gd name="connsiteX96" fmla="*/ 1742599 w 1809750"/>
              <a:gd name="connsiteY96" fmla="*/ 1255096 h 4467225"/>
              <a:gd name="connsiteX97" fmla="*/ 1774031 w 1809750"/>
              <a:gd name="connsiteY97" fmla="*/ 1312246 h 4467225"/>
              <a:gd name="connsiteX98" fmla="*/ 1797844 w 1809750"/>
              <a:gd name="connsiteY98" fmla="*/ 1354156 h 4467225"/>
              <a:gd name="connsiteX99" fmla="*/ 1806416 w 1809750"/>
              <a:gd name="connsiteY99" fmla="*/ 1372254 h 4467225"/>
              <a:gd name="connsiteX100" fmla="*/ 1801654 w 1809750"/>
              <a:gd name="connsiteY100" fmla="*/ 1457026 h 4467225"/>
              <a:gd name="connsiteX101" fmla="*/ 1762601 w 1809750"/>
              <a:gd name="connsiteY101" fmla="*/ 1607521 h 4467225"/>
              <a:gd name="connsiteX102" fmla="*/ 1740694 w 1809750"/>
              <a:gd name="connsiteY102" fmla="*/ 1665624 h 4467225"/>
              <a:gd name="connsiteX103" fmla="*/ 1700689 w 1809750"/>
              <a:gd name="connsiteY103" fmla="*/ 1787544 h 4467225"/>
              <a:gd name="connsiteX104" fmla="*/ 1698784 w 1809750"/>
              <a:gd name="connsiteY104" fmla="*/ 1793259 h 4467225"/>
              <a:gd name="connsiteX105" fmla="*/ 1686401 w 1809750"/>
              <a:gd name="connsiteY105" fmla="*/ 1869459 h 4467225"/>
              <a:gd name="connsiteX106" fmla="*/ 1653064 w 1809750"/>
              <a:gd name="connsiteY106" fmla="*/ 1898034 h 4467225"/>
              <a:gd name="connsiteX107" fmla="*/ 1609249 w 1809750"/>
              <a:gd name="connsiteY107" fmla="*/ 2004714 h 4467225"/>
              <a:gd name="connsiteX108" fmla="*/ 1568291 w 1809750"/>
              <a:gd name="connsiteY108" fmla="*/ 2011381 h 4467225"/>
              <a:gd name="connsiteX109" fmla="*/ 1535906 w 1809750"/>
              <a:gd name="connsiteY109" fmla="*/ 1998046 h 4467225"/>
              <a:gd name="connsiteX110" fmla="*/ 1582579 w 1809750"/>
              <a:gd name="connsiteY110" fmla="*/ 1964709 h 4467225"/>
              <a:gd name="connsiteX111" fmla="*/ 1499711 w 1809750"/>
              <a:gd name="connsiteY111" fmla="*/ 1878984 h 4467225"/>
              <a:gd name="connsiteX112" fmla="*/ 1486376 w 1809750"/>
              <a:gd name="connsiteY112" fmla="*/ 1865649 h 4467225"/>
              <a:gd name="connsiteX113" fmla="*/ 1426369 w 1809750"/>
              <a:gd name="connsiteY113" fmla="*/ 1834216 h 4467225"/>
              <a:gd name="connsiteX114" fmla="*/ 1479709 w 1809750"/>
              <a:gd name="connsiteY114" fmla="*/ 1908511 h 4467225"/>
              <a:gd name="connsiteX115" fmla="*/ 1511141 w 1809750"/>
              <a:gd name="connsiteY115" fmla="*/ 1983759 h 4467225"/>
              <a:gd name="connsiteX116" fmla="*/ 1507331 w 1809750"/>
              <a:gd name="connsiteY116" fmla="*/ 2011381 h 4467225"/>
              <a:gd name="connsiteX117" fmla="*/ 1484471 w 1809750"/>
              <a:gd name="connsiteY117" fmla="*/ 2006619 h 4467225"/>
              <a:gd name="connsiteX118" fmla="*/ 1446371 w 1809750"/>
              <a:gd name="connsiteY118" fmla="*/ 2034241 h 4467225"/>
              <a:gd name="connsiteX119" fmla="*/ 1463516 w 1809750"/>
              <a:gd name="connsiteY119" fmla="*/ 2120919 h 4467225"/>
              <a:gd name="connsiteX120" fmla="*/ 1468279 w 1809750"/>
              <a:gd name="connsiteY120" fmla="*/ 2202834 h 4467225"/>
              <a:gd name="connsiteX121" fmla="*/ 1472089 w 1809750"/>
              <a:gd name="connsiteY121" fmla="*/ 2251411 h 4467225"/>
              <a:gd name="connsiteX122" fmla="*/ 1468279 w 1809750"/>
              <a:gd name="connsiteY122" fmla="*/ 2393334 h 4467225"/>
              <a:gd name="connsiteX123" fmla="*/ 1453991 w 1809750"/>
              <a:gd name="connsiteY123" fmla="*/ 2605741 h 4467225"/>
              <a:gd name="connsiteX124" fmla="*/ 1438751 w 1809750"/>
              <a:gd name="connsiteY124" fmla="*/ 2816244 h 4467225"/>
              <a:gd name="connsiteX125" fmla="*/ 1432084 w 1809750"/>
              <a:gd name="connsiteY125" fmla="*/ 2962929 h 4467225"/>
              <a:gd name="connsiteX126" fmla="*/ 1424464 w 1809750"/>
              <a:gd name="connsiteY126" fmla="*/ 3218199 h 4467225"/>
              <a:gd name="connsiteX127" fmla="*/ 1418749 w 1809750"/>
              <a:gd name="connsiteY127" fmla="*/ 3379171 h 4467225"/>
              <a:gd name="connsiteX128" fmla="*/ 1428274 w 1809750"/>
              <a:gd name="connsiteY128" fmla="*/ 3838276 h 4467225"/>
              <a:gd name="connsiteX129" fmla="*/ 1414939 w 1809750"/>
              <a:gd name="connsiteY129" fmla="*/ 4017346 h 4467225"/>
              <a:gd name="connsiteX130" fmla="*/ 1406366 w 1809750"/>
              <a:gd name="connsiteY130" fmla="*/ 4130694 h 4467225"/>
              <a:gd name="connsiteX131" fmla="*/ 1394936 w 1809750"/>
              <a:gd name="connsiteY131" fmla="*/ 4244041 h 4467225"/>
              <a:gd name="connsiteX132" fmla="*/ 1393031 w 1809750"/>
              <a:gd name="connsiteY132" fmla="*/ 4272616 h 4467225"/>
              <a:gd name="connsiteX133" fmla="*/ 1384459 w 1809750"/>
              <a:gd name="connsiteY133" fmla="*/ 4389774 h 4467225"/>
              <a:gd name="connsiteX134" fmla="*/ 1368266 w 1809750"/>
              <a:gd name="connsiteY134" fmla="*/ 4402156 h 4467225"/>
              <a:gd name="connsiteX135" fmla="*/ 1309211 w 1809750"/>
              <a:gd name="connsiteY135" fmla="*/ 4403109 h 4467225"/>
              <a:gd name="connsiteX136" fmla="*/ 1240631 w 1809750"/>
              <a:gd name="connsiteY136" fmla="*/ 4461211 h 4467225"/>
              <a:gd name="connsiteX137" fmla="*/ 1121569 w 1809750"/>
              <a:gd name="connsiteY137" fmla="*/ 4468831 h 4467225"/>
              <a:gd name="connsiteX138" fmla="*/ 1091089 w 1809750"/>
              <a:gd name="connsiteY138" fmla="*/ 4445971 h 4467225"/>
              <a:gd name="connsiteX139" fmla="*/ 1068229 w 1809750"/>
              <a:gd name="connsiteY139" fmla="*/ 4360246 h 4467225"/>
              <a:gd name="connsiteX140" fmla="*/ 1052989 w 1809750"/>
              <a:gd name="connsiteY140" fmla="*/ 4259281 h 4467225"/>
              <a:gd name="connsiteX141" fmla="*/ 1070134 w 1809750"/>
              <a:gd name="connsiteY141" fmla="*/ 4195464 h 4467225"/>
              <a:gd name="connsiteX142" fmla="*/ 1084421 w 1809750"/>
              <a:gd name="connsiteY142" fmla="*/ 4105929 h 4467225"/>
              <a:gd name="connsiteX143" fmla="*/ 1085374 w 1809750"/>
              <a:gd name="connsiteY143" fmla="*/ 3964959 h 4467225"/>
              <a:gd name="connsiteX144" fmla="*/ 1090136 w 1809750"/>
              <a:gd name="connsiteY144" fmla="*/ 3763981 h 4467225"/>
              <a:gd name="connsiteX145" fmla="*/ 1090136 w 1809750"/>
              <a:gd name="connsiteY145" fmla="*/ 3575386 h 4467225"/>
              <a:gd name="connsiteX146" fmla="*/ 1091089 w 1809750"/>
              <a:gd name="connsiteY146" fmla="*/ 3440131 h 4467225"/>
              <a:gd name="connsiteX147" fmla="*/ 1084421 w 1809750"/>
              <a:gd name="connsiteY147" fmla="*/ 3398221 h 4467225"/>
              <a:gd name="connsiteX148" fmla="*/ 1083469 w 1809750"/>
              <a:gd name="connsiteY148" fmla="*/ 3383934 h 4467225"/>
              <a:gd name="connsiteX149" fmla="*/ 1088231 w 1809750"/>
              <a:gd name="connsiteY149" fmla="*/ 3122949 h 4467225"/>
              <a:gd name="connsiteX150" fmla="*/ 1075849 w 1809750"/>
              <a:gd name="connsiteY150" fmla="*/ 2908636 h 4467225"/>
              <a:gd name="connsiteX151" fmla="*/ 1047274 w 1809750"/>
              <a:gd name="connsiteY151" fmla="*/ 2654319 h 4467225"/>
              <a:gd name="connsiteX152" fmla="*/ 1026319 w 1809750"/>
              <a:gd name="connsiteY152" fmla="*/ 2539066 h 4467225"/>
              <a:gd name="connsiteX153" fmla="*/ 1023461 w 1809750"/>
              <a:gd name="connsiteY153" fmla="*/ 2510491 h 4467225"/>
              <a:gd name="connsiteX154" fmla="*/ 1015841 w 1809750"/>
              <a:gd name="connsiteY154" fmla="*/ 2488584 h 4467225"/>
              <a:gd name="connsiteX155" fmla="*/ 1009174 w 1809750"/>
              <a:gd name="connsiteY155" fmla="*/ 2457151 h 4467225"/>
              <a:gd name="connsiteX156" fmla="*/ 1002506 w 1809750"/>
              <a:gd name="connsiteY156" fmla="*/ 2400001 h 4467225"/>
              <a:gd name="connsiteX157" fmla="*/ 977741 w 1809750"/>
              <a:gd name="connsiteY157" fmla="*/ 2420956 h 4467225"/>
              <a:gd name="connsiteX158" fmla="*/ 898684 w 1809750"/>
              <a:gd name="connsiteY158" fmla="*/ 2683846 h 4467225"/>
              <a:gd name="connsiteX159" fmla="*/ 799624 w 1809750"/>
              <a:gd name="connsiteY159" fmla="*/ 3000076 h 4467225"/>
              <a:gd name="connsiteX160" fmla="*/ 741521 w 1809750"/>
              <a:gd name="connsiteY160" fmla="*/ 3304876 h 4467225"/>
              <a:gd name="connsiteX161" fmla="*/ 736759 w 1809750"/>
              <a:gd name="connsiteY161" fmla="*/ 3384886 h 4467225"/>
              <a:gd name="connsiteX162" fmla="*/ 725329 w 1809750"/>
              <a:gd name="connsiteY162" fmla="*/ 3419176 h 4467225"/>
              <a:gd name="connsiteX163" fmla="*/ 705326 w 1809750"/>
              <a:gd name="connsiteY163" fmla="*/ 3529666 h 4467225"/>
              <a:gd name="connsiteX164" fmla="*/ 679609 w 1809750"/>
              <a:gd name="connsiteY164" fmla="*/ 3662064 h 4467225"/>
              <a:gd name="connsiteX165" fmla="*/ 654844 w 1809750"/>
              <a:gd name="connsiteY165" fmla="*/ 3813511 h 4467225"/>
              <a:gd name="connsiteX166" fmla="*/ 628174 w 1809750"/>
              <a:gd name="connsiteY166" fmla="*/ 3989724 h 4467225"/>
              <a:gd name="connsiteX167" fmla="*/ 611981 w 1809750"/>
              <a:gd name="connsiteY167" fmla="*/ 4096404 h 4467225"/>
              <a:gd name="connsiteX168" fmla="*/ 595789 w 1809750"/>
              <a:gd name="connsiteY168" fmla="*/ 4204989 h 4467225"/>
              <a:gd name="connsiteX169" fmla="*/ 572929 w 1809750"/>
              <a:gd name="connsiteY169" fmla="*/ 4360246 h 4467225"/>
              <a:gd name="connsiteX170" fmla="*/ 571976 w 1809750"/>
              <a:gd name="connsiteY170" fmla="*/ 4365961 h 4467225"/>
              <a:gd name="connsiteX171" fmla="*/ 536734 w 1809750"/>
              <a:gd name="connsiteY171" fmla="*/ 4398346 h 4467225"/>
              <a:gd name="connsiteX172" fmla="*/ 410051 w 1809750"/>
              <a:gd name="connsiteY172" fmla="*/ 4390726 h 4467225"/>
              <a:gd name="connsiteX173" fmla="*/ 377666 w 1809750"/>
              <a:gd name="connsiteY173" fmla="*/ 4404061 h 4467225"/>
              <a:gd name="connsiteX174" fmla="*/ 359569 w 1809750"/>
              <a:gd name="connsiteY174" fmla="*/ 4412634 h 4467225"/>
              <a:gd name="connsiteX175" fmla="*/ 343376 w 1809750"/>
              <a:gd name="connsiteY175" fmla="*/ 4397394 h 4467225"/>
              <a:gd name="connsiteX176" fmla="*/ 319564 w 1809750"/>
              <a:gd name="connsiteY176" fmla="*/ 4374534 h 4467225"/>
              <a:gd name="connsiteX177" fmla="*/ 301466 w 1809750"/>
              <a:gd name="connsiteY177" fmla="*/ 4369771 h 4467225"/>
              <a:gd name="connsiteX178" fmla="*/ 276701 w 1809750"/>
              <a:gd name="connsiteY178" fmla="*/ 4385011 h 4467225"/>
              <a:gd name="connsiteX179" fmla="*/ 198596 w 1809750"/>
              <a:gd name="connsiteY179" fmla="*/ 4448829 h 4467225"/>
              <a:gd name="connsiteX180" fmla="*/ 78581 w 1809750"/>
              <a:gd name="connsiteY180" fmla="*/ 4447876 h 4467225"/>
              <a:gd name="connsiteX181" fmla="*/ 7144 w 1809750"/>
              <a:gd name="connsiteY181" fmla="*/ 4419301 h 4467225"/>
              <a:gd name="connsiteX182" fmla="*/ 10001 w 1809750"/>
              <a:gd name="connsiteY182" fmla="*/ 4380249 h 4467225"/>
              <a:gd name="connsiteX183" fmla="*/ 705326 w 1809750"/>
              <a:gd name="connsiteY183" fmla="*/ 762654 h 4467225"/>
              <a:gd name="connsiteX184" fmla="*/ 719614 w 1809750"/>
              <a:gd name="connsiteY184" fmla="*/ 792181 h 4467225"/>
              <a:gd name="connsiteX185" fmla="*/ 739616 w 1809750"/>
              <a:gd name="connsiteY185" fmla="*/ 840759 h 4467225"/>
              <a:gd name="connsiteX186" fmla="*/ 752951 w 1809750"/>
              <a:gd name="connsiteY186" fmla="*/ 867429 h 4467225"/>
              <a:gd name="connsiteX187" fmla="*/ 760571 w 1809750"/>
              <a:gd name="connsiteY187" fmla="*/ 945534 h 4467225"/>
              <a:gd name="connsiteX188" fmla="*/ 775811 w 1809750"/>
              <a:gd name="connsiteY188" fmla="*/ 1109364 h 4467225"/>
              <a:gd name="connsiteX189" fmla="*/ 866299 w 1809750"/>
              <a:gd name="connsiteY189" fmla="*/ 1383684 h 4467225"/>
              <a:gd name="connsiteX190" fmla="*/ 890111 w 1809750"/>
              <a:gd name="connsiteY190" fmla="*/ 1427499 h 4467225"/>
              <a:gd name="connsiteX191" fmla="*/ 914876 w 1809750"/>
              <a:gd name="connsiteY191" fmla="*/ 1369396 h 4467225"/>
              <a:gd name="connsiteX192" fmla="*/ 1006316 w 1809750"/>
              <a:gd name="connsiteY192" fmla="*/ 1135081 h 4467225"/>
              <a:gd name="connsiteX193" fmla="*/ 1058704 w 1809750"/>
              <a:gd name="connsiteY193" fmla="*/ 1014114 h 4467225"/>
              <a:gd name="connsiteX194" fmla="*/ 1060609 w 1809750"/>
              <a:gd name="connsiteY194" fmla="*/ 974109 h 4467225"/>
              <a:gd name="connsiteX195" fmla="*/ 1052989 w 1809750"/>
              <a:gd name="connsiteY195" fmla="*/ 881716 h 4467225"/>
              <a:gd name="connsiteX196" fmla="*/ 1063466 w 1809750"/>
              <a:gd name="connsiteY196" fmla="*/ 863619 h 4467225"/>
              <a:gd name="connsiteX197" fmla="*/ 1126331 w 1809750"/>
              <a:gd name="connsiteY197" fmla="*/ 804564 h 4467225"/>
              <a:gd name="connsiteX198" fmla="*/ 1206341 w 1809750"/>
              <a:gd name="connsiteY198" fmla="*/ 850284 h 4467225"/>
              <a:gd name="connsiteX199" fmla="*/ 1067276 w 1809750"/>
              <a:gd name="connsiteY199" fmla="*/ 633114 h 4467225"/>
              <a:gd name="connsiteX200" fmla="*/ 1049179 w 1809750"/>
              <a:gd name="connsiteY200" fmla="*/ 710266 h 4467225"/>
              <a:gd name="connsiteX201" fmla="*/ 1040606 w 1809750"/>
              <a:gd name="connsiteY201" fmla="*/ 776941 h 4467225"/>
              <a:gd name="connsiteX202" fmla="*/ 1030129 w 1809750"/>
              <a:gd name="connsiteY202" fmla="*/ 814089 h 4467225"/>
              <a:gd name="connsiteX203" fmla="*/ 997744 w 1809750"/>
              <a:gd name="connsiteY203" fmla="*/ 848379 h 4467225"/>
              <a:gd name="connsiteX204" fmla="*/ 904399 w 1809750"/>
              <a:gd name="connsiteY204" fmla="*/ 990301 h 4467225"/>
              <a:gd name="connsiteX205" fmla="*/ 897731 w 1809750"/>
              <a:gd name="connsiteY205" fmla="*/ 993159 h 4467225"/>
              <a:gd name="connsiteX206" fmla="*/ 878681 w 1809750"/>
              <a:gd name="connsiteY206" fmla="*/ 936009 h 4467225"/>
              <a:gd name="connsiteX207" fmla="*/ 818674 w 1809750"/>
              <a:gd name="connsiteY207" fmla="*/ 856951 h 4467225"/>
              <a:gd name="connsiteX208" fmla="*/ 780574 w 1809750"/>
              <a:gd name="connsiteY208" fmla="*/ 843616 h 4467225"/>
              <a:gd name="connsiteX209" fmla="*/ 797719 w 1809750"/>
              <a:gd name="connsiteY209" fmla="*/ 592156 h 4467225"/>
              <a:gd name="connsiteX210" fmla="*/ 634841 w 1809750"/>
              <a:gd name="connsiteY210" fmla="*/ 825519 h 4467225"/>
              <a:gd name="connsiteX211" fmla="*/ 705326 w 1809750"/>
              <a:gd name="connsiteY211" fmla="*/ 762654 h 4467225"/>
              <a:gd name="connsiteX212" fmla="*/ 1273969 w 1809750"/>
              <a:gd name="connsiteY212" fmla="*/ 1329391 h 4467225"/>
              <a:gd name="connsiteX213" fmla="*/ 1280636 w 1809750"/>
              <a:gd name="connsiteY213" fmla="*/ 1357014 h 4467225"/>
              <a:gd name="connsiteX214" fmla="*/ 1294924 w 1809750"/>
              <a:gd name="connsiteY214" fmla="*/ 1423689 h 4467225"/>
              <a:gd name="connsiteX215" fmla="*/ 1315879 w 1809750"/>
              <a:gd name="connsiteY215" fmla="*/ 1556086 h 4467225"/>
              <a:gd name="connsiteX216" fmla="*/ 1337786 w 1809750"/>
              <a:gd name="connsiteY216" fmla="*/ 1669434 h 4467225"/>
              <a:gd name="connsiteX217" fmla="*/ 1370171 w 1809750"/>
              <a:gd name="connsiteY217" fmla="*/ 1777066 h 4467225"/>
              <a:gd name="connsiteX218" fmla="*/ 1441609 w 1809750"/>
              <a:gd name="connsiteY218" fmla="*/ 1820881 h 4467225"/>
              <a:gd name="connsiteX219" fmla="*/ 1473041 w 1809750"/>
              <a:gd name="connsiteY219" fmla="*/ 1796116 h 4467225"/>
              <a:gd name="connsiteX220" fmla="*/ 1516856 w 1809750"/>
              <a:gd name="connsiteY220" fmla="*/ 1700866 h 4467225"/>
              <a:gd name="connsiteX221" fmla="*/ 1537811 w 1809750"/>
              <a:gd name="connsiteY221" fmla="*/ 1671339 h 4467225"/>
              <a:gd name="connsiteX222" fmla="*/ 1547336 w 1809750"/>
              <a:gd name="connsiteY222" fmla="*/ 1614189 h 4467225"/>
              <a:gd name="connsiteX223" fmla="*/ 1568291 w 1809750"/>
              <a:gd name="connsiteY223" fmla="*/ 1573231 h 4467225"/>
              <a:gd name="connsiteX224" fmla="*/ 1575911 w 1809750"/>
              <a:gd name="connsiteY224" fmla="*/ 1558944 h 4467225"/>
              <a:gd name="connsiteX225" fmla="*/ 1582579 w 1809750"/>
              <a:gd name="connsiteY225" fmla="*/ 1450359 h 4467225"/>
              <a:gd name="connsiteX226" fmla="*/ 1577816 w 1809750"/>
              <a:gd name="connsiteY226" fmla="*/ 1436071 h 4467225"/>
              <a:gd name="connsiteX227" fmla="*/ 1470184 w 1809750"/>
              <a:gd name="connsiteY227" fmla="*/ 1317009 h 4467225"/>
              <a:gd name="connsiteX228" fmla="*/ 1383506 w 1809750"/>
              <a:gd name="connsiteY228" fmla="*/ 1220806 h 4467225"/>
              <a:gd name="connsiteX229" fmla="*/ 1353026 w 1809750"/>
              <a:gd name="connsiteY229" fmla="*/ 1221759 h 4467225"/>
              <a:gd name="connsiteX230" fmla="*/ 1280636 w 1809750"/>
              <a:gd name="connsiteY230" fmla="*/ 1315104 h 4467225"/>
              <a:gd name="connsiteX231" fmla="*/ 1273969 w 1809750"/>
              <a:gd name="connsiteY231" fmla="*/ 1329391 h 4467225"/>
              <a:gd name="connsiteX232" fmla="*/ 599599 w 1809750"/>
              <a:gd name="connsiteY232" fmla="*/ 1884699 h 4467225"/>
              <a:gd name="connsiteX233" fmla="*/ 604361 w 1809750"/>
              <a:gd name="connsiteY233" fmla="*/ 1880889 h 4467225"/>
              <a:gd name="connsiteX234" fmla="*/ 596741 w 1809750"/>
              <a:gd name="connsiteY234" fmla="*/ 1858029 h 4467225"/>
              <a:gd name="connsiteX235" fmla="*/ 581501 w 1809750"/>
              <a:gd name="connsiteY235" fmla="*/ 1721821 h 4467225"/>
              <a:gd name="connsiteX236" fmla="*/ 583406 w 1809750"/>
              <a:gd name="connsiteY236" fmla="*/ 1673244 h 4467225"/>
              <a:gd name="connsiteX237" fmla="*/ 558641 w 1809750"/>
              <a:gd name="connsiteY237" fmla="*/ 1591329 h 4467225"/>
              <a:gd name="connsiteX238" fmla="*/ 555784 w 1809750"/>
              <a:gd name="connsiteY238" fmla="*/ 1568469 h 4467225"/>
              <a:gd name="connsiteX239" fmla="*/ 531019 w 1809750"/>
              <a:gd name="connsiteY239" fmla="*/ 1421784 h 4467225"/>
              <a:gd name="connsiteX240" fmla="*/ 503396 w 1809750"/>
              <a:gd name="connsiteY240" fmla="*/ 1333201 h 4467225"/>
              <a:gd name="connsiteX241" fmla="*/ 484346 w 1809750"/>
              <a:gd name="connsiteY241" fmla="*/ 1236046 h 4467225"/>
              <a:gd name="connsiteX242" fmla="*/ 472916 w 1809750"/>
              <a:gd name="connsiteY242" fmla="*/ 1215091 h 4467225"/>
              <a:gd name="connsiteX243" fmla="*/ 451009 w 1809750"/>
              <a:gd name="connsiteY243" fmla="*/ 1228426 h 4467225"/>
              <a:gd name="connsiteX244" fmla="*/ 431959 w 1809750"/>
              <a:gd name="connsiteY244" fmla="*/ 1271289 h 4467225"/>
              <a:gd name="connsiteX245" fmla="*/ 375761 w 1809750"/>
              <a:gd name="connsiteY245" fmla="*/ 1361776 h 4467225"/>
              <a:gd name="connsiteX246" fmla="*/ 330994 w 1809750"/>
              <a:gd name="connsiteY246" fmla="*/ 1464646 h 4467225"/>
              <a:gd name="connsiteX247" fmla="*/ 333851 w 1809750"/>
              <a:gd name="connsiteY247" fmla="*/ 1471314 h 4467225"/>
              <a:gd name="connsiteX248" fmla="*/ 353854 w 1809750"/>
              <a:gd name="connsiteY248" fmla="*/ 1544656 h 4467225"/>
              <a:gd name="connsiteX249" fmla="*/ 361474 w 1809750"/>
              <a:gd name="connsiteY249" fmla="*/ 1568469 h 4467225"/>
              <a:gd name="connsiteX250" fmla="*/ 390049 w 1809750"/>
              <a:gd name="connsiteY250" fmla="*/ 1656099 h 4467225"/>
              <a:gd name="connsiteX251" fmla="*/ 395764 w 1809750"/>
              <a:gd name="connsiteY251" fmla="*/ 1677054 h 4467225"/>
              <a:gd name="connsiteX252" fmla="*/ 474821 w 1809750"/>
              <a:gd name="connsiteY252" fmla="*/ 1826596 h 4467225"/>
              <a:gd name="connsiteX253" fmla="*/ 507206 w 1809750"/>
              <a:gd name="connsiteY253" fmla="*/ 1858029 h 4467225"/>
              <a:gd name="connsiteX254" fmla="*/ 558641 w 1809750"/>
              <a:gd name="connsiteY254" fmla="*/ 1866601 h 4467225"/>
              <a:gd name="connsiteX255" fmla="*/ 573881 w 1809750"/>
              <a:gd name="connsiteY255" fmla="*/ 1872316 h 4467225"/>
              <a:gd name="connsiteX256" fmla="*/ 599599 w 1809750"/>
              <a:gd name="connsiteY256" fmla="*/ 1884699 h 4467225"/>
              <a:gd name="connsiteX257" fmla="*/ 930116 w 1809750"/>
              <a:gd name="connsiteY257" fmla="*/ 1638954 h 4467225"/>
              <a:gd name="connsiteX258" fmla="*/ 905351 w 1809750"/>
              <a:gd name="connsiteY258" fmla="*/ 1617046 h 4467225"/>
              <a:gd name="connsiteX259" fmla="*/ 880586 w 1809750"/>
              <a:gd name="connsiteY259" fmla="*/ 1644669 h 4467225"/>
              <a:gd name="connsiteX260" fmla="*/ 903446 w 1809750"/>
              <a:gd name="connsiteY260" fmla="*/ 1670386 h 4467225"/>
              <a:gd name="connsiteX261" fmla="*/ 930116 w 1809750"/>
              <a:gd name="connsiteY261" fmla="*/ 1638954 h 4467225"/>
              <a:gd name="connsiteX262" fmla="*/ 912019 w 1809750"/>
              <a:gd name="connsiteY262" fmla="*/ 1539894 h 4467225"/>
              <a:gd name="connsiteX263" fmla="*/ 889159 w 1809750"/>
              <a:gd name="connsiteY263" fmla="*/ 1510366 h 4467225"/>
              <a:gd name="connsiteX264" fmla="*/ 871061 w 1809750"/>
              <a:gd name="connsiteY264" fmla="*/ 1535131 h 4467225"/>
              <a:gd name="connsiteX265" fmla="*/ 892969 w 1809750"/>
              <a:gd name="connsiteY265" fmla="*/ 1563706 h 4467225"/>
              <a:gd name="connsiteX266" fmla="*/ 912019 w 1809750"/>
              <a:gd name="connsiteY266" fmla="*/ 1539894 h 4467225"/>
              <a:gd name="connsiteX267" fmla="*/ 918686 w 1809750"/>
              <a:gd name="connsiteY267" fmla="*/ 1769446 h 4467225"/>
              <a:gd name="connsiteX268" fmla="*/ 946309 w 1809750"/>
              <a:gd name="connsiteY268" fmla="*/ 1741824 h 4467225"/>
              <a:gd name="connsiteX269" fmla="*/ 926306 w 1809750"/>
              <a:gd name="connsiteY269" fmla="*/ 1718964 h 4467225"/>
              <a:gd name="connsiteX270" fmla="*/ 897731 w 1809750"/>
              <a:gd name="connsiteY270" fmla="*/ 1738014 h 4467225"/>
              <a:gd name="connsiteX271" fmla="*/ 918686 w 1809750"/>
              <a:gd name="connsiteY271" fmla="*/ 1769446 h 446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</a:cxnLst>
            <a:rect l="l" t="t" r="r" b="b"/>
            <a:pathLst>
              <a:path w="1809750" h="4467225">
                <a:moveTo>
                  <a:pt x="10001" y="4380249"/>
                </a:moveTo>
                <a:cubicBezTo>
                  <a:pt x="17621" y="4372629"/>
                  <a:pt x="25241" y="4363104"/>
                  <a:pt x="33814" y="4357389"/>
                </a:cubicBezTo>
                <a:cubicBezTo>
                  <a:pt x="44291" y="4350721"/>
                  <a:pt x="56674" y="4345959"/>
                  <a:pt x="68104" y="4343101"/>
                </a:cubicBezTo>
                <a:cubicBezTo>
                  <a:pt x="112871" y="4333576"/>
                  <a:pt x="125254" y="4304049"/>
                  <a:pt x="128111" y="4262139"/>
                </a:cubicBezTo>
                <a:cubicBezTo>
                  <a:pt x="131921" y="4206894"/>
                  <a:pt x="141446" y="4153554"/>
                  <a:pt x="157639" y="4100214"/>
                </a:cubicBezTo>
                <a:cubicBezTo>
                  <a:pt x="181451" y="4022109"/>
                  <a:pt x="199549" y="3943051"/>
                  <a:pt x="220504" y="3863994"/>
                </a:cubicBezTo>
                <a:cubicBezTo>
                  <a:pt x="226219" y="3843991"/>
                  <a:pt x="236696" y="3825894"/>
                  <a:pt x="242411" y="3805891"/>
                </a:cubicBezTo>
                <a:cubicBezTo>
                  <a:pt x="251936" y="3770649"/>
                  <a:pt x="260509" y="3735406"/>
                  <a:pt x="268129" y="3699211"/>
                </a:cubicBezTo>
                <a:cubicBezTo>
                  <a:pt x="288131" y="3606819"/>
                  <a:pt x="308134" y="3514426"/>
                  <a:pt x="328136" y="3422034"/>
                </a:cubicBezTo>
                <a:cubicBezTo>
                  <a:pt x="330041" y="3413461"/>
                  <a:pt x="328136" y="3404889"/>
                  <a:pt x="327184" y="3396316"/>
                </a:cubicBezTo>
                <a:cubicBezTo>
                  <a:pt x="327184" y="3391554"/>
                  <a:pt x="326231" y="3386791"/>
                  <a:pt x="328136" y="3382029"/>
                </a:cubicBezTo>
                <a:cubicBezTo>
                  <a:pt x="342424" y="3341071"/>
                  <a:pt x="356711" y="3300114"/>
                  <a:pt x="370999" y="3260109"/>
                </a:cubicBezTo>
                <a:cubicBezTo>
                  <a:pt x="375761" y="3247726"/>
                  <a:pt x="379571" y="3235344"/>
                  <a:pt x="386239" y="3223914"/>
                </a:cubicBezTo>
                <a:cubicBezTo>
                  <a:pt x="405289" y="3191529"/>
                  <a:pt x="408146" y="3157239"/>
                  <a:pt x="406241" y="3121996"/>
                </a:cubicBezTo>
                <a:cubicBezTo>
                  <a:pt x="404336" y="3091516"/>
                  <a:pt x="411956" y="3063894"/>
                  <a:pt x="423386" y="3035319"/>
                </a:cubicBezTo>
                <a:cubicBezTo>
                  <a:pt x="430054" y="3019126"/>
                  <a:pt x="431959" y="3001029"/>
                  <a:pt x="434816" y="2983884"/>
                </a:cubicBezTo>
                <a:cubicBezTo>
                  <a:pt x="444341" y="2928639"/>
                  <a:pt x="452914" y="2873394"/>
                  <a:pt x="461486" y="2818149"/>
                </a:cubicBezTo>
                <a:cubicBezTo>
                  <a:pt x="463391" y="2806719"/>
                  <a:pt x="469106" y="2796241"/>
                  <a:pt x="471011" y="2784811"/>
                </a:cubicBezTo>
                <a:cubicBezTo>
                  <a:pt x="473869" y="2767666"/>
                  <a:pt x="476726" y="2749569"/>
                  <a:pt x="476726" y="2732424"/>
                </a:cubicBezTo>
                <a:cubicBezTo>
                  <a:pt x="476726" y="2700991"/>
                  <a:pt x="472916" y="2670511"/>
                  <a:pt x="495776" y="2643841"/>
                </a:cubicBezTo>
                <a:cubicBezTo>
                  <a:pt x="500539" y="2639079"/>
                  <a:pt x="503396" y="2631459"/>
                  <a:pt x="503396" y="2624791"/>
                </a:cubicBezTo>
                <a:cubicBezTo>
                  <a:pt x="504349" y="2595264"/>
                  <a:pt x="503396" y="2566689"/>
                  <a:pt x="504349" y="2537161"/>
                </a:cubicBezTo>
                <a:cubicBezTo>
                  <a:pt x="504349" y="2525731"/>
                  <a:pt x="509111" y="2514301"/>
                  <a:pt x="511016" y="2502871"/>
                </a:cubicBezTo>
                <a:cubicBezTo>
                  <a:pt x="520541" y="2432386"/>
                  <a:pt x="530066" y="2360949"/>
                  <a:pt x="538639" y="2290464"/>
                </a:cubicBezTo>
                <a:cubicBezTo>
                  <a:pt x="539591" y="2279986"/>
                  <a:pt x="539591" y="2269509"/>
                  <a:pt x="539591" y="2259984"/>
                </a:cubicBezTo>
                <a:cubicBezTo>
                  <a:pt x="538639" y="2244744"/>
                  <a:pt x="540544" y="2232361"/>
                  <a:pt x="559594" y="2226646"/>
                </a:cubicBezTo>
                <a:cubicBezTo>
                  <a:pt x="547211" y="2211406"/>
                  <a:pt x="545306" y="2198071"/>
                  <a:pt x="558641" y="2183784"/>
                </a:cubicBezTo>
                <a:cubicBezTo>
                  <a:pt x="561499" y="2180926"/>
                  <a:pt x="562451" y="2173306"/>
                  <a:pt x="561499" y="2168544"/>
                </a:cubicBezTo>
                <a:cubicBezTo>
                  <a:pt x="559594" y="2146636"/>
                  <a:pt x="556736" y="2124729"/>
                  <a:pt x="554831" y="2102821"/>
                </a:cubicBezTo>
                <a:cubicBezTo>
                  <a:pt x="553879" y="2085676"/>
                  <a:pt x="546259" y="2080914"/>
                  <a:pt x="529114" y="2085676"/>
                </a:cubicBezTo>
                <a:cubicBezTo>
                  <a:pt x="517684" y="2088534"/>
                  <a:pt x="505301" y="2089486"/>
                  <a:pt x="493871" y="2092344"/>
                </a:cubicBezTo>
                <a:cubicBezTo>
                  <a:pt x="493871" y="2089486"/>
                  <a:pt x="492919" y="2086629"/>
                  <a:pt x="492919" y="2084724"/>
                </a:cubicBezTo>
                <a:cubicBezTo>
                  <a:pt x="502444" y="2082819"/>
                  <a:pt x="511016" y="2081866"/>
                  <a:pt x="520541" y="2079961"/>
                </a:cubicBezTo>
                <a:cubicBezTo>
                  <a:pt x="520541" y="2078056"/>
                  <a:pt x="520541" y="2077104"/>
                  <a:pt x="520541" y="2075199"/>
                </a:cubicBezTo>
                <a:cubicBezTo>
                  <a:pt x="507206" y="2072341"/>
                  <a:pt x="493871" y="2068531"/>
                  <a:pt x="474821" y="2063769"/>
                </a:cubicBezTo>
                <a:cubicBezTo>
                  <a:pt x="478631" y="2045671"/>
                  <a:pt x="479584" y="2025669"/>
                  <a:pt x="488156" y="2009476"/>
                </a:cubicBezTo>
                <a:cubicBezTo>
                  <a:pt x="511016" y="1964709"/>
                  <a:pt x="541496" y="1926609"/>
                  <a:pt x="579596" y="1892319"/>
                </a:cubicBezTo>
                <a:cubicBezTo>
                  <a:pt x="568166" y="1875174"/>
                  <a:pt x="551974" y="1874221"/>
                  <a:pt x="533876" y="1886604"/>
                </a:cubicBezTo>
                <a:cubicBezTo>
                  <a:pt x="527209" y="1890414"/>
                  <a:pt x="520541" y="1894224"/>
                  <a:pt x="513874" y="1897081"/>
                </a:cubicBezTo>
                <a:cubicBezTo>
                  <a:pt x="489109" y="1906606"/>
                  <a:pt x="471964" y="1922799"/>
                  <a:pt x="461486" y="1948516"/>
                </a:cubicBezTo>
                <a:cubicBezTo>
                  <a:pt x="451961" y="1973281"/>
                  <a:pt x="435769" y="1995189"/>
                  <a:pt x="420529" y="2017096"/>
                </a:cubicBezTo>
                <a:cubicBezTo>
                  <a:pt x="409099" y="2035194"/>
                  <a:pt x="413861" y="2044719"/>
                  <a:pt x="432911" y="2049481"/>
                </a:cubicBezTo>
                <a:cubicBezTo>
                  <a:pt x="434816" y="2050434"/>
                  <a:pt x="437674" y="2051386"/>
                  <a:pt x="444341" y="2054244"/>
                </a:cubicBezTo>
                <a:cubicBezTo>
                  <a:pt x="430054" y="2056149"/>
                  <a:pt x="420529" y="2058054"/>
                  <a:pt x="410051" y="2059959"/>
                </a:cubicBezTo>
                <a:cubicBezTo>
                  <a:pt x="411004" y="2067579"/>
                  <a:pt x="411956" y="2074246"/>
                  <a:pt x="412909" y="2079961"/>
                </a:cubicBezTo>
                <a:cubicBezTo>
                  <a:pt x="411956" y="2081866"/>
                  <a:pt x="410051" y="2082819"/>
                  <a:pt x="409099" y="2084724"/>
                </a:cubicBezTo>
                <a:cubicBezTo>
                  <a:pt x="401479" y="2079961"/>
                  <a:pt x="391954" y="2076151"/>
                  <a:pt x="387191" y="2069484"/>
                </a:cubicBezTo>
                <a:cubicBezTo>
                  <a:pt x="378619" y="2057101"/>
                  <a:pt x="373856" y="2042814"/>
                  <a:pt x="366236" y="2029479"/>
                </a:cubicBezTo>
                <a:cubicBezTo>
                  <a:pt x="361474" y="2020906"/>
                  <a:pt x="355759" y="2011381"/>
                  <a:pt x="348139" y="2004714"/>
                </a:cubicBezTo>
                <a:cubicBezTo>
                  <a:pt x="333851" y="1991379"/>
                  <a:pt x="322421" y="1980901"/>
                  <a:pt x="322421" y="1957089"/>
                </a:cubicBezTo>
                <a:cubicBezTo>
                  <a:pt x="322421" y="1940896"/>
                  <a:pt x="301466" y="1925656"/>
                  <a:pt x="289084" y="1910416"/>
                </a:cubicBezTo>
                <a:cubicBezTo>
                  <a:pt x="279559" y="1898986"/>
                  <a:pt x="270034" y="1887556"/>
                  <a:pt x="259556" y="1877079"/>
                </a:cubicBezTo>
                <a:cubicBezTo>
                  <a:pt x="261461" y="1875174"/>
                  <a:pt x="262414" y="1874221"/>
                  <a:pt x="264319" y="1872316"/>
                </a:cubicBezTo>
                <a:cubicBezTo>
                  <a:pt x="267176" y="1874221"/>
                  <a:pt x="270986" y="1877079"/>
                  <a:pt x="278606" y="1881841"/>
                </a:cubicBezTo>
                <a:cubicBezTo>
                  <a:pt x="219551" y="1784686"/>
                  <a:pt x="189071" y="1680864"/>
                  <a:pt x="149066" y="1581804"/>
                </a:cubicBezTo>
                <a:cubicBezTo>
                  <a:pt x="132874" y="1542751"/>
                  <a:pt x="121444" y="1502746"/>
                  <a:pt x="109061" y="1461789"/>
                </a:cubicBezTo>
                <a:cubicBezTo>
                  <a:pt x="106204" y="1451311"/>
                  <a:pt x="105251" y="1439881"/>
                  <a:pt x="106204" y="1429404"/>
                </a:cubicBezTo>
                <a:cubicBezTo>
                  <a:pt x="107156" y="1403686"/>
                  <a:pt x="107156" y="1377969"/>
                  <a:pt x="111919" y="1353204"/>
                </a:cubicBezTo>
                <a:cubicBezTo>
                  <a:pt x="115729" y="1336059"/>
                  <a:pt x="123349" y="1317009"/>
                  <a:pt x="133826" y="1303674"/>
                </a:cubicBezTo>
                <a:cubicBezTo>
                  <a:pt x="167164" y="1260811"/>
                  <a:pt x="190024" y="1213186"/>
                  <a:pt x="206216" y="1160799"/>
                </a:cubicBezTo>
                <a:cubicBezTo>
                  <a:pt x="209074" y="1151274"/>
                  <a:pt x="214789" y="1141749"/>
                  <a:pt x="220504" y="1133176"/>
                </a:cubicBezTo>
                <a:cubicBezTo>
                  <a:pt x="229076" y="1117936"/>
                  <a:pt x="238601" y="1104601"/>
                  <a:pt x="246221" y="1089361"/>
                </a:cubicBezTo>
                <a:cubicBezTo>
                  <a:pt x="264319" y="1055071"/>
                  <a:pt x="282416" y="1020781"/>
                  <a:pt x="299561" y="986491"/>
                </a:cubicBezTo>
                <a:cubicBezTo>
                  <a:pt x="315754" y="955059"/>
                  <a:pt x="330994" y="922674"/>
                  <a:pt x="347186" y="891241"/>
                </a:cubicBezTo>
                <a:cubicBezTo>
                  <a:pt x="355759" y="875049"/>
                  <a:pt x="368141" y="861714"/>
                  <a:pt x="365284" y="840759"/>
                </a:cubicBezTo>
                <a:cubicBezTo>
                  <a:pt x="364331" y="834091"/>
                  <a:pt x="369094" y="824566"/>
                  <a:pt x="372904" y="817899"/>
                </a:cubicBezTo>
                <a:cubicBezTo>
                  <a:pt x="384334" y="795039"/>
                  <a:pt x="396716" y="773131"/>
                  <a:pt x="407194" y="750271"/>
                </a:cubicBezTo>
                <a:cubicBezTo>
                  <a:pt x="416719" y="728364"/>
                  <a:pt x="437674" y="725506"/>
                  <a:pt x="456724" y="719791"/>
                </a:cubicBezTo>
                <a:cubicBezTo>
                  <a:pt x="494824" y="708361"/>
                  <a:pt x="534829" y="699789"/>
                  <a:pt x="571024" y="684549"/>
                </a:cubicBezTo>
                <a:cubicBezTo>
                  <a:pt x="606266" y="670261"/>
                  <a:pt x="638651" y="650259"/>
                  <a:pt x="671036" y="632161"/>
                </a:cubicBezTo>
                <a:cubicBezTo>
                  <a:pt x="676751" y="629304"/>
                  <a:pt x="681514" y="620731"/>
                  <a:pt x="683419" y="614064"/>
                </a:cubicBezTo>
                <a:cubicBezTo>
                  <a:pt x="688181" y="592156"/>
                  <a:pt x="691991" y="570249"/>
                  <a:pt x="693896" y="548341"/>
                </a:cubicBezTo>
                <a:cubicBezTo>
                  <a:pt x="696754" y="512146"/>
                  <a:pt x="698659" y="474999"/>
                  <a:pt x="699611" y="438804"/>
                </a:cubicBezTo>
                <a:cubicBezTo>
                  <a:pt x="699611" y="420706"/>
                  <a:pt x="691991" y="401656"/>
                  <a:pt x="694849" y="383559"/>
                </a:cubicBezTo>
                <a:cubicBezTo>
                  <a:pt x="699611" y="349269"/>
                  <a:pt x="708184" y="314979"/>
                  <a:pt x="717709" y="281641"/>
                </a:cubicBezTo>
                <a:cubicBezTo>
                  <a:pt x="726281" y="250209"/>
                  <a:pt x="736759" y="218776"/>
                  <a:pt x="747236" y="187344"/>
                </a:cubicBezTo>
                <a:cubicBezTo>
                  <a:pt x="750094" y="178771"/>
                  <a:pt x="756761" y="170198"/>
                  <a:pt x="762476" y="163531"/>
                </a:cubicBezTo>
                <a:cubicBezTo>
                  <a:pt x="783431" y="138766"/>
                  <a:pt x="804386" y="115906"/>
                  <a:pt x="824389" y="91141"/>
                </a:cubicBezTo>
                <a:cubicBezTo>
                  <a:pt x="836771" y="75901"/>
                  <a:pt x="845344" y="57804"/>
                  <a:pt x="857726" y="42564"/>
                </a:cubicBezTo>
                <a:cubicBezTo>
                  <a:pt x="861536" y="37801"/>
                  <a:pt x="872014" y="37801"/>
                  <a:pt x="879634" y="35896"/>
                </a:cubicBezTo>
                <a:cubicBezTo>
                  <a:pt x="888206" y="33991"/>
                  <a:pt x="899636" y="34943"/>
                  <a:pt x="904399" y="30181"/>
                </a:cubicBezTo>
                <a:cubicBezTo>
                  <a:pt x="927259" y="7321"/>
                  <a:pt x="952024" y="2558"/>
                  <a:pt x="982504" y="11131"/>
                </a:cubicBezTo>
                <a:cubicBezTo>
                  <a:pt x="1008221" y="18751"/>
                  <a:pt x="1033939" y="16846"/>
                  <a:pt x="1059656" y="31134"/>
                </a:cubicBezTo>
                <a:cubicBezTo>
                  <a:pt x="1139666" y="75901"/>
                  <a:pt x="1187291" y="146386"/>
                  <a:pt x="1208246" y="231159"/>
                </a:cubicBezTo>
                <a:cubicBezTo>
                  <a:pt x="1227296" y="307359"/>
                  <a:pt x="1229201" y="387369"/>
                  <a:pt x="1225391" y="466426"/>
                </a:cubicBezTo>
                <a:cubicBezTo>
                  <a:pt x="1225391" y="470236"/>
                  <a:pt x="1224439" y="473094"/>
                  <a:pt x="1224439" y="476904"/>
                </a:cubicBezTo>
                <a:cubicBezTo>
                  <a:pt x="1239679" y="540721"/>
                  <a:pt x="1229201" y="605491"/>
                  <a:pt x="1233011" y="670261"/>
                </a:cubicBezTo>
                <a:cubicBezTo>
                  <a:pt x="1234916" y="715029"/>
                  <a:pt x="1238726" y="713124"/>
                  <a:pt x="1278731" y="721696"/>
                </a:cubicBezTo>
                <a:cubicBezTo>
                  <a:pt x="1301591" y="726459"/>
                  <a:pt x="1325404" y="725506"/>
                  <a:pt x="1348264" y="732174"/>
                </a:cubicBezTo>
                <a:cubicBezTo>
                  <a:pt x="1360646" y="735031"/>
                  <a:pt x="1373029" y="745509"/>
                  <a:pt x="1381601" y="755986"/>
                </a:cubicBezTo>
                <a:cubicBezTo>
                  <a:pt x="1393031" y="769321"/>
                  <a:pt x="1400651" y="786466"/>
                  <a:pt x="1409224" y="801706"/>
                </a:cubicBezTo>
                <a:cubicBezTo>
                  <a:pt x="1413034" y="807421"/>
                  <a:pt x="1417796" y="814089"/>
                  <a:pt x="1417796" y="820756"/>
                </a:cubicBezTo>
                <a:cubicBezTo>
                  <a:pt x="1414939" y="847426"/>
                  <a:pt x="1433036" y="861714"/>
                  <a:pt x="1447324" y="879811"/>
                </a:cubicBezTo>
                <a:cubicBezTo>
                  <a:pt x="1481614" y="923626"/>
                  <a:pt x="1514951" y="967441"/>
                  <a:pt x="1549241" y="1010304"/>
                </a:cubicBezTo>
                <a:cubicBezTo>
                  <a:pt x="1558766" y="1021734"/>
                  <a:pt x="1570196" y="1032211"/>
                  <a:pt x="1579721" y="1043641"/>
                </a:cubicBezTo>
                <a:cubicBezTo>
                  <a:pt x="1598771" y="1066501"/>
                  <a:pt x="1615916" y="1090314"/>
                  <a:pt x="1634014" y="1114126"/>
                </a:cubicBezTo>
                <a:cubicBezTo>
                  <a:pt x="1670209" y="1160799"/>
                  <a:pt x="1707356" y="1207471"/>
                  <a:pt x="1742599" y="1255096"/>
                </a:cubicBezTo>
                <a:cubicBezTo>
                  <a:pt x="1754981" y="1272241"/>
                  <a:pt x="1763554" y="1293196"/>
                  <a:pt x="1774031" y="1312246"/>
                </a:cubicBezTo>
                <a:cubicBezTo>
                  <a:pt x="1781651" y="1326534"/>
                  <a:pt x="1790224" y="1340821"/>
                  <a:pt x="1797844" y="1354156"/>
                </a:cubicBezTo>
                <a:cubicBezTo>
                  <a:pt x="1800701" y="1359871"/>
                  <a:pt x="1806416" y="1366539"/>
                  <a:pt x="1806416" y="1372254"/>
                </a:cubicBezTo>
                <a:cubicBezTo>
                  <a:pt x="1805464" y="1400829"/>
                  <a:pt x="1807369" y="1429404"/>
                  <a:pt x="1801654" y="1457026"/>
                </a:cubicBezTo>
                <a:cubicBezTo>
                  <a:pt x="1791176" y="1507509"/>
                  <a:pt x="1776889" y="1557991"/>
                  <a:pt x="1762601" y="1607521"/>
                </a:cubicBezTo>
                <a:cubicBezTo>
                  <a:pt x="1756886" y="1627524"/>
                  <a:pt x="1747361" y="1645621"/>
                  <a:pt x="1740694" y="1665624"/>
                </a:cubicBezTo>
                <a:cubicBezTo>
                  <a:pt x="1727359" y="1705629"/>
                  <a:pt x="1714024" y="1746586"/>
                  <a:pt x="1700689" y="1787544"/>
                </a:cubicBezTo>
                <a:cubicBezTo>
                  <a:pt x="1699736" y="1789449"/>
                  <a:pt x="1697831" y="1792306"/>
                  <a:pt x="1698784" y="1793259"/>
                </a:cubicBezTo>
                <a:cubicBezTo>
                  <a:pt x="1713071" y="1820881"/>
                  <a:pt x="1687354" y="1842789"/>
                  <a:pt x="1686401" y="1869459"/>
                </a:cubicBezTo>
                <a:cubicBezTo>
                  <a:pt x="1666399" y="1868506"/>
                  <a:pt x="1658779" y="1881841"/>
                  <a:pt x="1653064" y="1898034"/>
                </a:cubicBezTo>
                <a:cubicBezTo>
                  <a:pt x="1639729" y="1934229"/>
                  <a:pt x="1624489" y="1969471"/>
                  <a:pt x="1609249" y="2004714"/>
                </a:cubicBezTo>
                <a:cubicBezTo>
                  <a:pt x="1601629" y="2023764"/>
                  <a:pt x="1583531" y="2024716"/>
                  <a:pt x="1568291" y="2011381"/>
                </a:cubicBezTo>
                <a:cubicBezTo>
                  <a:pt x="1560671" y="2004714"/>
                  <a:pt x="1548289" y="2002809"/>
                  <a:pt x="1535906" y="1998046"/>
                </a:cubicBezTo>
                <a:cubicBezTo>
                  <a:pt x="1550194" y="1987569"/>
                  <a:pt x="1565434" y="1977091"/>
                  <a:pt x="1582579" y="1964709"/>
                </a:cubicBezTo>
                <a:cubicBezTo>
                  <a:pt x="1554004" y="1935181"/>
                  <a:pt x="1526381" y="1907559"/>
                  <a:pt x="1499711" y="1878984"/>
                </a:cubicBezTo>
                <a:cubicBezTo>
                  <a:pt x="1494949" y="1874221"/>
                  <a:pt x="1491139" y="1870411"/>
                  <a:pt x="1486376" y="1865649"/>
                </a:cubicBezTo>
                <a:cubicBezTo>
                  <a:pt x="1463516" y="1838979"/>
                  <a:pt x="1461611" y="1838026"/>
                  <a:pt x="1426369" y="1834216"/>
                </a:cubicBezTo>
                <a:cubicBezTo>
                  <a:pt x="1443514" y="1858029"/>
                  <a:pt x="1464469" y="1881841"/>
                  <a:pt x="1479709" y="1908511"/>
                </a:cubicBezTo>
                <a:cubicBezTo>
                  <a:pt x="1493044" y="1932324"/>
                  <a:pt x="1502569" y="1958041"/>
                  <a:pt x="1511141" y="1983759"/>
                </a:cubicBezTo>
                <a:cubicBezTo>
                  <a:pt x="1513999" y="1991379"/>
                  <a:pt x="1509236" y="2001856"/>
                  <a:pt x="1507331" y="2011381"/>
                </a:cubicBezTo>
                <a:cubicBezTo>
                  <a:pt x="1499711" y="2009476"/>
                  <a:pt x="1492091" y="2009476"/>
                  <a:pt x="1484471" y="2006619"/>
                </a:cubicBezTo>
                <a:cubicBezTo>
                  <a:pt x="1446371" y="1991379"/>
                  <a:pt x="1442561" y="1993284"/>
                  <a:pt x="1446371" y="2034241"/>
                </a:cubicBezTo>
                <a:cubicBezTo>
                  <a:pt x="1449229" y="2063769"/>
                  <a:pt x="1458754" y="2092344"/>
                  <a:pt x="1463516" y="2120919"/>
                </a:cubicBezTo>
                <a:cubicBezTo>
                  <a:pt x="1468279" y="2147589"/>
                  <a:pt x="1475899" y="2174259"/>
                  <a:pt x="1468279" y="2202834"/>
                </a:cubicBezTo>
                <a:cubicBezTo>
                  <a:pt x="1464469" y="2217121"/>
                  <a:pt x="1473041" y="2235219"/>
                  <a:pt x="1472089" y="2251411"/>
                </a:cubicBezTo>
                <a:cubicBezTo>
                  <a:pt x="1472089" y="2299036"/>
                  <a:pt x="1471136" y="2346661"/>
                  <a:pt x="1468279" y="2393334"/>
                </a:cubicBezTo>
                <a:cubicBezTo>
                  <a:pt x="1464469" y="2463819"/>
                  <a:pt x="1458754" y="2535256"/>
                  <a:pt x="1453991" y="2605741"/>
                </a:cubicBezTo>
                <a:cubicBezTo>
                  <a:pt x="1449229" y="2676226"/>
                  <a:pt x="1443514" y="2745759"/>
                  <a:pt x="1438751" y="2816244"/>
                </a:cubicBezTo>
                <a:cubicBezTo>
                  <a:pt x="1435894" y="2864821"/>
                  <a:pt x="1433989" y="2914351"/>
                  <a:pt x="1432084" y="2962929"/>
                </a:cubicBezTo>
                <a:cubicBezTo>
                  <a:pt x="1429226" y="3047701"/>
                  <a:pt x="1427321" y="3132474"/>
                  <a:pt x="1424464" y="3218199"/>
                </a:cubicBezTo>
                <a:cubicBezTo>
                  <a:pt x="1422559" y="3271539"/>
                  <a:pt x="1416844" y="3325831"/>
                  <a:pt x="1418749" y="3379171"/>
                </a:cubicBezTo>
                <a:cubicBezTo>
                  <a:pt x="1426369" y="3532524"/>
                  <a:pt x="1432084" y="3684924"/>
                  <a:pt x="1428274" y="3838276"/>
                </a:cubicBezTo>
                <a:cubicBezTo>
                  <a:pt x="1426369" y="3898284"/>
                  <a:pt x="1419701" y="3957339"/>
                  <a:pt x="1414939" y="4017346"/>
                </a:cubicBezTo>
                <a:cubicBezTo>
                  <a:pt x="1412081" y="4055446"/>
                  <a:pt x="1410176" y="4092594"/>
                  <a:pt x="1406366" y="4130694"/>
                </a:cubicBezTo>
                <a:cubicBezTo>
                  <a:pt x="1402556" y="4168794"/>
                  <a:pt x="1398746" y="4205941"/>
                  <a:pt x="1394936" y="4244041"/>
                </a:cubicBezTo>
                <a:cubicBezTo>
                  <a:pt x="1393984" y="4253566"/>
                  <a:pt x="1393031" y="4263091"/>
                  <a:pt x="1393031" y="4272616"/>
                </a:cubicBezTo>
                <a:cubicBezTo>
                  <a:pt x="1390174" y="4311669"/>
                  <a:pt x="1388269" y="4350721"/>
                  <a:pt x="1384459" y="4389774"/>
                </a:cubicBezTo>
                <a:cubicBezTo>
                  <a:pt x="1384459" y="4394536"/>
                  <a:pt x="1373981" y="4402156"/>
                  <a:pt x="1368266" y="4402156"/>
                </a:cubicBezTo>
                <a:cubicBezTo>
                  <a:pt x="1348264" y="4404061"/>
                  <a:pt x="1328261" y="4403109"/>
                  <a:pt x="1309211" y="4403109"/>
                </a:cubicBezTo>
                <a:cubicBezTo>
                  <a:pt x="1299686" y="4448829"/>
                  <a:pt x="1286351" y="4459306"/>
                  <a:pt x="1240631" y="4461211"/>
                </a:cubicBezTo>
                <a:cubicBezTo>
                  <a:pt x="1200626" y="4463116"/>
                  <a:pt x="1161574" y="4465974"/>
                  <a:pt x="1121569" y="4468831"/>
                </a:cubicBezTo>
                <a:cubicBezTo>
                  <a:pt x="1104424" y="4469784"/>
                  <a:pt x="1094899" y="4465021"/>
                  <a:pt x="1091089" y="4445971"/>
                </a:cubicBezTo>
                <a:cubicBezTo>
                  <a:pt x="1084421" y="4417396"/>
                  <a:pt x="1073944" y="4388821"/>
                  <a:pt x="1068229" y="4360246"/>
                </a:cubicBezTo>
                <a:cubicBezTo>
                  <a:pt x="1061561" y="4326909"/>
                  <a:pt x="1053941" y="4292619"/>
                  <a:pt x="1052989" y="4259281"/>
                </a:cubicBezTo>
                <a:cubicBezTo>
                  <a:pt x="1052989" y="4238326"/>
                  <a:pt x="1065371" y="4217371"/>
                  <a:pt x="1070134" y="4195464"/>
                </a:cubicBezTo>
                <a:cubicBezTo>
                  <a:pt x="1075849" y="4165936"/>
                  <a:pt x="1082516" y="4136409"/>
                  <a:pt x="1084421" y="4105929"/>
                </a:cubicBezTo>
                <a:cubicBezTo>
                  <a:pt x="1086326" y="4059256"/>
                  <a:pt x="1084421" y="4011631"/>
                  <a:pt x="1085374" y="3964959"/>
                </a:cubicBezTo>
                <a:cubicBezTo>
                  <a:pt x="1086326" y="3898284"/>
                  <a:pt x="1089184" y="3830656"/>
                  <a:pt x="1090136" y="3763981"/>
                </a:cubicBezTo>
                <a:cubicBezTo>
                  <a:pt x="1091089" y="3701116"/>
                  <a:pt x="1090136" y="3638251"/>
                  <a:pt x="1090136" y="3575386"/>
                </a:cubicBezTo>
                <a:cubicBezTo>
                  <a:pt x="1090136" y="3530619"/>
                  <a:pt x="1091089" y="3485851"/>
                  <a:pt x="1091089" y="3440131"/>
                </a:cubicBezTo>
                <a:cubicBezTo>
                  <a:pt x="1091089" y="3425844"/>
                  <a:pt x="1086326" y="3412509"/>
                  <a:pt x="1084421" y="3398221"/>
                </a:cubicBezTo>
                <a:cubicBezTo>
                  <a:pt x="1083469" y="3393459"/>
                  <a:pt x="1083469" y="3388696"/>
                  <a:pt x="1083469" y="3383934"/>
                </a:cubicBezTo>
                <a:cubicBezTo>
                  <a:pt x="1085374" y="3297256"/>
                  <a:pt x="1089184" y="3209626"/>
                  <a:pt x="1088231" y="3122949"/>
                </a:cubicBezTo>
                <a:cubicBezTo>
                  <a:pt x="1087279" y="3051511"/>
                  <a:pt x="1082516" y="2980074"/>
                  <a:pt x="1075849" y="2908636"/>
                </a:cubicBezTo>
                <a:cubicBezTo>
                  <a:pt x="1068229" y="2823864"/>
                  <a:pt x="1058704" y="2739091"/>
                  <a:pt x="1047274" y="2654319"/>
                </a:cubicBezTo>
                <a:cubicBezTo>
                  <a:pt x="1042511" y="2615266"/>
                  <a:pt x="1032986" y="2577166"/>
                  <a:pt x="1026319" y="2539066"/>
                </a:cubicBezTo>
                <a:cubicBezTo>
                  <a:pt x="1024414" y="2529541"/>
                  <a:pt x="1025366" y="2520016"/>
                  <a:pt x="1023461" y="2510491"/>
                </a:cubicBezTo>
                <a:cubicBezTo>
                  <a:pt x="1022509" y="2502871"/>
                  <a:pt x="1017746" y="2496204"/>
                  <a:pt x="1015841" y="2488584"/>
                </a:cubicBezTo>
                <a:cubicBezTo>
                  <a:pt x="1012984" y="2478106"/>
                  <a:pt x="1008221" y="2466676"/>
                  <a:pt x="1009174" y="2457151"/>
                </a:cubicBezTo>
                <a:cubicBezTo>
                  <a:pt x="1013936" y="2425719"/>
                  <a:pt x="1014889" y="2425719"/>
                  <a:pt x="1002506" y="2400001"/>
                </a:cubicBezTo>
                <a:cubicBezTo>
                  <a:pt x="989171" y="2401906"/>
                  <a:pt x="982504" y="2405716"/>
                  <a:pt x="977741" y="2420956"/>
                </a:cubicBezTo>
                <a:cubicBezTo>
                  <a:pt x="952976" y="2509539"/>
                  <a:pt x="930116" y="2598121"/>
                  <a:pt x="898684" y="2683846"/>
                </a:cubicBezTo>
                <a:cubicBezTo>
                  <a:pt x="859631" y="2787669"/>
                  <a:pt x="824389" y="2892444"/>
                  <a:pt x="799624" y="3000076"/>
                </a:cubicBezTo>
                <a:cubicBezTo>
                  <a:pt x="776764" y="3101041"/>
                  <a:pt x="759619" y="3202959"/>
                  <a:pt x="741521" y="3304876"/>
                </a:cubicBezTo>
                <a:cubicBezTo>
                  <a:pt x="736759" y="3330594"/>
                  <a:pt x="739616" y="3358216"/>
                  <a:pt x="736759" y="3384886"/>
                </a:cubicBezTo>
                <a:cubicBezTo>
                  <a:pt x="735806" y="3396316"/>
                  <a:pt x="727234" y="3407746"/>
                  <a:pt x="725329" y="3419176"/>
                </a:cubicBezTo>
                <a:cubicBezTo>
                  <a:pt x="717709" y="3455371"/>
                  <a:pt x="711994" y="3492519"/>
                  <a:pt x="705326" y="3529666"/>
                </a:cubicBezTo>
                <a:cubicBezTo>
                  <a:pt x="696754" y="3573481"/>
                  <a:pt x="687229" y="3617296"/>
                  <a:pt x="679609" y="3662064"/>
                </a:cubicBezTo>
                <a:cubicBezTo>
                  <a:pt x="671036" y="3712546"/>
                  <a:pt x="662464" y="3763029"/>
                  <a:pt x="654844" y="3813511"/>
                </a:cubicBezTo>
                <a:cubicBezTo>
                  <a:pt x="645319" y="3871614"/>
                  <a:pt x="636746" y="3930669"/>
                  <a:pt x="628174" y="3989724"/>
                </a:cubicBezTo>
                <a:cubicBezTo>
                  <a:pt x="622459" y="4024966"/>
                  <a:pt x="617696" y="4060209"/>
                  <a:pt x="611981" y="4096404"/>
                </a:cubicBezTo>
                <a:cubicBezTo>
                  <a:pt x="606266" y="4132599"/>
                  <a:pt x="601504" y="4168794"/>
                  <a:pt x="595789" y="4204989"/>
                </a:cubicBezTo>
                <a:cubicBezTo>
                  <a:pt x="588169" y="4256424"/>
                  <a:pt x="580549" y="4308811"/>
                  <a:pt x="572929" y="4360246"/>
                </a:cubicBezTo>
                <a:cubicBezTo>
                  <a:pt x="572929" y="4362151"/>
                  <a:pt x="571976" y="4364056"/>
                  <a:pt x="571976" y="4365961"/>
                </a:cubicBezTo>
                <a:cubicBezTo>
                  <a:pt x="567214" y="4396441"/>
                  <a:pt x="567214" y="4396441"/>
                  <a:pt x="536734" y="4398346"/>
                </a:cubicBezTo>
                <a:cubicBezTo>
                  <a:pt x="493871" y="4401204"/>
                  <a:pt x="451961" y="4402156"/>
                  <a:pt x="410051" y="4390726"/>
                </a:cubicBezTo>
                <a:cubicBezTo>
                  <a:pt x="397669" y="4386916"/>
                  <a:pt x="384334" y="4386916"/>
                  <a:pt x="377666" y="4404061"/>
                </a:cubicBezTo>
                <a:cubicBezTo>
                  <a:pt x="375761" y="4408824"/>
                  <a:pt x="364331" y="4413586"/>
                  <a:pt x="359569" y="4412634"/>
                </a:cubicBezTo>
                <a:cubicBezTo>
                  <a:pt x="352901" y="4410729"/>
                  <a:pt x="343376" y="4403109"/>
                  <a:pt x="343376" y="4397394"/>
                </a:cubicBezTo>
                <a:cubicBezTo>
                  <a:pt x="343376" y="4379296"/>
                  <a:pt x="331946" y="4377391"/>
                  <a:pt x="319564" y="4374534"/>
                </a:cubicBezTo>
                <a:cubicBezTo>
                  <a:pt x="313849" y="4372629"/>
                  <a:pt x="307181" y="4371676"/>
                  <a:pt x="301466" y="4369771"/>
                </a:cubicBezTo>
                <a:cubicBezTo>
                  <a:pt x="286226" y="4364056"/>
                  <a:pt x="279559" y="4370724"/>
                  <a:pt x="276701" y="4385011"/>
                </a:cubicBezTo>
                <a:cubicBezTo>
                  <a:pt x="266224" y="4432636"/>
                  <a:pt x="249079" y="4446924"/>
                  <a:pt x="198596" y="4448829"/>
                </a:cubicBezTo>
                <a:cubicBezTo>
                  <a:pt x="158591" y="4449781"/>
                  <a:pt x="117634" y="4452639"/>
                  <a:pt x="78581" y="4447876"/>
                </a:cubicBezTo>
                <a:cubicBezTo>
                  <a:pt x="53816" y="4445019"/>
                  <a:pt x="23336" y="4448829"/>
                  <a:pt x="7144" y="4419301"/>
                </a:cubicBezTo>
                <a:cubicBezTo>
                  <a:pt x="10001" y="4402156"/>
                  <a:pt x="10001" y="4390726"/>
                  <a:pt x="10001" y="4380249"/>
                </a:cubicBezTo>
                <a:close/>
                <a:moveTo>
                  <a:pt x="705326" y="762654"/>
                </a:moveTo>
                <a:cubicBezTo>
                  <a:pt x="711041" y="774084"/>
                  <a:pt x="719614" y="783609"/>
                  <a:pt x="719614" y="792181"/>
                </a:cubicBezTo>
                <a:cubicBezTo>
                  <a:pt x="718661" y="812184"/>
                  <a:pt x="727234" y="826471"/>
                  <a:pt x="739616" y="840759"/>
                </a:cubicBezTo>
                <a:cubicBezTo>
                  <a:pt x="746284" y="848379"/>
                  <a:pt x="751046" y="857904"/>
                  <a:pt x="752951" y="867429"/>
                </a:cubicBezTo>
                <a:cubicBezTo>
                  <a:pt x="756761" y="893146"/>
                  <a:pt x="758666" y="919816"/>
                  <a:pt x="760571" y="945534"/>
                </a:cubicBezTo>
                <a:cubicBezTo>
                  <a:pt x="765334" y="999826"/>
                  <a:pt x="768191" y="1055071"/>
                  <a:pt x="775811" y="1109364"/>
                </a:cubicBezTo>
                <a:cubicBezTo>
                  <a:pt x="789146" y="1206519"/>
                  <a:pt x="821531" y="1297006"/>
                  <a:pt x="866299" y="1383684"/>
                </a:cubicBezTo>
                <a:cubicBezTo>
                  <a:pt x="872966" y="1397019"/>
                  <a:pt x="880586" y="1410354"/>
                  <a:pt x="890111" y="1427499"/>
                </a:cubicBezTo>
                <a:cubicBezTo>
                  <a:pt x="899636" y="1404639"/>
                  <a:pt x="907256" y="1387494"/>
                  <a:pt x="914876" y="1369396"/>
                </a:cubicBezTo>
                <a:cubicBezTo>
                  <a:pt x="945356" y="1291291"/>
                  <a:pt x="974884" y="1213186"/>
                  <a:pt x="1006316" y="1135081"/>
                </a:cubicBezTo>
                <a:cubicBezTo>
                  <a:pt x="1022509" y="1094124"/>
                  <a:pt x="1042511" y="1055071"/>
                  <a:pt x="1058704" y="1014114"/>
                </a:cubicBezTo>
                <a:cubicBezTo>
                  <a:pt x="1063466" y="1002684"/>
                  <a:pt x="1061561" y="987444"/>
                  <a:pt x="1060609" y="974109"/>
                </a:cubicBezTo>
                <a:cubicBezTo>
                  <a:pt x="1058704" y="943629"/>
                  <a:pt x="1054894" y="912196"/>
                  <a:pt x="1052989" y="881716"/>
                </a:cubicBezTo>
                <a:cubicBezTo>
                  <a:pt x="1052989" y="876001"/>
                  <a:pt x="1058704" y="865524"/>
                  <a:pt x="1063466" y="863619"/>
                </a:cubicBezTo>
                <a:cubicBezTo>
                  <a:pt x="1091089" y="852189"/>
                  <a:pt x="1113949" y="835996"/>
                  <a:pt x="1126331" y="804564"/>
                </a:cubicBezTo>
                <a:cubicBezTo>
                  <a:pt x="1145381" y="835996"/>
                  <a:pt x="1173956" y="844569"/>
                  <a:pt x="1206341" y="850284"/>
                </a:cubicBezTo>
                <a:cubicBezTo>
                  <a:pt x="1192054" y="790276"/>
                  <a:pt x="1109186" y="661689"/>
                  <a:pt x="1067276" y="633114"/>
                </a:cubicBezTo>
                <a:cubicBezTo>
                  <a:pt x="1054894" y="656926"/>
                  <a:pt x="1046321" y="680739"/>
                  <a:pt x="1049179" y="710266"/>
                </a:cubicBezTo>
                <a:cubicBezTo>
                  <a:pt x="1051084" y="732174"/>
                  <a:pt x="1044416" y="755034"/>
                  <a:pt x="1040606" y="776941"/>
                </a:cubicBezTo>
                <a:cubicBezTo>
                  <a:pt x="1038701" y="789324"/>
                  <a:pt x="1033939" y="800754"/>
                  <a:pt x="1030129" y="814089"/>
                </a:cubicBezTo>
                <a:cubicBezTo>
                  <a:pt x="1008221" y="813136"/>
                  <a:pt x="1000601" y="831234"/>
                  <a:pt x="997744" y="848379"/>
                </a:cubicBezTo>
                <a:cubicBezTo>
                  <a:pt x="986314" y="908386"/>
                  <a:pt x="935831" y="942676"/>
                  <a:pt x="904399" y="990301"/>
                </a:cubicBezTo>
                <a:cubicBezTo>
                  <a:pt x="903446" y="992206"/>
                  <a:pt x="899636" y="992206"/>
                  <a:pt x="897731" y="993159"/>
                </a:cubicBezTo>
                <a:cubicBezTo>
                  <a:pt x="891064" y="973156"/>
                  <a:pt x="888206" y="952201"/>
                  <a:pt x="878681" y="936009"/>
                </a:cubicBezTo>
                <a:cubicBezTo>
                  <a:pt x="861536" y="908386"/>
                  <a:pt x="838676" y="883621"/>
                  <a:pt x="818674" y="856951"/>
                </a:cubicBezTo>
                <a:cubicBezTo>
                  <a:pt x="809149" y="844569"/>
                  <a:pt x="797719" y="835044"/>
                  <a:pt x="780574" y="843616"/>
                </a:cubicBezTo>
                <a:cubicBezTo>
                  <a:pt x="735806" y="768369"/>
                  <a:pt x="741521" y="683596"/>
                  <a:pt x="797719" y="592156"/>
                </a:cubicBezTo>
                <a:cubicBezTo>
                  <a:pt x="740569" y="601681"/>
                  <a:pt x="645319" y="736936"/>
                  <a:pt x="634841" y="825519"/>
                </a:cubicBezTo>
                <a:cubicBezTo>
                  <a:pt x="658654" y="805516"/>
                  <a:pt x="680561" y="786466"/>
                  <a:pt x="705326" y="762654"/>
                </a:cubicBezTo>
                <a:close/>
                <a:moveTo>
                  <a:pt x="1273969" y="1329391"/>
                </a:moveTo>
                <a:cubicBezTo>
                  <a:pt x="1276826" y="1338916"/>
                  <a:pt x="1278731" y="1347489"/>
                  <a:pt x="1280636" y="1357014"/>
                </a:cubicBezTo>
                <a:cubicBezTo>
                  <a:pt x="1285399" y="1378921"/>
                  <a:pt x="1291114" y="1401781"/>
                  <a:pt x="1294924" y="1423689"/>
                </a:cubicBezTo>
                <a:cubicBezTo>
                  <a:pt x="1302544" y="1467504"/>
                  <a:pt x="1308259" y="1512271"/>
                  <a:pt x="1315879" y="1556086"/>
                </a:cubicBezTo>
                <a:cubicBezTo>
                  <a:pt x="1322546" y="1594186"/>
                  <a:pt x="1334929" y="1631334"/>
                  <a:pt x="1337786" y="1669434"/>
                </a:cubicBezTo>
                <a:cubicBezTo>
                  <a:pt x="1340644" y="1708486"/>
                  <a:pt x="1354931" y="1741824"/>
                  <a:pt x="1370171" y="1777066"/>
                </a:cubicBezTo>
                <a:cubicBezTo>
                  <a:pt x="1385411" y="1810404"/>
                  <a:pt x="1405414" y="1822786"/>
                  <a:pt x="1441609" y="1820881"/>
                </a:cubicBezTo>
                <a:cubicBezTo>
                  <a:pt x="1461611" y="1819929"/>
                  <a:pt x="1470184" y="1813261"/>
                  <a:pt x="1473041" y="1796116"/>
                </a:cubicBezTo>
                <a:cubicBezTo>
                  <a:pt x="1477804" y="1759921"/>
                  <a:pt x="1494949" y="1729441"/>
                  <a:pt x="1516856" y="1700866"/>
                </a:cubicBezTo>
                <a:cubicBezTo>
                  <a:pt x="1524476" y="1691341"/>
                  <a:pt x="1534954" y="1682769"/>
                  <a:pt x="1537811" y="1671339"/>
                </a:cubicBezTo>
                <a:cubicBezTo>
                  <a:pt x="1543526" y="1653241"/>
                  <a:pt x="1541621" y="1633239"/>
                  <a:pt x="1547336" y="1614189"/>
                </a:cubicBezTo>
                <a:cubicBezTo>
                  <a:pt x="1551146" y="1599901"/>
                  <a:pt x="1560671" y="1586566"/>
                  <a:pt x="1568291" y="1573231"/>
                </a:cubicBezTo>
                <a:cubicBezTo>
                  <a:pt x="1571149" y="1568469"/>
                  <a:pt x="1576864" y="1562754"/>
                  <a:pt x="1575911" y="1558944"/>
                </a:cubicBezTo>
                <a:cubicBezTo>
                  <a:pt x="1570196" y="1522749"/>
                  <a:pt x="1572101" y="1486554"/>
                  <a:pt x="1582579" y="1450359"/>
                </a:cubicBezTo>
                <a:cubicBezTo>
                  <a:pt x="1583531" y="1446549"/>
                  <a:pt x="1581626" y="1438929"/>
                  <a:pt x="1577816" y="1436071"/>
                </a:cubicBezTo>
                <a:cubicBezTo>
                  <a:pt x="1541621" y="1396066"/>
                  <a:pt x="1504474" y="1357966"/>
                  <a:pt x="1470184" y="1317009"/>
                </a:cubicBezTo>
                <a:cubicBezTo>
                  <a:pt x="1442561" y="1283671"/>
                  <a:pt x="1419701" y="1247476"/>
                  <a:pt x="1383506" y="1220806"/>
                </a:cubicBezTo>
                <a:cubicBezTo>
                  <a:pt x="1371124" y="1212234"/>
                  <a:pt x="1363504" y="1207471"/>
                  <a:pt x="1353026" y="1221759"/>
                </a:cubicBezTo>
                <a:cubicBezTo>
                  <a:pt x="1329214" y="1253191"/>
                  <a:pt x="1304449" y="1283671"/>
                  <a:pt x="1280636" y="1315104"/>
                </a:cubicBezTo>
                <a:cubicBezTo>
                  <a:pt x="1276826" y="1318914"/>
                  <a:pt x="1275874" y="1324629"/>
                  <a:pt x="1273969" y="1329391"/>
                </a:cubicBezTo>
                <a:close/>
                <a:moveTo>
                  <a:pt x="599599" y="1884699"/>
                </a:moveTo>
                <a:cubicBezTo>
                  <a:pt x="601504" y="1883746"/>
                  <a:pt x="602456" y="1882794"/>
                  <a:pt x="604361" y="1880889"/>
                </a:cubicBezTo>
                <a:cubicBezTo>
                  <a:pt x="601504" y="1873269"/>
                  <a:pt x="599599" y="1865649"/>
                  <a:pt x="596741" y="1858029"/>
                </a:cubicBezTo>
                <a:cubicBezTo>
                  <a:pt x="581501" y="1814214"/>
                  <a:pt x="580549" y="1767541"/>
                  <a:pt x="581501" y="1721821"/>
                </a:cubicBezTo>
                <a:cubicBezTo>
                  <a:pt x="582454" y="1705629"/>
                  <a:pt x="586264" y="1688484"/>
                  <a:pt x="583406" y="1673244"/>
                </a:cubicBezTo>
                <a:cubicBezTo>
                  <a:pt x="577691" y="1645621"/>
                  <a:pt x="567214" y="1618951"/>
                  <a:pt x="558641" y="1591329"/>
                </a:cubicBezTo>
                <a:cubicBezTo>
                  <a:pt x="556736" y="1583709"/>
                  <a:pt x="554831" y="1576089"/>
                  <a:pt x="555784" y="1568469"/>
                </a:cubicBezTo>
                <a:cubicBezTo>
                  <a:pt x="561499" y="1517034"/>
                  <a:pt x="547211" y="1469409"/>
                  <a:pt x="531019" y="1421784"/>
                </a:cubicBezTo>
                <a:cubicBezTo>
                  <a:pt x="521494" y="1392256"/>
                  <a:pt x="511016" y="1362729"/>
                  <a:pt x="503396" y="1333201"/>
                </a:cubicBezTo>
                <a:cubicBezTo>
                  <a:pt x="495776" y="1300816"/>
                  <a:pt x="491014" y="1268431"/>
                  <a:pt x="484346" y="1236046"/>
                </a:cubicBezTo>
                <a:cubicBezTo>
                  <a:pt x="482441" y="1228426"/>
                  <a:pt x="476726" y="1222711"/>
                  <a:pt x="472916" y="1215091"/>
                </a:cubicBezTo>
                <a:cubicBezTo>
                  <a:pt x="465296" y="1218901"/>
                  <a:pt x="454819" y="1221759"/>
                  <a:pt x="451009" y="1228426"/>
                </a:cubicBezTo>
                <a:cubicBezTo>
                  <a:pt x="443389" y="1241761"/>
                  <a:pt x="439579" y="1257954"/>
                  <a:pt x="431959" y="1271289"/>
                </a:cubicBezTo>
                <a:cubicBezTo>
                  <a:pt x="414814" y="1302721"/>
                  <a:pt x="402431" y="1339869"/>
                  <a:pt x="375761" y="1361776"/>
                </a:cubicBezTo>
                <a:cubicBezTo>
                  <a:pt x="339566" y="1390351"/>
                  <a:pt x="345281" y="1431309"/>
                  <a:pt x="330994" y="1464646"/>
                </a:cubicBezTo>
                <a:cubicBezTo>
                  <a:pt x="330041" y="1466551"/>
                  <a:pt x="332899" y="1470361"/>
                  <a:pt x="333851" y="1471314"/>
                </a:cubicBezTo>
                <a:cubicBezTo>
                  <a:pt x="354806" y="1492269"/>
                  <a:pt x="355759" y="1517986"/>
                  <a:pt x="353854" y="1544656"/>
                </a:cubicBezTo>
                <a:cubicBezTo>
                  <a:pt x="353854" y="1552276"/>
                  <a:pt x="356711" y="1563706"/>
                  <a:pt x="361474" y="1568469"/>
                </a:cubicBezTo>
                <a:cubicBezTo>
                  <a:pt x="385286" y="1593234"/>
                  <a:pt x="392906" y="1622761"/>
                  <a:pt x="390049" y="1656099"/>
                </a:cubicBezTo>
                <a:cubicBezTo>
                  <a:pt x="389096" y="1662766"/>
                  <a:pt x="391001" y="1671339"/>
                  <a:pt x="395764" y="1677054"/>
                </a:cubicBezTo>
                <a:cubicBezTo>
                  <a:pt x="431006" y="1721821"/>
                  <a:pt x="456724" y="1772304"/>
                  <a:pt x="474821" y="1826596"/>
                </a:cubicBezTo>
                <a:cubicBezTo>
                  <a:pt x="479584" y="1842789"/>
                  <a:pt x="489109" y="1853266"/>
                  <a:pt x="507206" y="1858029"/>
                </a:cubicBezTo>
                <a:cubicBezTo>
                  <a:pt x="524351" y="1861839"/>
                  <a:pt x="539591" y="1874221"/>
                  <a:pt x="558641" y="1866601"/>
                </a:cubicBezTo>
                <a:cubicBezTo>
                  <a:pt x="562451" y="1865649"/>
                  <a:pt x="568166" y="1870411"/>
                  <a:pt x="573881" y="1872316"/>
                </a:cubicBezTo>
                <a:cubicBezTo>
                  <a:pt x="584359" y="1877079"/>
                  <a:pt x="591979" y="1880889"/>
                  <a:pt x="599599" y="1884699"/>
                </a:cubicBezTo>
                <a:close/>
                <a:moveTo>
                  <a:pt x="930116" y="1638954"/>
                </a:moveTo>
                <a:cubicBezTo>
                  <a:pt x="932974" y="1620856"/>
                  <a:pt x="914876" y="1615141"/>
                  <a:pt x="905351" y="1617046"/>
                </a:cubicBezTo>
                <a:cubicBezTo>
                  <a:pt x="894874" y="1619904"/>
                  <a:pt x="883444" y="1634191"/>
                  <a:pt x="880586" y="1644669"/>
                </a:cubicBezTo>
                <a:cubicBezTo>
                  <a:pt x="877729" y="1657051"/>
                  <a:pt x="887254" y="1669434"/>
                  <a:pt x="903446" y="1670386"/>
                </a:cubicBezTo>
                <a:cubicBezTo>
                  <a:pt x="917734" y="1671339"/>
                  <a:pt x="930116" y="1657051"/>
                  <a:pt x="930116" y="1638954"/>
                </a:cubicBezTo>
                <a:close/>
                <a:moveTo>
                  <a:pt x="912019" y="1539894"/>
                </a:moveTo>
                <a:cubicBezTo>
                  <a:pt x="911066" y="1525606"/>
                  <a:pt x="909161" y="1509414"/>
                  <a:pt x="889159" y="1510366"/>
                </a:cubicBezTo>
                <a:cubicBezTo>
                  <a:pt x="873919" y="1510366"/>
                  <a:pt x="871061" y="1522749"/>
                  <a:pt x="871061" y="1535131"/>
                </a:cubicBezTo>
                <a:cubicBezTo>
                  <a:pt x="871061" y="1549419"/>
                  <a:pt x="875824" y="1563706"/>
                  <a:pt x="892969" y="1563706"/>
                </a:cubicBezTo>
                <a:cubicBezTo>
                  <a:pt x="908209" y="1563706"/>
                  <a:pt x="912971" y="1553229"/>
                  <a:pt x="912019" y="1539894"/>
                </a:cubicBezTo>
                <a:close/>
                <a:moveTo>
                  <a:pt x="918686" y="1769446"/>
                </a:moveTo>
                <a:cubicBezTo>
                  <a:pt x="931069" y="1758016"/>
                  <a:pt x="943451" y="1751349"/>
                  <a:pt x="946309" y="1741824"/>
                </a:cubicBezTo>
                <a:cubicBezTo>
                  <a:pt x="947261" y="1736109"/>
                  <a:pt x="934879" y="1723726"/>
                  <a:pt x="926306" y="1718964"/>
                </a:cubicBezTo>
                <a:cubicBezTo>
                  <a:pt x="914876" y="1713249"/>
                  <a:pt x="895826" y="1726584"/>
                  <a:pt x="897731" y="1738014"/>
                </a:cubicBezTo>
                <a:cubicBezTo>
                  <a:pt x="899636" y="1747539"/>
                  <a:pt x="908209" y="1756111"/>
                  <a:pt x="918686" y="1769446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641" name="Group 640">
            <a:extLst>
              <a:ext uri="{FF2B5EF4-FFF2-40B4-BE49-F238E27FC236}">
                <a16:creationId xmlns:a16="http://schemas.microsoft.com/office/drawing/2014/main" id="{27753525-176D-41DB-9C69-9DD1C867FA0F}"/>
              </a:ext>
            </a:extLst>
          </p:cNvPr>
          <p:cNvGrpSpPr/>
          <p:nvPr/>
        </p:nvGrpSpPr>
        <p:grpSpPr>
          <a:xfrm>
            <a:off x="8614693" y="1824514"/>
            <a:ext cx="2305400" cy="2300958"/>
            <a:chOff x="8428432" y="1480351"/>
            <a:chExt cx="2677922" cy="2672763"/>
          </a:xfrm>
        </p:grpSpPr>
        <p:sp>
          <p:nvSpPr>
            <p:cNvPr id="627" name="Freeform: Shape 626">
              <a:extLst>
                <a:ext uri="{FF2B5EF4-FFF2-40B4-BE49-F238E27FC236}">
                  <a16:creationId xmlns:a16="http://schemas.microsoft.com/office/drawing/2014/main" id="{95A34D2A-8D96-45B3-BD1A-28422BF11749}"/>
                </a:ext>
              </a:extLst>
            </p:cNvPr>
            <p:cNvSpPr/>
            <p:nvPr/>
          </p:nvSpPr>
          <p:spPr>
            <a:xfrm>
              <a:off x="8428432" y="1480351"/>
              <a:ext cx="2677922" cy="2672763"/>
            </a:xfrm>
            <a:custGeom>
              <a:avLst/>
              <a:gdLst>
                <a:gd name="connsiteX0" fmla="*/ 2538684 w 2677922"/>
                <a:gd name="connsiteY0" fmla="*/ 1897505 h 2672762"/>
                <a:gd name="connsiteX1" fmla="*/ 2456643 w 2677922"/>
                <a:gd name="connsiteY1" fmla="*/ 1879446 h 2672762"/>
                <a:gd name="connsiteX2" fmla="*/ 2389566 w 2677922"/>
                <a:gd name="connsiteY2" fmla="*/ 1863966 h 2672762"/>
                <a:gd name="connsiteX3" fmla="*/ 2354479 w 2677922"/>
                <a:gd name="connsiteY3" fmla="*/ 1874802 h 2672762"/>
                <a:gd name="connsiteX4" fmla="*/ 2312170 w 2677922"/>
                <a:gd name="connsiteY4" fmla="*/ 1950651 h 2672762"/>
                <a:gd name="connsiteX5" fmla="*/ 2322489 w 2677922"/>
                <a:gd name="connsiteY5" fmla="*/ 1983157 h 2672762"/>
                <a:gd name="connsiteX6" fmla="*/ 2412785 w 2677922"/>
                <a:gd name="connsiteY6" fmla="*/ 2080161 h 2672762"/>
                <a:gd name="connsiteX7" fmla="*/ 2418461 w 2677922"/>
                <a:gd name="connsiteY7" fmla="*/ 2146722 h 2672762"/>
                <a:gd name="connsiteX8" fmla="*/ 2414849 w 2677922"/>
                <a:gd name="connsiteY8" fmla="*/ 2151882 h 2672762"/>
                <a:gd name="connsiteX9" fmla="*/ 2324037 w 2677922"/>
                <a:gd name="connsiteY9" fmla="*/ 2174585 h 2672762"/>
                <a:gd name="connsiteX10" fmla="*/ 2219294 w 2677922"/>
                <a:gd name="connsiteY10" fmla="*/ 2118859 h 2672762"/>
                <a:gd name="connsiteX11" fmla="*/ 2178531 w 2677922"/>
                <a:gd name="connsiteY11" fmla="*/ 2120407 h 2672762"/>
                <a:gd name="connsiteX12" fmla="*/ 2125386 w 2677922"/>
                <a:gd name="connsiteY12" fmla="*/ 2172521 h 2672762"/>
                <a:gd name="connsiteX13" fmla="*/ 2122806 w 2677922"/>
                <a:gd name="connsiteY13" fmla="*/ 2217411 h 2672762"/>
                <a:gd name="connsiteX14" fmla="*/ 2184723 w 2677922"/>
                <a:gd name="connsiteY14" fmla="*/ 2334538 h 2672762"/>
                <a:gd name="connsiteX15" fmla="*/ 2174404 w 2677922"/>
                <a:gd name="connsiteY15" fmla="*/ 2395423 h 2672762"/>
                <a:gd name="connsiteX16" fmla="*/ 2164084 w 2677922"/>
                <a:gd name="connsiteY16" fmla="*/ 2404711 h 2672762"/>
                <a:gd name="connsiteX17" fmla="*/ 2075336 w 2677922"/>
                <a:gd name="connsiteY17" fmla="*/ 2401615 h 2672762"/>
                <a:gd name="connsiteX18" fmla="*/ 1988652 w 2677922"/>
                <a:gd name="connsiteY18" fmla="*/ 2320606 h 2672762"/>
                <a:gd name="connsiteX19" fmla="*/ 1944277 w 2677922"/>
                <a:gd name="connsiteY19" fmla="*/ 2311835 h 2672762"/>
                <a:gd name="connsiteX20" fmla="*/ 1883392 w 2677922"/>
                <a:gd name="connsiteY20" fmla="*/ 2346405 h 2672762"/>
                <a:gd name="connsiteX21" fmla="*/ 1868429 w 2677922"/>
                <a:gd name="connsiteY21" fmla="*/ 2391811 h 2672762"/>
                <a:gd name="connsiteX22" fmla="*/ 1899388 w 2677922"/>
                <a:gd name="connsiteY22" fmla="*/ 2526997 h 2672762"/>
                <a:gd name="connsiteX23" fmla="*/ 1879264 w 2677922"/>
                <a:gd name="connsiteY23" fmla="*/ 2571887 h 2672762"/>
                <a:gd name="connsiteX24" fmla="*/ 1841082 w 2677922"/>
                <a:gd name="connsiteY24" fmla="*/ 2588915 h 2672762"/>
                <a:gd name="connsiteX25" fmla="*/ 1782777 w 2677922"/>
                <a:gd name="connsiteY25" fmla="*/ 2568276 h 2672762"/>
                <a:gd name="connsiteX26" fmla="*/ 1715184 w 2677922"/>
                <a:gd name="connsiteY26" fmla="*/ 2459404 h 2672762"/>
                <a:gd name="connsiteX27" fmla="*/ 1664618 w 2677922"/>
                <a:gd name="connsiteY27" fmla="*/ 2435669 h 2672762"/>
                <a:gd name="connsiteX28" fmla="*/ 1610440 w 2677922"/>
                <a:gd name="connsiteY28" fmla="*/ 2450117 h 2672762"/>
                <a:gd name="connsiteX29" fmla="*/ 1577418 w 2677922"/>
                <a:gd name="connsiteY29" fmla="*/ 2495007 h 2672762"/>
                <a:gd name="connsiteX30" fmla="*/ 1573806 w 2677922"/>
                <a:gd name="connsiteY30" fmla="*/ 2616777 h 2672762"/>
                <a:gd name="connsiteX31" fmla="*/ 1526852 w 2677922"/>
                <a:gd name="connsiteY31" fmla="*/ 2672503 h 2672762"/>
                <a:gd name="connsiteX32" fmla="*/ 1497441 w 2677922"/>
                <a:gd name="connsiteY32" fmla="*/ 2676115 h 2672762"/>
                <a:gd name="connsiteX33" fmla="*/ 1449972 w 2677922"/>
                <a:gd name="connsiteY33" fmla="*/ 2644124 h 2672762"/>
                <a:gd name="connsiteX34" fmla="*/ 1410241 w 2677922"/>
                <a:gd name="connsiteY34" fmla="*/ 2514614 h 2672762"/>
                <a:gd name="connsiteX35" fmla="*/ 1373091 w 2677922"/>
                <a:gd name="connsiteY35" fmla="*/ 2482623 h 2672762"/>
                <a:gd name="connsiteX36" fmla="*/ 1304982 w 2677922"/>
                <a:gd name="connsiteY36" fmla="*/ 2483139 h 2672762"/>
                <a:gd name="connsiteX37" fmla="*/ 1271959 w 2677922"/>
                <a:gd name="connsiteY37" fmla="*/ 2511518 h 2672762"/>
                <a:gd name="connsiteX38" fmla="*/ 1234293 w 2677922"/>
                <a:gd name="connsiteY38" fmla="*/ 2633805 h 2672762"/>
                <a:gd name="connsiteX39" fmla="*/ 1170828 w 2677922"/>
                <a:gd name="connsiteY39" fmla="*/ 2674567 h 2672762"/>
                <a:gd name="connsiteX40" fmla="*/ 1106847 w 2677922"/>
                <a:gd name="connsiteY40" fmla="*/ 2602330 h 2672762"/>
                <a:gd name="connsiteX41" fmla="*/ 1103751 w 2677922"/>
                <a:gd name="connsiteY41" fmla="*/ 2491395 h 2672762"/>
                <a:gd name="connsiteX42" fmla="*/ 1080532 w 2677922"/>
                <a:gd name="connsiteY42" fmla="*/ 2454244 h 2672762"/>
                <a:gd name="connsiteX43" fmla="*/ 1005199 w 2677922"/>
                <a:gd name="connsiteY43" fmla="*/ 2435153 h 2672762"/>
                <a:gd name="connsiteX44" fmla="*/ 969080 w 2677922"/>
                <a:gd name="connsiteY44" fmla="*/ 2454244 h 2672762"/>
                <a:gd name="connsiteX45" fmla="*/ 900456 w 2677922"/>
                <a:gd name="connsiteY45" fmla="*/ 2564148 h 2672762"/>
                <a:gd name="connsiteX46" fmla="*/ 836474 w 2677922"/>
                <a:gd name="connsiteY46" fmla="*/ 2587367 h 2672762"/>
                <a:gd name="connsiteX47" fmla="*/ 831830 w 2677922"/>
                <a:gd name="connsiteY47" fmla="*/ 2585819 h 2672762"/>
                <a:gd name="connsiteX48" fmla="*/ 785392 w 2677922"/>
                <a:gd name="connsiteY48" fmla="*/ 2504810 h 2672762"/>
                <a:gd name="connsiteX49" fmla="*/ 811707 w 2677922"/>
                <a:gd name="connsiteY49" fmla="*/ 2390779 h 2672762"/>
                <a:gd name="connsiteX50" fmla="*/ 794680 w 2677922"/>
                <a:gd name="connsiteY50" fmla="*/ 2344341 h 2672762"/>
                <a:gd name="connsiteX51" fmla="*/ 739470 w 2677922"/>
                <a:gd name="connsiteY51" fmla="*/ 2312351 h 2672762"/>
                <a:gd name="connsiteX52" fmla="*/ 689421 w 2677922"/>
                <a:gd name="connsiteY52" fmla="*/ 2321638 h 2672762"/>
                <a:gd name="connsiteX53" fmla="*/ 596029 w 2677922"/>
                <a:gd name="connsiteY53" fmla="*/ 2408838 h 2672762"/>
                <a:gd name="connsiteX54" fmla="*/ 530500 w 2677922"/>
                <a:gd name="connsiteY54" fmla="*/ 2415030 h 2672762"/>
                <a:gd name="connsiteX55" fmla="*/ 521212 w 2677922"/>
                <a:gd name="connsiteY55" fmla="*/ 2408838 h 2672762"/>
                <a:gd name="connsiteX56" fmla="*/ 500573 w 2677922"/>
                <a:gd name="connsiteY56" fmla="*/ 2322670 h 2672762"/>
                <a:gd name="connsiteX57" fmla="*/ 556298 w 2677922"/>
                <a:gd name="connsiteY57" fmla="*/ 2217927 h 2672762"/>
                <a:gd name="connsiteX58" fmla="*/ 552171 w 2677922"/>
                <a:gd name="connsiteY58" fmla="*/ 2168909 h 2672762"/>
                <a:gd name="connsiteX59" fmla="*/ 505733 w 2677922"/>
                <a:gd name="connsiteY59" fmla="*/ 2122987 h 2672762"/>
                <a:gd name="connsiteX60" fmla="*/ 457747 w 2677922"/>
                <a:gd name="connsiteY60" fmla="*/ 2119375 h 2672762"/>
                <a:gd name="connsiteX61" fmla="*/ 341652 w 2677922"/>
                <a:gd name="connsiteY61" fmla="*/ 2180777 h 2672762"/>
                <a:gd name="connsiteX62" fmla="*/ 278187 w 2677922"/>
                <a:gd name="connsiteY62" fmla="*/ 2168909 h 2672762"/>
                <a:gd name="connsiteX63" fmla="*/ 274059 w 2677922"/>
                <a:gd name="connsiteY63" fmla="*/ 2164265 h 2672762"/>
                <a:gd name="connsiteX64" fmla="*/ 276639 w 2677922"/>
                <a:gd name="connsiteY64" fmla="*/ 2069325 h 2672762"/>
                <a:gd name="connsiteX65" fmla="*/ 354551 w 2677922"/>
                <a:gd name="connsiteY65" fmla="*/ 1986253 h 2672762"/>
                <a:gd name="connsiteX66" fmla="*/ 363839 w 2677922"/>
                <a:gd name="connsiteY66" fmla="*/ 1940847 h 2672762"/>
                <a:gd name="connsiteX67" fmla="*/ 328237 w 2677922"/>
                <a:gd name="connsiteY67" fmla="*/ 1878930 h 2672762"/>
                <a:gd name="connsiteX68" fmla="*/ 283347 w 2677922"/>
                <a:gd name="connsiteY68" fmla="*/ 1866030 h 2672762"/>
                <a:gd name="connsiteX69" fmla="*/ 170864 w 2677922"/>
                <a:gd name="connsiteY69" fmla="*/ 1891829 h 2672762"/>
                <a:gd name="connsiteX70" fmla="*/ 155900 w 2677922"/>
                <a:gd name="connsiteY70" fmla="*/ 1895441 h 2672762"/>
                <a:gd name="connsiteX71" fmla="*/ 100175 w 2677922"/>
                <a:gd name="connsiteY71" fmla="*/ 1868094 h 2672762"/>
                <a:gd name="connsiteX72" fmla="*/ 87275 w 2677922"/>
                <a:gd name="connsiteY72" fmla="*/ 1838168 h 2672762"/>
                <a:gd name="connsiteX73" fmla="*/ 107915 w 2677922"/>
                <a:gd name="connsiteY73" fmla="*/ 1779862 h 2672762"/>
                <a:gd name="connsiteX74" fmla="*/ 213690 w 2677922"/>
                <a:gd name="connsiteY74" fmla="*/ 1713817 h 2672762"/>
                <a:gd name="connsiteX75" fmla="*/ 238972 w 2677922"/>
                <a:gd name="connsiteY75" fmla="*/ 1654480 h 2672762"/>
                <a:gd name="connsiteX76" fmla="*/ 222977 w 2677922"/>
                <a:gd name="connsiteY76" fmla="*/ 1600818 h 2672762"/>
                <a:gd name="connsiteX77" fmla="*/ 184279 w 2677922"/>
                <a:gd name="connsiteY77" fmla="*/ 1575019 h 2672762"/>
                <a:gd name="connsiteX78" fmla="*/ 59413 w 2677922"/>
                <a:gd name="connsiteY78" fmla="*/ 1571407 h 2672762"/>
                <a:gd name="connsiteX79" fmla="*/ 3687 w 2677922"/>
                <a:gd name="connsiteY79" fmla="*/ 1524453 h 2672762"/>
                <a:gd name="connsiteX80" fmla="*/ 1623 w 2677922"/>
                <a:gd name="connsiteY80" fmla="*/ 1513618 h 2672762"/>
                <a:gd name="connsiteX81" fmla="*/ 48577 w 2677922"/>
                <a:gd name="connsiteY81" fmla="*/ 1442413 h 2672762"/>
                <a:gd name="connsiteX82" fmla="*/ 160544 w 2677922"/>
                <a:gd name="connsiteY82" fmla="*/ 1408358 h 2672762"/>
                <a:gd name="connsiteX83" fmla="*/ 194083 w 2677922"/>
                <a:gd name="connsiteY83" fmla="*/ 1370692 h 2672762"/>
                <a:gd name="connsiteX84" fmla="*/ 192534 w 2677922"/>
                <a:gd name="connsiteY84" fmla="*/ 1298971 h 2672762"/>
                <a:gd name="connsiteX85" fmla="*/ 166220 w 2677922"/>
                <a:gd name="connsiteY85" fmla="*/ 1269560 h 2672762"/>
                <a:gd name="connsiteX86" fmla="*/ 47029 w 2677922"/>
                <a:gd name="connsiteY86" fmla="*/ 1232926 h 2672762"/>
                <a:gd name="connsiteX87" fmla="*/ 1623 w 2677922"/>
                <a:gd name="connsiteY87" fmla="*/ 1166881 h 2672762"/>
                <a:gd name="connsiteX88" fmla="*/ 6267 w 2677922"/>
                <a:gd name="connsiteY88" fmla="*/ 1139534 h 2672762"/>
                <a:gd name="connsiteX89" fmla="*/ 49093 w 2677922"/>
                <a:gd name="connsiteY89" fmla="*/ 1105480 h 2672762"/>
                <a:gd name="connsiteX90" fmla="*/ 164672 w 2677922"/>
                <a:gd name="connsiteY90" fmla="*/ 1101868 h 2672762"/>
                <a:gd name="connsiteX91" fmla="*/ 181699 w 2677922"/>
                <a:gd name="connsiteY91" fmla="*/ 1101352 h 2672762"/>
                <a:gd name="connsiteX92" fmla="*/ 227621 w 2677922"/>
                <a:gd name="connsiteY92" fmla="*/ 1065233 h 2672762"/>
                <a:gd name="connsiteX93" fmla="*/ 241036 w 2677922"/>
                <a:gd name="connsiteY93" fmla="*/ 1014152 h 2672762"/>
                <a:gd name="connsiteX94" fmla="*/ 219366 w 2677922"/>
                <a:gd name="connsiteY94" fmla="*/ 965650 h 2672762"/>
                <a:gd name="connsiteX95" fmla="*/ 113590 w 2677922"/>
                <a:gd name="connsiteY95" fmla="*/ 899605 h 2672762"/>
                <a:gd name="connsiteX96" fmla="*/ 89855 w 2677922"/>
                <a:gd name="connsiteY96" fmla="*/ 832012 h 2672762"/>
                <a:gd name="connsiteX97" fmla="*/ 104818 w 2677922"/>
                <a:gd name="connsiteY97" fmla="*/ 799505 h 2672762"/>
                <a:gd name="connsiteX98" fmla="*/ 151256 w 2677922"/>
                <a:gd name="connsiteY98" fmla="*/ 779898 h 2672762"/>
                <a:gd name="connsiteX99" fmla="*/ 283347 w 2677922"/>
                <a:gd name="connsiteY99" fmla="*/ 810341 h 2672762"/>
                <a:gd name="connsiteX100" fmla="*/ 331332 w 2677922"/>
                <a:gd name="connsiteY100" fmla="*/ 794345 h 2672762"/>
                <a:gd name="connsiteX101" fmla="*/ 363839 w 2677922"/>
                <a:gd name="connsiteY101" fmla="*/ 737588 h 2672762"/>
                <a:gd name="connsiteX102" fmla="*/ 354551 w 2677922"/>
                <a:gd name="connsiteY102" fmla="*/ 689086 h 2672762"/>
                <a:gd name="connsiteX103" fmla="*/ 266835 w 2677922"/>
                <a:gd name="connsiteY103" fmla="*/ 595694 h 2672762"/>
                <a:gd name="connsiteX104" fmla="*/ 261675 w 2677922"/>
                <a:gd name="connsiteY104" fmla="*/ 529133 h 2672762"/>
                <a:gd name="connsiteX105" fmla="*/ 270447 w 2677922"/>
                <a:gd name="connsiteY105" fmla="*/ 516233 h 2672762"/>
                <a:gd name="connsiteX106" fmla="*/ 349907 w 2677922"/>
                <a:gd name="connsiteY106" fmla="*/ 498690 h 2672762"/>
                <a:gd name="connsiteX107" fmla="*/ 457231 w 2677922"/>
                <a:gd name="connsiteY107" fmla="*/ 555964 h 2672762"/>
                <a:gd name="connsiteX108" fmla="*/ 507797 w 2677922"/>
                <a:gd name="connsiteY108" fmla="*/ 551320 h 2672762"/>
                <a:gd name="connsiteX109" fmla="*/ 551139 w 2677922"/>
                <a:gd name="connsiteY109" fmla="*/ 508494 h 2672762"/>
                <a:gd name="connsiteX110" fmla="*/ 556815 w 2677922"/>
                <a:gd name="connsiteY110" fmla="*/ 456896 h 2672762"/>
                <a:gd name="connsiteX111" fmla="*/ 494381 w 2677922"/>
                <a:gd name="connsiteY111" fmla="*/ 339769 h 2672762"/>
                <a:gd name="connsiteX112" fmla="*/ 505217 w 2677922"/>
                <a:gd name="connsiteY112" fmla="*/ 280432 h 2672762"/>
                <a:gd name="connsiteX113" fmla="*/ 537723 w 2677922"/>
                <a:gd name="connsiteY113" fmla="*/ 256181 h 2672762"/>
                <a:gd name="connsiteX114" fmla="*/ 590353 w 2677922"/>
                <a:gd name="connsiteY114" fmla="*/ 261857 h 2672762"/>
                <a:gd name="connsiteX115" fmla="*/ 679617 w 2677922"/>
                <a:gd name="connsiteY115" fmla="*/ 344929 h 2672762"/>
                <a:gd name="connsiteX116" fmla="*/ 754950 w 2677922"/>
                <a:gd name="connsiteY116" fmla="*/ 355765 h 2672762"/>
                <a:gd name="connsiteX117" fmla="*/ 797260 w 2677922"/>
                <a:gd name="connsiteY117" fmla="*/ 329450 h 2672762"/>
                <a:gd name="connsiteX118" fmla="*/ 811707 w 2677922"/>
                <a:gd name="connsiteY118" fmla="*/ 285076 h 2672762"/>
                <a:gd name="connsiteX119" fmla="*/ 781781 w 2677922"/>
                <a:gd name="connsiteY119" fmla="*/ 156081 h 2672762"/>
                <a:gd name="connsiteX120" fmla="*/ 807064 w 2677922"/>
                <a:gd name="connsiteY120" fmla="*/ 100872 h 2672762"/>
                <a:gd name="connsiteX121" fmla="*/ 841634 w 2677922"/>
                <a:gd name="connsiteY121" fmla="*/ 86424 h 2672762"/>
                <a:gd name="connsiteX122" fmla="*/ 896328 w 2677922"/>
                <a:gd name="connsiteY122" fmla="*/ 106031 h 2672762"/>
                <a:gd name="connsiteX123" fmla="*/ 965469 w 2677922"/>
                <a:gd name="connsiteY123" fmla="*/ 217483 h 2672762"/>
                <a:gd name="connsiteX124" fmla="*/ 1013455 w 2677922"/>
                <a:gd name="connsiteY124" fmla="*/ 240702 h 2672762"/>
                <a:gd name="connsiteX125" fmla="*/ 1077952 w 2677922"/>
                <a:gd name="connsiteY125" fmla="*/ 222642 h 2672762"/>
                <a:gd name="connsiteX126" fmla="*/ 1101687 w 2677922"/>
                <a:gd name="connsiteY126" fmla="*/ 188072 h 2672762"/>
                <a:gd name="connsiteX127" fmla="*/ 1106847 w 2677922"/>
                <a:gd name="connsiteY127" fmla="*/ 53918 h 2672762"/>
                <a:gd name="connsiteX128" fmla="*/ 1145029 w 2677922"/>
                <a:gd name="connsiteY128" fmla="*/ 4900 h 2672762"/>
                <a:gd name="connsiteX129" fmla="*/ 1158960 w 2677922"/>
                <a:gd name="connsiteY129" fmla="*/ 1804 h 2672762"/>
                <a:gd name="connsiteX130" fmla="*/ 1235841 w 2677922"/>
                <a:gd name="connsiteY130" fmla="*/ 48758 h 2672762"/>
                <a:gd name="connsiteX131" fmla="*/ 1269895 w 2677922"/>
                <a:gd name="connsiteY131" fmla="*/ 162273 h 2672762"/>
                <a:gd name="connsiteX132" fmla="*/ 1303434 w 2677922"/>
                <a:gd name="connsiteY132" fmla="*/ 192716 h 2672762"/>
                <a:gd name="connsiteX133" fmla="*/ 1376702 w 2677922"/>
                <a:gd name="connsiteY133" fmla="*/ 192716 h 2672762"/>
                <a:gd name="connsiteX134" fmla="*/ 1409209 w 2677922"/>
                <a:gd name="connsiteY134" fmla="*/ 163305 h 2672762"/>
                <a:gd name="connsiteX135" fmla="*/ 1447392 w 2677922"/>
                <a:gd name="connsiteY135" fmla="*/ 37922 h 2672762"/>
                <a:gd name="connsiteX136" fmla="*/ 1499505 w 2677922"/>
                <a:gd name="connsiteY136" fmla="*/ 256 h 2672762"/>
                <a:gd name="connsiteX137" fmla="*/ 1513436 w 2677922"/>
                <a:gd name="connsiteY137" fmla="*/ 772 h 2672762"/>
                <a:gd name="connsiteX138" fmla="*/ 1573290 w 2677922"/>
                <a:gd name="connsiteY138" fmla="*/ 65269 h 2672762"/>
                <a:gd name="connsiteX139" fmla="*/ 1576902 w 2677922"/>
                <a:gd name="connsiteY139" fmla="*/ 185492 h 2672762"/>
                <a:gd name="connsiteX140" fmla="*/ 1598057 w 2677922"/>
                <a:gd name="connsiteY140" fmla="*/ 220578 h 2672762"/>
                <a:gd name="connsiteX141" fmla="*/ 1674422 w 2677922"/>
                <a:gd name="connsiteY141" fmla="*/ 240702 h 2672762"/>
                <a:gd name="connsiteX142" fmla="*/ 1710540 w 2677922"/>
                <a:gd name="connsiteY142" fmla="*/ 221610 h 2672762"/>
                <a:gd name="connsiteX143" fmla="*/ 1779165 w 2677922"/>
                <a:gd name="connsiteY143" fmla="*/ 111707 h 2672762"/>
                <a:gd name="connsiteX144" fmla="*/ 1845726 w 2677922"/>
                <a:gd name="connsiteY144" fmla="*/ 88488 h 2672762"/>
                <a:gd name="connsiteX145" fmla="*/ 1857594 w 2677922"/>
                <a:gd name="connsiteY145" fmla="*/ 92616 h 2672762"/>
                <a:gd name="connsiteX146" fmla="*/ 1895260 w 2677922"/>
                <a:gd name="connsiteY146" fmla="*/ 166401 h 2672762"/>
                <a:gd name="connsiteX147" fmla="*/ 1868429 w 2677922"/>
                <a:gd name="connsiteY147" fmla="*/ 281980 h 2672762"/>
                <a:gd name="connsiteX148" fmla="*/ 1887004 w 2677922"/>
                <a:gd name="connsiteY148" fmla="*/ 332030 h 2672762"/>
                <a:gd name="connsiteX149" fmla="*/ 1946857 w 2677922"/>
                <a:gd name="connsiteY149" fmla="*/ 365052 h 2672762"/>
                <a:gd name="connsiteX150" fmla="*/ 1986588 w 2677922"/>
                <a:gd name="connsiteY150" fmla="*/ 355765 h 2672762"/>
                <a:gd name="connsiteX151" fmla="*/ 2081528 w 2677922"/>
                <a:gd name="connsiteY151" fmla="*/ 267532 h 2672762"/>
                <a:gd name="connsiteX152" fmla="*/ 2151701 w 2677922"/>
                <a:gd name="connsiteY152" fmla="*/ 261857 h 2672762"/>
                <a:gd name="connsiteX153" fmla="*/ 2155312 w 2677922"/>
                <a:gd name="connsiteY153" fmla="*/ 264437 h 2672762"/>
                <a:gd name="connsiteX154" fmla="*/ 2177500 w 2677922"/>
                <a:gd name="connsiteY154" fmla="*/ 353701 h 2672762"/>
                <a:gd name="connsiteX155" fmla="*/ 2122290 w 2677922"/>
                <a:gd name="connsiteY155" fmla="*/ 456896 h 2672762"/>
                <a:gd name="connsiteX156" fmla="*/ 2126934 w 2677922"/>
                <a:gd name="connsiteY156" fmla="*/ 505914 h 2672762"/>
                <a:gd name="connsiteX157" fmla="*/ 2173372 w 2677922"/>
                <a:gd name="connsiteY157" fmla="*/ 551836 h 2672762"/>
                <a:gd name="connsiteX158" fmla="*/ 2219810 w 2677922"/>
                <a:gd name="connsiteY158" fmla="*/ 555964 h 2672762"/>
                <a:gd name="connsiteX159" fmla="*/ 2336937 w 2677922"/>
                <a:gd name="connsiteY159" fmla="*/ 494046 h 2672762"/>
                <a:gd name="connsiteX160" fmla="*/ 2400917 w 2677922"/>
                <a:gd name="connsiteY160" fmla="*/ 507462 h 2672762"/>
                <a:gd name="connsiteX161" fmla="*/ 2420525 w 2677922"/>
                <a:gd name="connsiteY161" fmla="*/ 533777 h 2672762"/>
                <a:gd name="connsiteX162" fmla="*/ 2415365 w 2677922"/>
                <a:gd name="connsiteY162" fmla="*/ 591566 h 2672762"/>
                <a:gd name="connsiteX163" fmla="*/ 2321973 w 2677922"/>
                <a:gd name="connsiteY163" fmla="*/ 692182 h 2672762"/>
                <a:gd name="connsiteX164" fmla="*/ 2313718 w 2677922"/>
                <a:gd name="connsiteY164" fmla="*/ 733460 h 2672762"/>
                <a:gd name="connsiteX165" fmla="*/ 2349320 w 2677922"/>
                <a:gd name="connsiteY165" fmla="*/ 795377 h 2672762"/>
                <a:gd name="connsiteX166" fmla="*/ 2394726 w 2677922"/>
                <a:gd name="connsiteY166" fmla="*/ 810341 h 2672762"/>
                <a:gd name="connsiteX167" fmla="*/ 2526816 w 2677922"/>
                <a:gd name="connsiteY167" fmla="*/ 780414 h 2672762"/>
                <a:gd name="connsiteX168" fmla="*/ 2575834 w 2677922"/>
                <a:gd name="connsiteY168" fmla="*/ 803117 h 2672762"/>
                <a:gd name="connsiteX169" fmla="*/ 2591313 w 2677922"/>
                <a:gd name="connsiteY169" fmla="*/ 838719 h 2672762"/>
                <a:gd name="connsiteX170" fmla="*/ 2570158 w 2677922"/>
                <a:gd name="connsiteY170" fmla="*/ 896509 h 2672762"/>
                <a:gd name="connsiteX171" fmla="*/ 2461287 w 2677922"/>
                <a:gd name="connsiteY171" fmla="*/ 964102 h 2672762"/>
                <a:gd name="connsiteX172" fmla="*/ 2438068 w 2677922"/>
                <a:gd name="connsiteY172" fmla="*/ 1014668 h 2672762"/>
                <a:gd name="connsiteX173" fmla="*/ 2454063 w 2677922"/>
                <a:gd name="connsiteY173" fmla="*/ 1073489 h 2672762"/>
                <a:gd name="connsiteX174" fmla="*/ 2492762 w 2677922"/>
                <a:gd name="connsiteY174" fmla="*/ 1100836 h 2672762"/>
                <a:gd name="connsiteX175" fmla="*/ 2628464 w 2677922"/>
                <a:gd name="connsiteY175" fmla="*/ 1105996 h 2672762"/>
                <a:gd name="connsiteX176" fmla="*/ 2672322 w 2677922"/>
                <a:gd name="connsiteY176" fmla="*/ 1140566 h 2672762"/>
                <a:gd name="connsiteX177" fmla="*/ 2677998 w 2677922"/>
                <a:gd name="connsiteY177" fmla="*/ 1182360 h 2672762"/>
                <a:gd name="connsiteX178" fmla="*/ 2644459 w 2677922"/>
                <a:gd name="connsiteY178" fmla="*/ 1229830 h 2672762"/>
                <a:gd name="connsiteX179" fmla="*/ 2522172 w 2677922"/>
                <a:gd name="connsiteY179" fmla="*/ 1267497 h 2672762"/>
                <a:gd name="connsiteX180" fmla="*/ 2483990 w 2677922"/>
                <a:gd name="connsiteY180" fmla="*/ 1315998 h 2672762"/>
                <a:gd name="connsiteX181" fmla="*/ 2486570 w 2677922"/>
                <a:gd name="connsiteY181" fmla="*/ 1379980 h 2672762"/>
                <a:gd name="connsiteX182" fmla="*/ 2512885 w 2677922"/>
                <a:gd name="connsiteY182" fmla="*/ 1407842 h 2672762"/>
                <a:gd name="connsiteX183" fmla="*/ 2641363 w 2677922"/>
                <a:gd name="connsiteY183" fmla="*/ 1447057 h 2672762"/>
                <a:gd name="connsiteX184" fmla="*/ 2677998 w 2677922"/>
                <a:gd name="connsiteY184" fmla="*/ 1498138 h 2672762"/>
                <a:gd name="connsiteX185" fmla="*/ 2677998 w 2677922"/>
                <a:gd name="connsiteY185" fmla="*/ 1507426 h 2672762"/>
                <a:gd name="connsiteX186" fmla="*/ 2611952 w 2677922"/>
                <a:gd name="connsiteY186" fmla="*/ 1572955 h 2672762"/>
                <a:gd name="connsiteX187" fmla="*/ 2490182 w 2677922"/>
                <a:gd name="connsiteY187" fmla="*/ 1576567 h 2672762"/>
                <a:gd name="connsiteX188" fmla="*/ 2457675 w 2677922"/>
                <a:gd name="connsiteY188" fmla="*/ 1596690 h 2672762"/>
                <a:gd name="connsiteX189" fmla="*/ 2437036 w 2677922"/>
                <a:gd name="connsiteY189" fmla="*/ 1673055 h 2672762"/>
                <a:gd name="connsiteX190" fmla="*/ 2457159 w 2677922"/>
                <a:gd name="connsiteY190" fmla="*/ 1710205 h 2672762"/>
                <a:gd name="connsiteX191" fmla="*/ 2564483 w 2677922"/>
                <a:gd name="connsiteY191" fmla="*/ 1777282 h 2672762"/>
                <a:gd name="connsiteX192" fmla="*/ 2588733 w 2677922"/>
                <a:gd name="connsiteY192" fmla="*/ 1845907 h 2672762"/>
                <a:gd name="connsiteX193" fmla="*/ 2571706 w 2677922"/>
                <a:gd name="connsiteY193" fmla="*/ 1880994 h 2672762"/>
                <a:gd name="connsiteX194" fmla="*/ 2538684 w 2677922"/>
                <a:gd name="connsiteY194" fmla="*/ 1897505 h 2672762"/>
                <a:gd name="connsiteX195" fmla="*/ 1338521 w 2677922"/>
                <a:gd name="connsiteY195" fmla="*/ 2312867 h 2672762"/>
                <a:gd name="connsiteX196" fmla="*/ 2316814 w 2677922"/>
                <a:gd name="connsiteY196" fmla="*/ 1335605 h 2672762"/>
                <a:gd name="connsiteX197" fmla="*/ 1340068 w 2677922"/>
                <a:gd name="connsiteY197" fmla="*/ 359376 h 2672762"/>
                <a:gd name="connsiteX198" fmla="*/ 361775 w 2677922"/>
                <a:gd name="connsiteY198" fmla="*/ 1331994 h 2672762"/>
                <a:gd name="connsiteX199" fmla="*/ 1338521 w 2677922"/>
                <a:gd name="connsiteY199" fmla="*/ 2312867 h 2672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2677922" h="2672762">
                  <a:moveTo>
                    <a:pt x="2538684" y="1897505"/>
                  </a:moveTo>
                  <a:cubicBezTo>
                    <a:pt x="2511337" y="1891313"/>
                    <a:pt x="2483990" y="1885121"/>
                    <a:pt x="2456643" y="1879446"/>
                  </a:cubicBezTo>
                  <a:cubicBezTo>
                    <a:pt x="2434456" y="1874286"/>
                    <a:pt x="2411753" y="1869642"/>
                    <a:pt x="2389566" y="1863966"/>
                  </a:cubicBezTo>
                  <a:cubicBezTo>
                    <a:pt x="2375119" y="1860354"/>
                    <a:pt x="2363767" y="1864482"/>
                    <a:pt x="2354479" y="1874802"/>
                  </a:cubicBezTo>
                  <a:cubicBezTo>
                    <a:pt x="2335389" y="1896989"/>
                    <a:pt x="2320425" y="1922272"/>
                    <a:pt x="2312170" y="1950651"/>
                  </a:cubicBezTo>
                  <a:cubicBezTo>
                    <a:pt x="2308042" y="1964066"/>
                    <a:pt x="2314234" y="1973869"/>
                    <a:pt x="2322489" y="1983157"/>
                  </a:cubicBezTo>
                  <a:cubicBezTo>
                    <a:pt x="2352416" y="2015664"/>
                    <a:pt x="2382858" y="2048170"/>
                    <a:pt x="2412785" y="2080161"/>
                  </a:cubicBezTo>
                  <a:cubicBezTo>
                    <a:pt x="2435488" y="2104412"/>
                    <a:pt x="2436520" y="2118859"/>
                    <a:pt x="2418461" y="2146722"/>
                  </a:cubicBezTo>
                  <a:cubicBezTo>
                    <a:pt x="2417429" y="2148270"/>
                    <a:pt x="2416397" y="2150334"/>
                    <a:pt x="2414849" y="2151882"/>
                  </a:cubicBezTo>
                  <a:cubicBezTo>
                    <a:pt x="2380795" y="2197804"/>
                    <a:pt x="2365831" y="2198320"/>
                    <a:pt x="2324037" y="2174585"/>
                  </a:cubicBezTo>
                  <a:cubicBezTo>
                    <a:pt x="2289982" y="2154978"/>
                    <a:pt x="2253864" y="2137434"/>
                    <a:pt x="2219294" y="2118859"/>
                  </a:cubicBezTo>
                  <a:cubicBezTo>
                    <a:pt x="2204846" y="2111120"/>
                    <a:pt x="2191431" y="2111120"/>
                    <a:pt x="2178531" y="2120407"/>
                  </a:cubicBezTo>
                  <a:cubicBezTo>
                    <a:pt x="2157892" y="2134855"/>
                    <a:pt x="2140349" y="2152398"/>
                    <a:pt x="2125386" y="2172521"/>
                  </a:cubicBezTo>
                  <a:cubicBezTo>
                    <a:pt x="2114550" y="2186968"/>
                    <a:pt x="2114034" y="2201416"/>
                    <a:pt x="2122806" y="2217411"/>
                  </a:cubicBezTo>
                  <a:cubicBezTo>
                    <a:pt x="2143961" y="2256109"/>
                    <a:pt x="2164600" y="2295323"/>
                    <a:pt x="2184723" y="2334538"/>
                  </a:cubicBezTo>
                  <a:cubicBezTo>
                    <a:pt x="2198655" y="2361885"/>
                    <a:pt x="2196591" y="2374268"/>
                    <a:pt x="2174404" y="2395423"/>
                  </a:cubicBezTo>
                  <a:cubicBezTo>
                    <a:pt x="2170792" y="2398519"/>
                    <a:pt x="2167696" y="2402131"/>
                    <a:pt x="2164084" y="2404711"/>
                  </a:cubicBezTo>
                  <a:cubicBezTo>
                    <a:pt x="2131062" y="2428962"/>
                    <a:pt x="2114034" y="2440829"/>
                    <a:pt x="2075336" y="2401615"/>
                  </a:cubicBezTo>
                  <a:cubicBezTo>
                    <a:pt x="2047473" y="2373236"/>
                    <a:pt x="2017547" y="2347953"/>
                    <a:pt x="1988652" y="2320606"/>
                  </a:cubicBezTo>
                  <a:cubicBezTo>
                    <a:pt x="1975236" y="2307707"/>
                    <a:pt x="1960789" y="2305127"/>
                    <a:pt x="1944277" y="2311835"/>
                  </a:cubicBezTo>
                  <a:cubicBezTo>
                    <a:pt x="1922607" y="2320606"/>
                    <a:pt x="1901968" y="2331958"/>
                    <a:pt x="1883392" y="2346405"/>
                  </a:cubicBezTo>
                  <a:cubicBezTo>
                    <a:pt x="1867913" y="2358273"/>
                    <a:pt x="1863785" y="2373236"/>
                    <a:pt x="1868429" y="2391811"/>
                  </a:cubicBezTo>
                  <a:cubicBezTo>
                    <a:pt x="1879264" y="2436701"/>
                    <a:pt x="1889584" y="2482107"/>
                    <a:pt x="1899388" y="2526997"/>
                  </a:cubicBezTo>
                  <a:cubicBezTo>
                    <a:pt x="1903516" y="2546604"/>
                    <a:pt x="1896808" y="2561568"/>
                    <a:pt x="1879264" y="2571887"/>
                  </a:cubicBezTo>
                  <a:cubicBezTo>
                    <a:pt x="1867397" y="2579111"/>
                    <a:pt x="1854498" y="2584787"/>
                    <a:pt x="1841082" y="2588915"/>
                  </a:cubicBezTo>
                  <a:cubicBezTo>
                    <a:pt x="1813736" y="2597686"/>
                    <a:pt x="1798256" y="2592526"/>
                    <a:pt x="1782777" y="2568276"/>
                  </a:cubicBezTo>
                  <a:cubicBezTo>
                    <a:pt x="1760074" y="2532157"/>
                    <a:pt x="1736855" y="2496555"/>
                    <a:pt x="1715184" y="2459404"/>
                  </a:cubicBezTo>
                  <a:cubicBezTo>
                    <a:pt x="1703316" y="2439281"/>
                    <a:pt x="1687837" y="2431542"/>
                    <a:pt x="1664618" y="2435669"/>
                  </a:cubicBezTo>
                  <a:cubicBezTo>
                    <a:pt x="1646043" y="2439281"/>
                    <a:pt x="1627984" y="2443925"/>
                    <a:pt x="1610440" y="2450117"/>
                  </a:cubicBezTo>
                  <a:cubicBezTo>
                    <a:pt x="1586190" y="2458888"/>
                    <a:pt x="1578450" y="2469208"/>
                    <a:pt x="1577418" y="2495007"/>
                  </a:cubicBezTo>
                  <a:cubicBezTo>
                    <a:pt x="1575870" y="2535769"/>
                    <a:pt x="1574838" y="2576015"/>
                    <a:pt x="1573806" y="2616777"/>
                  </a:cubicBezTo>
                  <a:cubicBezTo>
                    <a:pt x="1572774" y="2653928"/>
                    <a:pt x="1563487" y="2665795"/>
                    <a:pt x="1526852" y="2672503"/>
                  </a:cubicBezTo>
                  <a:cubicBezTo>
                    <a:pt x="1517049" y="2674567"/>
                    <a:pt x="1507245" y="2675599"/>
                    <a:pt x="1497441" y="2676115"/>
                  </a:cubicBezTo>
                  <a:cubicBezTo>
                    <a:pt x="1473191" y="2677663"/>
                    <a:pt x="1457711" y="2667859"/>
                    <a:pt x="1449972" y="2644124"/>
                  </a:cubicBezTo>
                  <a:cubicBezTo>
                    <a:pt x="1436040" y="2600782"/>
                    <a:pt x="1422624" y="2557956"/>
                    <a:pt x="1410241" y="2514614"/>
                  </a:cubicBezTo>
                  <a:cubicBezTo>
                    <a:pt x="1404565" y="2495007"/>
                    <a:pt x="1392698" y="2485719"/>
                    <a:pt x="1373091" y="2482623"/>
                  </a:cubicBezTo>
                  <a:cubicBezTo>
                    <a:pt x="1350388" y="2479527"/>
                    <a:pt x="1327685" y="2479527"/>
                    <a:pt x="1304982" y="2483139"/>
                  </a:cubicBezTo>
                  <a:cubicBezTo>
                    <a:pt x="1287955" y="2485719"/>
                    <a:pt x="1277119" y="2494491"/>
                    <a:pt x="1271959" y="2511518"/>
                  </a:cubicBezTo>
                  <a:cubicBezTo>
                    <a:pt x="1260092" y="2552280"/>
                    <a:pt x="1247192" y="2593042"/>
                    <a:pt x="1234293" y="2633805"/>
                  </a:cubicBezTo>
                  <a:cubicBezTo>
                    <a:pt x="1222941" y="2670439"/>
                    <a:pt x="1208494" y="2679727"/>
                    <a:pt x="1170828" y="2674567"/>
                  </a:cubicBezTo>
                  <a:cubicBezTo>
                    <a:pt x="1114070" y="2666827"/>
                    <a:pt x="1107362" y="2659087"/>
                    <a:pt x="1106847" y="2602330"/>
                  </a:cubicBezTo>
                  <a:cubicBezTo>
                    <a:pt x="1106331" y="2565180"/>
                    <a:pt x="1104783" y="2528545"/>
                    <a:pt x="1103751" y="2491395"/>
                  </a:cubicBezTo>
                  <a:cubicBezTo>
                    <a:pt x="1103234" y="2474368"/>
                    <a:pt x="1096527" y="2460952"/>
                    <a:pt x="1080532" y="2454244"/>
                  </a:cubicBezTo>
                  <a:cubicBezTo>
                    <a:pt x="1056281" y="2443925"/>
                    <a:pt x="1031514" y="2436701"/>
                    <a:pt x="1005199" y="2435153"/>
                  </a:cubicBezTo>
                  <a:cubicBezTo>
                    <a:pt x="989203" y="2434121"/>
                    <a:pt x="977852" y="2440313"/>
                    <a:pt x="969080" y="2454244"/>
                  </a:cubicBezTo>
                  <a:cubicBezTo>
                    <a:pt x="946894" y="2491395"/>
                    <a:pt x="923159" y="2527513"/>
                    <a:pt x="900456" y="2564148"/>
                  </a:cubicBezTo>
                  <a:cubicBezTo>
                    <a:pt x="882396" y="2593042"/>
                    <a:pt x="868465" y="2598202"/>
                    <a:pt x="836474" y="2587367"/>
                  </a:cubicBezTo>
                  <a:cubicBezTo>
                    <a:pt x="834926" y="2586851"/>
                    <a:pt x="833379" y="2586335"/>
                    <a:pt x="831830" y="2585819"/>
                  </a:cubicBezTo>
                  <a:cubicBezTo>
                    <a:pt x="782297" y="2565696"/>
                    <a:pt x="772493" y="2554344"/>
                    <a:pt x="785392" y="2504810"/>
                  </a:cubicBezTo>
                  <a:cubicBezTo>
                    <a:pt x="795196" y="2467144"/>
                    <a:pt x="802420" y="2428962"/>
                    <a:pt x="811707" y="2390779"/>
                  </a:cubicBezTo>
                  <a:cubicBezTo>
                    <a:pt x="816351" y="2371172"/>
                    <a:pt x="811191" y="2356209"/>
                    <a:pt x="794680" y="2344341"/>
                  </a:cubicBezTo>
                  <a:cubicBezTo>
                    <a:pt x="777137" y="2331958"/>
                    <a:pt x="759078" y="2321122"/>
                    <a:pt x="739470" y="2312351"/>
                  </a:cubicBezTo>
                  <a:cubicBezTo>
                    <a:pt x="720895" y="2304095"/>
                    <a:pt x="704900" y="2307191"/>
                    <a:pt x="689421" y="2321638"/>
                  </a:cubicBezTo>
                  <a:cubicBezTo>
                    <a:pt x="658462" y="2351049"/>
                    <a:pt x="626988" y="2379944"/>
                    <a:pt x="596029" y="2408838"/>
                  </a:cubicBezTo>
                  <a:cubicBezTo>
                    <a:pt x="572810" y="2431026"/>
                    <a:pt x="557847" y="2432057"/>
                    <a:pt x="530500" y="2415030"/>
                  </a:cubicBezTo>
                  <a:cubicBezTo>
                    <a:pt x="527404" y="2412966"/>
                    <a:pt x="524308" y="2410902"/>
                    <a:pt x="521212" y="2408838"/>
                  </a:cubicBezTo>
                  <a:cubicBezTo>
                    <a:pt x="481482" y="2380460"/>
                    <a:pt x="477870" y="2365496"/>
                    <a:pt x="500573" y="2322670"/>
                  </a:cubicBezTo>
                  <a:cubicBezTo>
                    <a:pt x="519148" y="2287584"/>
                    <a:pt x="537207" y="2252497"/>
                    <a:pt x="556298" y="2217927"/>
                  </a:cubicBezTo>
                  <a:cubicBezTo>
                    <a:pt x="566102" y="2199868"/>
                    <a:pt x="564555" y="2184388"/>
                    <a:pt x="552171" y="2168909"/>
                  </a:cubicBezTo>
                  <a:cubicBezTo>
                    <a:pt x="538756" y="2151882"/>
                    <a:pt x="523276" y="2136402"/>
                    <a:pt x="505733" y="2122987"/>
                  </a:cubicBezTo>
                  <a:cubicBezTo>
                    <a:pt x="490254" y="2111120"/>
                    <a:pt x="474774" y="2110088"/>
                    <a:pt x="457747" y="2119375"/>
                  </a:cubicBezTo>
                  <a:cubicBezTo>
                    <a:pt x="419564" y="2140014"/>
                    <a:pt x="380866" y="2160653"/>
                    <a:pt x="341652" y="2180777"/>
                  </a:cubicBezTo>
                  <a:cubicBezTo>
                    <a:pt x="314305" y="2195224"/>
                    <a:pt x="298310" y="2191612"/>
                    <a:pt x="278187" y="2168909"/>
                  </a:cubicBezTo>
                  <a:cubicBezTo>
                    <a:pt x="276639" y="2167361"/>
                    <a:pt x="275607" y="2165813"/>
                    <a:pt x="274059" y="2164265"/>
                  </a:cubicBezTo>
                  <a:cubicBezTo>
                    <a:pt x="238456" y="2122987"/>
                    <a:pt x="238972" y="2108540"/>
                    <a:pt x="276639" y="2069325"/>
                  </a:cubicBezTo>
                  <a:cubicBezTo>
                    <a:pt x="302954" y="2041463"/>
                    <a:pt x="327721" y="2013084"/>
                    <a:pt x="354551" y="1986253"/>
                  </a:cubicBezTo>
                  <a:cubicBezTo>
                    <a:pt x="367967" y="1972322"/>
                    <a:pt x="370547" y="1957874"/>
                    <a:pt x="363839" y="1940847"/>
                  </a:cubicBezTo>
                  <a:cubicBezTo>
                    <a:pt x="355067" y="1918660"/>
                    <a:pt x="342684" y="1898021"/>
                    <a:pt x="328237" y="1878930"/>
                  </a:cubicBezTo>
                  <a:cubicBezTo>
                    <a:pt x="316369" y="1863450"/>
                    <a:pt x="300374" y="1861902"/>
                    <a:pt x="283347" y="1866030"/>
                  </a:cubicBezTo>
                  <a:cubicBezTo>
                    <a:pt x="245680" y="1874802"/>
                    <a:pt x="208530" y="1883573"/>
                    <a:pt x="170864" y="1891829"/>
                  </a:cubicBezTo>
                  <a:cubicBezTo>
                    <a:pt x="165704" y="1892861"/>
                    <a:pt x="160544" y="1894409"/>
                    <a:pt x="155900" y="1895441"/>
                  </a:cubicBezTo>
                  <a:cubicBezTo>
                    <a:pt x="127521" y="1900601"/>
                    <a:pt x="113074" y="1893893"/>
                    <a:pt x="100175" y="1868094"/>
                  </a:cubicBezTo>
                  <a:cubicBezTo>
                    <a:pt x="95531" y="1858291"/>
                    <a:pt x="90887" y="1848487"/>
                    <a:pt x="87275" y="1838168"/>
                  </a:cubicBezTo>
                  <a:cubicBezTo>
                    <a:pt x="77988" y="1810821"/>
                    <a:pt x="83147" y="1795341"/>
                    <a:pt x="107915" y="1779862"/>
                  </a:cubicBezTo>
                  <a:cubicBezTo>
                    <a:pt x="143001" y="1757675"/>
                    <a:pt x="178603" y="1735488"/>
                    <a:pt x="213690" y="1713817"/>
                  </a:cubicBezTo>
                  <a:cubicBezTo>
                    <a:pt x="241552" y="1696274"/>
                    <a:pt x="245680" y="1686470"/>
                    <a:pt x="238972" y="1654480"/>
                  </a:cubicBezTo>
                  <a:cubicBezTo>
                    <a:pt x="234845" y="1636420"/>
                    <a:pt x="230201" y="1617845"/>
                    <a:pt x="222977" y="1600818"/>
                  </a:cubicBezTo>
                  <a:cubicBezTo>
                    <a:pt x="215753" y="1583791"/>
                    <a:pt x="203370" y="1575535"/>
                    <a:pt x="184279" y="1575019"/>
                  </a:cubicBezTo>
                  <a:cubicBezTo>
                    <a:pt x="142485" y="1574503"/>
                    <a:pt x="101207" y="1572955"/>
                    <a:pt x="59413" y="1571407"/>
                  </a:cubicBezTo>
                  <a:cubicBezTo>
                    <a:pt x="21746" y="1570375"/>
                    <a:pt x="10395" y="1560572"/>
                    <a:pt x="3687" y="1524453"/>
                  </a:cubicBezTo>
                  <a:cubicBezTo>
                    <a:pt x="3171" y="1520841"/>
                    <a:pt x="2139" y="1517230"/>
                    <a:pt x="1623" y="1513618"/>
                  </a:cubicBezTo>
                  <a:cubicBezTo>
                    <a:pt x="-4053" y="1467696"/>
                    <a:pt x="3687" y="1455828"/>
                    <a:pt x="48577" y="1442413"/>
                  </a:cubicBezTo>
                  <a:cubicBezTo>
                    <a:pt x="85727" y="1431061"/>
                    <a:pt x="122877" y="1418678"/>
                    <a:pt x="160544" y="1408358"/>
                  </a:cubicBezTo>
                  <a:cubicBezTo>
                    <a:pt x="181183" y="1402683"/>
                    <a:pt x="192018" y="1390815"/>
                    <a:pt x="194083" y="1370692"/>
                  </a:cubicBezTo>
                  <a:cubicBezTo>
                    <a:pt x="196147" y="1346957"/>
                    <a:pt x="197178" y="1322706"/>
                    <a:pt x="192534" y="1298971"/>
                  </a:cubicBezTo>
                  <a:cubicBezTo>
                    <a:pt x="189954" y="1283492"/>
                    <a:pt x="181183" y="1274204"/>
                    <a:pt x="166220" y="1269560"/>
                  </a:cubicBezTo>
                  <a:cubicBezTo>
                    <a:pt x="126490" y="1257693"/>
                    <a:pt x="86759" y="1245310"/>
                    <a:pt x="47029" y="1232926"/>
                  </a:cubicBezTo>
                  <a:cubicBezTo>
                    <a:pt x="3687" y="1219511"/>
                    <a:pt x="-957" y="1212287"/>
                    <a:pt x="1623" y="1166881"/>
                  </a:cubicBezTo>
                  <a:cubicBezTo>
                    <a:pt x="2139" y="1157593"/>
                    <a:pt x="4203" y="1148306"/>
                    <a:pt x="6267" y="1139534"/>
                  </a:cubicBezTo>
                  <a:cubicBezTo>
                    <a:pt x="12459" y="1116831"/>
                    <a:pt x="25358" y="1106512"/>
                    <a:pt x="49093" y="1105480"/>
                  </a:cubicBezTo>
                  <a:cubicBezTo>
                    <a:pt x="87791" y="1103932"/>
                    <a:pt x="125974" y="1102900"/>
                    <a:pt x="164672" y="1101868"/>
                  </a:cubicBezTo>
                  <a:cubicBezTo>
                    <a:pt x="170348" y="1101868"/>
                    <a:pt x="176023" y="1101352"/>
                    <a:pt x="181699" y="1101352"/>
                  </a:cubicBezTo>
                  <a:cubicBezTo>
                    <a:pt x="207498" y="1102384"/>
                    <a:pt x="220913" y="1087936"/>
                    <a:pt x="227621" y="1065233"/>
                  </a:cubicBezTo>
                  <a:cubicBezTo>
                    <a:pt x="232781" y="1048206"/>
                    <a:pt x="237425" y="1031179"/>
                    <a:pt x="241036" y="1014152"/>
                  </a:cubicBezTo>
                  <a:cubicBezTo>
                    <a:pt x="245680" y="990417"/>
                    <a:pt x="240005" y="979065"/>
                    <a:pt x="219366" y="965650"/>
                  </a:cubicBezTo>
                  <a:cubicBezTo>
                    <a:pt x="184279" y="943463"/>
                    <a:pt x="148676" y="921276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210042" y="-3872"/>
                    <a:pt x="1222426" y="1804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2"/>
                    <a:pt x="2498437" y="942947"/>
                    <a:pt x="2461287" y="964102"/>
                  </a:cubicBezTo>
                  <a:cubicBezTo>
                    <a:pt x="2440132" y="976485"/>
                    <a:pt x="2434456" y="992997"/>
                    <a:pt x="2438068" y="1014668"/>
                  </a:cubicBezTo>
                  <a:cubicBezTo>
                    <a:pt x="2441164" y="1034791"/>
                    <a:pt x="2446840" y="1054398"/>
                    <a:pt x="2454063" y="1073489"/>
                  </a:cubicBezTo>
                  <a:cubicBezTo>
                    <a:pt x="2460771" y="1091032"/>
                    <a:pt x="2472638" y="1100320"/>
                    <a:pt x="2492762" y="1100836"/>
                  </a:cubicBezTo>
                  <a:cubicBezTo>
                    <a:pt x="2538168" y="1101352"/>
                    <a:pt x="2583058" y="1104448"/>
                    <a:pt x="2628464" y="1105996"/>
                  </a:cubicBezTo>
                  <a:cubicBezTo>
                    <a:pt x="2653230" y="1107028"/>
                    <a:pt x="2665614" y="1116831"/>
                    <a:pt x="2672322" y="1140566"/>
                  </a:cubicBezTo>
                  <a:cubicBezTo>
                    <a:pt x="2676449" y="1153982"/>
                    <a:pt x="2677998" y="1167913"/>
                    <a:pt x="2677998" y="1182360"/>
                  </a:cubicBezTo>
                  <a:cubicBezTo>
                    <a:pt x="2677998" y="1210223"/>
                    <a:pt x="2670258" y="1221575"/>
                    <a:pt x="2644459" y="1229830"/>
                  </a:cubicBezTo>
                  <a:cubicBezTo>
                    <a:pt x="2603697" y="1242730"/>
                    <a:pt x="2562934" y="1255113"/>
                    <a:pt x="2522172" y="1267497"/>
                  </a:cubicBezTo>
                  <a:cubicBezTo>
                    <a:pt x="2492762" y="1276268"/>
                    <a:pt x="2485022" y="1285556"/>
                    <a:pt x="2483990" y="1315998"/>
                  </a:cubicBezTo>
                  <a:cubicBezTo>
                    <a:pt x="2483474" y="1337153"/>
                    <a:pt x="2481926" y="1358824"/>
                    <a:pt x="2486570" y="1379980"/>
                  </a:cubicBezTo>
                  <a:cubicBezTo>
                    <a:pt x="2489666" y="1394427"/>
                    <a:pt x="2498437" y="1403199"/>
                    <a:pt x="2512885" y="1407842"/>
                  </a:cubicBezTo>
                  <a:cubicBezTo>
                    <a:pt x="2555711" y="1420742"/>
                    <a:pt x="2598537" y="1433641"/>
                    <a:pt x="2641363" y="1447057"/>
                  </a:cubicBezTo>
                  <a:cubicBezTo>
                    <a:pt x="2671290" y="1456344"/>
                    <a:pt x="2678514" y="1466664"/>
                    <a:pt x="2677998" y="1498138"/>
                  </a:cubicBezTo>
                  <a:cubicBezTo>
                    <a:pt x="2677998" y="1501234"/>
                    <a:pt x="2677998" y="1504330"/>
                    <a:pt x="2677998" y="1507426"/>
                  </a:cubicBezTo>
                  <a:cubicBezTo>
                    <a:pt x="2675934" y="1555928"/>
                    <a:pt x="2660454" y="1571407"/>
                    <a:pt x="2611952" y="1572955"/>
                  </a:cubicBezTo>
                  <a:cubicBezTo>
                    <a:pt x="2571190" y="1573987"/>
                    <a:pt x="2530944" y="1576051"/>
                    <a:pt x="2490182" y="1576567"/>
                  </a:cubicBezTo>
                  <a:cubicBezTo>
                    <a:pt x="2474702" y="1577083"/>
                    <a:pt x="2463867" y="1583791"/>
                    <a:pt x="2457675" y="1596690"/>
                  </a:cubicBezTo>
                  <a:cubicBezTo>
                    <a:pt x="2446324" y="1620941"/>
                    <a:pt x="2439100" y="1646224"/>
                    <a:pt x="2437036" y="1673055"/>
                  </a:cubicBezTo>
                  <a:cubicBezTo>
                    <a:pt x="2435488" y="1690082"/>
                    <a:pt x="2442712" y="1701434"/>
                    <a:pt x="2457159" y="1710205"/>
                  </a:cubicBezTo>
                  <a:cubicBezTo>
                    <a:pt x="2493278" y="1732392"/>
                    <a:pt x="2528880" y="1754579"/>
                    <a:pt x="2564483" y="1777282"/>
                  </a:cubicBezTo>
                  <a:cubicBezTo>
                    <a:pt x="2596989" y="1797405"/>
                    <a:pt x="2601117" y="1809789"/>
                    <a:pt x="2588733" y="1845907"/>
                  </a:cubicBezTo>
                  <a:cubicBezTo>
                    <a:pt x="2584606" y="1858291"/>
                    <a:pt x="2578930" y="1870158"/>
                    <a:pt x="2571706" y="1880994"/>
                  </a:cubicBezTo>
                  <a:cubicBezTo>
                    <a:pt x="2564998" y="1890797"/>
                    <a:pt x="2554163" y="1897505"/>
                    <a:pt x="2538684" y="1897505"/>
                  </a:cubicBezTo>
                  <a:close/>
                  <a:moveTo>
                    <a:pt x="1338521" y="2312867"/>
                  </a:moveTo>
                  <a:cubicBezTo>
                    <a:pt x="1869461" y="2314931"/>
                    <a:pt x="2317329" y="1887701"/>
                    <a:pt x="2316814" y="1335605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ubicBezTo>
                    <a:pt x="796228" y="358860"/>
                    <a:pt x="363839" y="794861"/>
                    <a:pt x="361775" y="1331994"/>
                  </a:cubicBezTo>
                  <a:cubicBezTo>
                    <a:pt x="359711" y="1882026"/>
                    <a:pt x="806032" y="2314415"/>
                    <a:pt x="1338521" y="2312867"/>
                  </a:cubicBezTo>
                  <a:close/>
                </a:path>
              </a:pathLst>
            </a:custGeom>
            <a:solidFill>
              <a:schemeClr val="accent1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aphicFrame>
          <p:nvGraphicFramePr>
            <p:cNvPr id="628" name="Chart 627">
              <a:extLst>
                <a:ext uri="{FF2B5EF4-FFF2-40B4-BE49-F238E27FC236}">
                  <a16:creationId xmlns:a16="http://schemas.microsoft.com/office/drawing/2014/main" id="{5E97B711-355B-4C2D-B66F-FBF8E9F7BF43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555318954"/>
                </p:ext>
              </p:extLst>
            </p:nvPr>
          </p:nvGraphicFramePr>
          <p:xfrm>
            <a:off x="8788740" y="1838079"/>
            <a:ext cx="1957307" cy="195730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grpSp>
        <p:nvGrpSpPr>
          <p:cNvPr id="640" name="Group 639">
            <a:extLst>
              <a:ext uri="{FF2B5EF4-FFF2-40B4-BE49-F238E27FC236}">
                <a16:creationId xmlns:a16="http://schemas.microsoft.com/office/drawing/2014/main" id="{56A0AED5-6F08-4691-8117-AA73519C9333}"/>
              </a:ext>
            </a:extLst>
          </p:cNvPr>
          <p:cNvGrpSpPr/>
          <p:nvPr/>
        </p:nvGrpSpPr>
        <p:grpSpPr>
          <a:xfrm>
            <a:off x="1271907" y="1824514"/>
            <a:ext cx="2305400" cy="2300958"/>
            <a:chOff x="1085646" y="1480351"/>
            <a:chExt cx="2677922" cy="2672763"/>
          </a:xfrm>
        </p:grpSpPr>
        <p:sp>
          <p:nvSpPr>
            <p:cNvPr id="626" name="Freeform: Shape 625">
              <a:extLst>
                <a:ext uri="{FF2B5EF4-FFF2-40B4-BE49-F238E27FC236}">
                  <a16:creationId xmlns:a16="http://schemas.microsoft.com/office/drawing/2014/main" id="{695D5BFA-973A-4137-8BEB-05519F63B15C}"/>
                </a:ext>
              </a:extLst>
            </p:cNvPr>
            <p:cNvSpPr/>
            <p:nvPr/>
          </p:nvSpPr>
          <p:spPr>
            <a:xfrm>
              <a:off x="1085646" y="1480351"/>
              <a:ext cx="2677922" cy="2672763"/>
            </a:xfrm>
            <a:custGeom>
              <a:avLst/>
              <a:gdLst>
                <a:gd name="connsiteX0" fmla="*/ 2538684 w 2677922"/>
                <a:gd name="connsiteY0" fmla="*/ 1897505 h 2672762"/>
                <a:gd name="connsiteX1" fmla="*/ 2456643 w 2677922"/>
                <a:gd name="connsiteY1" fmla="*/ 1879446 h 2672762"/>
                <a:gd name="connsiteX2" fmla="*/ 2389566 w 2677922"/>
                <a:gd name="connsiteY2" fmla="*/ 1863966 h 2672762"/>
                <a:gd name="connsiteX3" fmla="*/ 2354479 w 2677922"/>
                <a:gd name="connsiteY3" fmla="*/ 1874802 h 2672762"/>
                <a:gd name="connsiteX4" fmla="*/ 2312170 w 2677922"/>
                <a:gd name="connsiteY4" fmla="*/ 1950651 h 2672762"/>
                <a:gd name="connsiteX5" fmla="*/ 2322489 w 2677922"/>
                <a:gd name="connsiteY5" fmla="*/ 1983157 h 2672762"/>
                <a:gd name="connsiteX6" fmla="*/ 2412785 w 2677922"/>
                <a:gd name="connsiteY6" fmla="*/ 2080161 h 2672762"/>
                <a:gd name="connsiteX7" fmla="*/ 2418461 w 2677922"/>
                <a:gd name="connsiteY7" fmla="*/ 2146722 h 2672762"/>
                <a:gd name="connsiteX8" fmla="*/ 2414849 w 2677922"/>
                <a:gd name="connsiteY8" fmla="*/ 2151882 h 2672762"/>
                <a:gd name="connsiteX9" fmla="*/ 2324037 w 2677922"/>
                <a:gd name="connsiteY9" fmla="*/ 2174585 h 2672762"/>
                <a:gd name="connsiteX10" fmla="*/ 2219294 w 2677922"/>
                <a:gd name="connsiteY10" fmla="*/ 2118859 h 2672762"/>
                <a:gd name="connsiteX11" fmla="*/ 2178531 w 2677922"/>
                <a:gd name="connsiteY11" fmla="*/ 2120407 h 2672762"/>
                <a:gd name="connsiteX12" fmla="*/ 2125386 w 2677922"/>
                <a:gd name="connsiteY12" fmla="*/ 2172521 h 2672762"/>
                <a:gd name="connsiteX13" fmla="*/ 2122806 w 2677922"/>
                <a:gd name="connsiteY13" fmla="*/ 2217411 h 2672762"/>
                <a:gd name="connsiteX14" fmla="*/ 2184723 w 2677922"/>
                <a:gd name="connsiteY14" fmla="*/ 2334538 h 2672762"/>
                <a:gd name="connsiteX15" fmla="*/ 2174404 w 2677922"/>
                <a:gd name="connsiteY15" fmla="*/ 2395423 h 2672762"/>
                <a:gd name="connsiteX16" fmla="*/ 2164084 w 2677922"/>
                <a:gd name="connsiteY16" fmla="*/ 2404711 h 2672762"/>
                <a:gd name="connsiteX17" fmla="*/ 2075336 w 2677922"/>
                <a:gd name="connsiteY17" fmla="*/ 2401615 h 2672762"/>
                <a:gd name="connsiteX18" fmla="*/ 1988652 w 2677922"/>
                <a:gd name="connsiteY18" fmla="*/ 2320606 h 2672762"/>
                <a:gd name="connsiteX19" fmla="*/ 1944277 w 2677922"/>
                <a:gd name="connsiteY19" fmla="*/ 2311835 h 2672762"/>
                <a:gd name="connsiteX20" fmla="*/ 1883392 w 2677922"/>
                <a:gd name="connsiteY20" fmla="*/ 2346405 h 2672762"/>
                <a:gd name="connsiteX21" fmla="*/ 1868429 w 2677922"/>
                <a:gd name="connsiteY21" fmla="*/ 2391811 h 2672762"/>
                <a:gd name="connsiteX22" fmla="*/ 1899388 w 2677922"/>
                <a:gd name="connsiteY22" fmla="*/ 2526997 h 2672762"/>
                <a:gd name="connsiteX23" fmla="*/ 1879264 w 2677922"/>
                <a:gd name="connsiteY23" fmla="*/ 2571887 h 2672762"/>
                <a:gd name="connsiteX24" fmla="*/ 1841082 w 2677922"/>
                <a:gd name="connsiteY24" fmla="*/ 2588915 h 2672762"/>
                <a:gd name="connsiteX25" fmla="*/ 1782777 w 2677922"/>
                <a:gd name="connsiteY25" fmla="*/ 2568276 h 2672762"/>
                <a:gd name="connsiteX26" fmla="*/ 1715184 w 2677922"/>
                <a:gd name="connsiteY26" fmla="*/ 2459404 h 2672762"/>
                <a:gd name="connsiteX27" fmla="*/ 1664618 w 2677922"/>
                <a:gd name="connsiteY27" fmla="*/ 2435669 h 2672762"/>
                <a:gd name="connsiteX28" fmla="*/ 1610440 w 2677922"/>
                <a:gd name="connsiteY28" fmla="*/ 2450117 h 2672762"/>
                <a:gd name="connsiteX29" fmla="*/ 1577418 w 2677922"/>
                <a:gd name="connsiteY29" fmla="*/ 2495007 h 2672762"/>
                <a:gd name="connsiteX30" fmla="*/ 1573806 w 2677922"/>
                <a:gd name="connsiteY30" fmla="*/ 2616777 h 2672762"/>
                <a:gd name="connsiteX31" fmla="*/ 1526852 w 2677922"/>
                <a:gd name="connsiteY31" fmla="*/ 2672503 h 2672762"/>
                <a:gd name="connsiteX32" fmla="*/ 1497441 w 2677922"/>
                <a:gd name="connsiteY32" fmla="*/ 2676115 h 2672762"/>
                <a:gd name="connsiteX33" fmla="*/ 1449972 w 2677922"/>
                <a:gd name="connsiteY33" fmla="*/ 2644124 h 2672762"/>
                <a:gd name="connsiteX34" fmla="*/ 1410241 w 2677922"/>
                <a:gd name="connsiteY34" fmla="*/ 2514614 h 2672762"/>
                <a:gd name="connsiteX35" fmla="*/ 1373091 w 2677922"/>
                <a:gd name="connsiteY35" fmla="*/ 2482623 h 2672762"/>
                <a:gd name="connsiteX36" fmla="*/ 1304982 w 2677922"/>
                <a:gd name="connsiteY36" fmla="*/ 2483139 h 2672762"/>
                <a:gd name="connsiteX37" fmla="*/ 1271959 w 2677922"/>
                <a:gd name="connsiteY37" fmla="*/ 2511518 h 2672762"/>
                <a:gd name="connsiteX38" fmla="*/ 1234293 w 2677922"/>
                <a:gd name="connsiteY38" fmla="*/ 2633805 h 2672762"/>
                <a:gd name="connsiteX39" fmla="*/ 1170828 w 2677922"/>
                <a:gd name="connsiteY39" fmla="*/ 2674567 h 2672762"/>
                <a:gd name="connsiteX40" fmla="*/ 1106847 w 2677922"/>
                <a:gd name="connsiteY40" fmla="*/ 2602330 h 2672762"/>
                <a:gd name="connsiteX41" fmla="*/ 1103751 w 2677922"/>
                <a:gd name="connsiteY41" fmla="*/ 2491395 h 2672762"/>
                <a:gd name="connsiteX42" fmla="*/ 1080532 w 2677922"/>
                <a:gd name="connsiteY42" fmla="*/ 2454244 h 2672762"/>
                <a:gd name="connsiteX43" fmla="*/ 1005199 w 2677922"/>
                <a:gd name="connsiteY43" fmla="*/ 2435153 h 2672762"/>
                <a:gd name="connsiteX44" fmla="*/ 969080 w 2677922"/>
                <a:gd name="connsiteY44" fmla="*/ 2454244 h 2672762"/>
                <a:gd name="connsiteX45" fmla="*/ 900456 w 2677922"/>
                <a:gd name="connsiteY45" fmla="*/ 2564148 h 2672762"/>
                <a:gd name="connsiteX46" fmla="*/ 836474 w 2677922"/>
                <a:gd name="connsiteY46" fmla="*/ 2587367 h 2672762"/>
                <a:gd name="connsiteX47" fmla="*/ 831830 w 2677922"/>
                <a:gd name="connsiteY47" fmla="*/ 2585819 h 2672762"/>
                <a:gd name="connsiteX48" fmla="*/ 785392 w 2677922"/>
                <a:gd name="connsiteY48" fmla="*/ 2504810 h 2672762"/>
                <a:gd name="connsiteX49" fmla="*/ 811707 w 2677922"/>
                <a:gd name="connsiteY49" fmla="*/ 2390779 h 2672762"/>
                <a:gd name="connsiteX50" fmla="*/ 794680 w 2677922"/>
                <a:gd name="connsiteY50" fmla="*/ 2344341 h 2672762"/>
                <a:gd name="connsiteX51" fmla="*/ 739470 w 2677922"/>
                <a:gd name="connsiteY51" fmla="*/ 2312351 h 2672762"/>
                <a:gd name="connsiteX52" fmla="*/ 689421 w 2677922"/>
                <a:gd name="connsiteY52" fmla="*/ 2321638 h 2672762"/>
                <a:gd name="connsiteX53" fmla="*/ 596029 w 2677922"/>
                <a:gd name="connsiteY53" fmla="*/ 2408838 h 2672762"/>
                <a:gd name="connsiteX54" fmla="*/ 530500 w 2677922"/>
                <a:gd name="connsiteY54" fmla="*/ 2415030 h 2672762"/>
                <a:gd name="connsiteX55" fmla="*/ 521212 w 2677922"/>
                <a:gd name="connsiteY55" fmla="*/ 2408838 h 2672762"/>
                <a:gd name="connsiteX56" fmla="*/ 500573 w 2677922"/>
                <a:gd name="connsiteY56" fmla="*/ 2322670 h 2672762"/>
                <a:gd name="connsiteX57" fmla="*/ 556298 w 2677922"/>
                <a:gd name="connsiteY57" fmla="*/ 2217927 h 2672762"/>
                <a:gd name="connsiteX58" fmla="*/ 552171 w 2677922"/>
                <a:gd name="connsiteY58" fmla="*/ 2168909 h 2672762"/>
                <a:gd name="connsiteX59" fmla="*/ 505733 w 2677922"/>
                <a:gd name="connsiteY59" fmla="*/ 2122987 h 2672762"/>
                <a:gd name="connsiteX60" fmla="*/ 457747 w 2677922"/>
                <a:gd name="connsiteY60" fmla="*/ 2119375 h 2672762"/>
                <a:gd name="connsiteX61" fmla="*/ 341652 w 2677922"/>
                <a:gd name="connsiteY61" fmla="*/ 2180777 h 2672762"/>
                <a:gd name="connsiteX62" fmla="*/ 278187 w 2677922"/>
                <a:gd name="connsiteY62" fmla="*/ 2168909 h 2672762"/>
                <a:gd name="connsiteX63" fmla="*/ 274059 w 2677922"/>
                <a:gd name="connsiteY63" fmla="*/ 2164265 h 2672762"/>
                <a:gd name="connsiteX64" fmla="*/ 276639 w 2677922"/>
                <a:gd name="connsiteY64" fmla="*/ 2069325 h 2672762"/>
                <a:gd name="connsiteX65" fmla="*/ 354551 w 2677922"/>
                <a:gd name="connsiteY65" fmla="*/ 1986253 h 2672762"/>
                <a:gd name="connsiteX66" fmla="*/ 363839 w 2677922"/>
                <a:gd name="connsiteY66" fmla="*/ 1940847 h 2672762"/>
                <a:gd name="connsiteX67" fmla="*/ 328237 w 2677922"/>
                <a:gd name="connsiteY67" fmla="*/ 1878930 h 2672762"/>
                <a:gd name="connsiteX68" fmla="*/ 283347 w 2677922"/>
                <a:gd name="connsiteY68" fmla="*/ 1866030 h 2672762"/>
                <a:gd name="connsiteX69" fmla="*/ 170864 w 2677922"/>
                <a:gd name="connsiteY69" fmla="*/ 1891829 h 2672762"/>
                <a:gd name="connsiteX70" fmla="*/ 155900 w 2677922"/>
                <a:gd name="connsiteY70" fmla="*/ 1895441 h 2672762"/>
                <a:gd name="connsiteX71" fmla="*/ 100175 w 2677922"/>
                <a:gd name="connsiteY71" fmla="*/ 1868094 h 2672762"/>
                <a:gd name="connsiteX72" fmla="*/ 87275 w 2677922"/>
                <a:gd name="connsiteY72" fmla="*/ 1838168 h 2672762"/>
                <a:gd name="connsiteX73" fmla="*/ 107915 w 2677922"/>
                <a:gd name="connsiteY73" fmla="*/ 1779862 h 2672762"/>
                <a:gd name="connsiteX74" fmla="*/ 213690 w 2677922"/>
                <a:gd name="connsiteY74" fmla="*/ 1713817 h 2672762"/>
                <a:gd name="connsiteX75" fmla="*/ 238972 w 2677922"/>
                <a:gd name="connsiteY75" fmla="*/ 1654480 h 2672762"/>
                <a:gd name="connsiteX76" fmla="*/ 222977 w 2677922"/>
                <a:gd name="connsiteY76" fmla="*/ 1600818 h 2672762"/>
                <a:gd name="connsiteX77" fmla="*/ 184279 w 2677922"/>
                <a:gd name="connsiteY77" fmla="*/ 1575019 h 2672762"/>
                <a:gd name="connsiteX78" fmla="*/ 59413 w 2677922"/>
                <a:gd name="connsiteY78" fmla="*/ 1571407 h 2672762"/>
                <a:gd name="connsiteX79" fmla="*/ 3687 w 2677922"/>
                <a:gd name="connsiteY79" fmla="*/ 1524453 h 2672762"/>
                <a:gd name="connsiteX80" fmla="*/ 1623 w 2677922"/>
                <a:gd name="connsiteY80" fmla="*/ 1513618 h 2672762"/>
                <a:gd name="connsiteX81" fmla="*/ 48577 w 2677922"/>
                <a:gd name="connsiteY81" fmla="*/ 1442413 h 2672762"/>
                <a:gd name="connsiteX82" fmla="*/ 160544 w 2677922"/>
                <a:gd name="connsiteY82" fmla="*/ 1408358 h 2672762"/>
                <a:gd name="connsiteX83" fmla="*/ 194083 w 2677922"/>
                <a:gd name="connsiteY83" fmla="*/ 1370692 h 2672762"/>
                <a:gd name="connsiteX84" fmla="*/ 192534 w 2677922"/>
                <a:gd name="connsiteY84" fmla="*/ 1298971 h 2672762"/>
                <a:gd name="connsiteX85" fmla="*/ 166220 w 2677922"/>
                <a:gd name="connsiteY85" fmla="*/ 1269560 h 2672762"/>
                <a:gd name="connsiteX86" fmla="*/ 47029 w 2677922"/>
                <a:gd name="connsiteY86" fmla="*/ 1232926 h 2672762"/>
                <a:gd name="connsiteX87" fmla="*/ 1623 w 2677922"/>
                <a:gd name="connsiteY87" fmla="*/ 1166881 h 2672762"/>
                <a:gd name="connsiteX88" fmla="*/ 6267 w 2677922"/>
                <a:gd name="connsiteY88" fmla="*/ 1139534 h 2672762"/>
                <a:gd name="connsiteX89" fmla="*/ 49093 w 2677922"/>
                <a:gd name="connsiteY89" fmla="*/ 1105480 h 2672762"/>
                <a:gd name="connsiteX90" fmla="*/ 164672 w 2677922"/>
                <a:gd name="connsiteY90" fmla="*/ 1101868 h 2672762"/>
                <a:gd name="connsiteX91" fmla="*/ 181699 w 2677922"/>
                <a:gd name="connsiteY91" fmla="*/ 1101352 h 2672762"/>
                <a:gd name="connsiteX92" fmla="*/ 227621 w 2677922"/>
                <a:gd name="connsiteY92" fmla="*/ 1065233 h 2672762"/>
                <a:gd name="connsiteX93" fmla="*/ 241036 w 2677922"/>
                <a:gd name="connsiteY93" fmla="*/ 1014152 h 2672762"/>
                <a:gd name="connsiteX94" fmla="*/ 219366 w 2677922"/>
                <a:gd name="connsiteY94" fmla="*/ 965650 h 2672762"/>
                <a:gd name="connsiteX95" fmla="*/ 113590 w 2677922"/>
                <a:gd name="connsiteY95" fmla="*/ 899605 h 2672762"/>
                <a:gd name="connsiteX96" fmla="*/ 89855 w 2677922"/>
                <a:gd name="connsiteY96" fmla="*/ 832012 h 2672762"/>
                <a:gd name="connsiteX97" fmla="*/ 104818 w 2677922"/>
                <a:gd name="connsiteY97" fmla="*/ 799505 h 2672762"/>
                <a:gd name="connsiteX98" fmla="*/ 151256 w 2677922"/>
                <a:gd name="connsiteY98" fmla="*/ 779898 h 2672762"/>
                <a:gd name="connsiteX99" fmla="*/ 283347 w 2677922"/>
                <a:gd name="connsiteY99" fmla="*/ 810341 h 2672762"/>
                <a:gd name="connsiteX100" fmla="*/ 331332 w 2677922"/>
                <a:gd name="connsiteY100" fmla="*/ 794345 h 2672762"/>
                <a:gd name="connsiteX101" fmla="*/ 363839 w 2677922"/>
                <a:gd name="connsiteY101" fmla="*/ 737588 h 2672762"/>
                <a:gd name="connsiteX102" fmla="*/ 354551 w 2677922"/>
                <a:gd name="connsiteY102" fmla="*/ 689086 h 2672762"/>
                <a:gd name="connsiteX103" fmla="*/ 266835 w 2677922"/>
                <a:gd name="connsiteY103" fmla="*/ 595694 h 2672762"/>
                <a:gd name="connsiteX104" fmla="*/ 261675 w 2677922"/>
                <a:gd name="connsiteY104" fmla="*/ 529133 h 2672762"/>
                <a:gd name="connsiteX105" fmla="*/ 270447 w 2677922"/>
                <a:gd name="connsiteY105" fmla="*/ 516233 h 2672762"/>
                <a:gd name="connsiteX106" fmla="*/ 349907 w 2677922"/>
                <a:gd name="connsiteY106" fmla="*/ 498690 h 2672762"/>
                <a:gd name="connsiteX107" fmla="*/ 457231 w 2677922"/>
                <a:gd name="connsiteY107" fmla="*/ 555964 h 2672762"/>
                <a:gd name="connsiteX108" fmla="*/ 507797 w 2677922"/>
                <a:gd name="connsiteY108" fmla="*/ 551320 h 2672762"/>
                <a:gd name="connsiteX109" fmla="*/ 551139 w 2677922"/>
                <a:gd name="connsiteY109" fmla="*/ 508494 h 2672762"/>
                <a:gd name="connsiteX110" fmla="*/ 556815 w 2677922"/>
                <a:gd name="connsiteY110" fmla="*/ 456896 h 2672762"/>
                <a:gd name="connsiteX111" fmla="*/ 494381 w 2677922"/>
                <a:gd name="connsiteY111" fmla="*/ 339769 h 2672762"/>
                <a:gd name="connsiteX112" fmla="*/ 505217 w 2677922"/>
                <a:gd name="connsiteY112" fmla="*/ 280432 h 2672762"/>
                <a:gd name="connsiteX113" fmla="*/ 537723 w 2677922"/>
                <a:gd name="connsiteY113" fmla="*/ 256181 h 2672762"/>
                <a:gd name="connsiteX114" fmla="*/ 590353 w 2677922"/>
                <a:gd name="connsiteY114" fmla="*/ 261857 h 2672762"/>
                <a:gd name="connsiteX115" fmla="*/ 679617 w 2677922"/>
                <a:gd name="connsiteY115" fmla="*/ 344929 h 2672762"/>
                <a:gd name="connsiteX116" fmla="*/ 754950 w 2677922"/>
                <a:gd name="connsiteY116" fmla="*/ 355765 h 2672762"/>
                <a:gd name="connsiteX117" fmla="*/ 797260 w 2677922"/>
                <a:gd name="connsiteY117" fmla="*/ 329450 h 2672762"/>
                <a:gd name="connsiteX118" fmla="*/ 811707 w 2677922"/>
                <a:gd name="connsiteY118" fmla="*/ 285076 h 2672762"/>
                <a:gd name="connsiteX119" fmla="*/ 781781 w 2677922"/>
                <a:gd name="connsiteY119" fmla="*/ 156081 h 2672762"/>
                <a:gd name="connsiteX120" fmla="*/ 807064 w 2677922"/>
                <a:gd name="connsiteY120" fmla="*/ 100872 h 2672762"/>
                <a:gd name="connsiteX121" fmla="*/ 841634 w 2677922"/>
                <a:gd name="connsiteY121" fmla="*/ 86424 h 2672762"/>
                <a:gd name="connsiteX122" fmla="*/ 896328 w 2677922"/>
                <a:gd name="connsiteY122" fmla="*/ 106031 h 2672762"/>
                <a:gd name="connsiteX123" fmla="*/ 965469 w 2677922"/>
                <a:gd name="connsiteY123" fmla="*/ 217483 h 2672762"/>
                <a:gd name="connsiteX124" fmla="*/ 1013455 w 2677922"/>
                <a:gd name="connsiteY124" fmla="*/ 240702 h 2672762"/>
                <a:gd name="connsiteX125" fmla="*/ 1077952 w 2677922"/>
                <a:gd name="connsiteY125" fmla="*/ 222642 h 2672762"/>
                <a:gd name="connsiteX126" fmla="*/ 1101687 w 2677922"/>
                <a:gd name="connsiteY126" fmla="*/ 188072 h 2672762"/>
                <a:gd name="connsiteX127" fmla="*/ 1106847 w 2677922"/>
                <a:gd name="connsiteY127" fmla="*/ 53918 h 2672762"/>
                <a:gd name="connsiteX128" fmla="*/ 1145029 w 2677922"/>
                <a:gd name="connsiteY128" fmla="*/ 4900 h 2672762"/>
                <a:gd name="connsiteX129" fmla="*/ 1158960 w 2677922"/>
                <a:gd name="connsiteY129" fmla="*/ 1804 h 2672762"/>
                <a:gd name="connsiteX130" fmla="*/ 1235841 w 2677922"/>
                <a:gd name="connsiteY130" fmla="*/ 48758 h 2672762"/>
                <a:gd name="connsiteX131" fmla="*/ 1269895 w 2677922"/>
                <a:gd name="connsiteY131" fmla="*/ 162273 h 2672762"/>
                <a:gd name="connsiteX132" fmla="*/ 1303434 w 2677922"/>
                <a:gd name="connsiteY132" fmla="*/ 192716 h 2672762"/>
                <a:gd name="connsiteX133" fmla="*/ 1376702 w 2677922"/>
                <a:gd name="connsiteY133" fmla="*/ 192716 h 2672762"/>
                <a:gd name="connsiteX134" fmla="*/ 1409209 w 2677922"/>
                <a:gd name="connsiteY134" fmla="*/ 163305 h 2672762"/>
                <a:gd name="connsiteX135" fmla="*/ 1447392 w 2677922"/>
                <a:gd name="connsiteY135" fmla="*/ 37922 h 2672762"/>
                <a:gd name="connsiteX136" fmla="*/ 1499505 w 2677922"/>
                <a:gd name="connsiteY136" fmla="*/ 256 h 2672762"/>
                <a:gd name="connsiteX137" fmla="*/ 1513436 w 2677922"/>
                <a:gd name="connsiteY137" fmla="*/ 772 h 2672762"/>
                <a:gd name="connsiteX138" fmla="*/ 1573290 w 2677922"/>
                <a:gd name="connsiteY138" fmla="*/ 65269 h 2672762"/>
                <a:gd name="connsiteX139" fmla="*/ 1576902 w 2677922"/>
                <a:gd name="connsiteY139" fmla="*/ 185492 h 2672762"/>
                <a:gd name="connsiteX140" fmla="*/ 1598057 w 2677922"/>
                <a:gd name="connsiteY140" fmla="*/ 220578 h 2672762"/>
                <a:gd name="connsiteX141" fmla="*/ 1674422 w 2677922"/>
                <a:gd name="connsiteY141" fmla="*/ 240702 h 2672762"/>
                <a:gd name="connsiteX142" fmla="*/ 1710540 w 2677922"/>
                <a:gd name="connsiteY142" fmla="*/ 221610 h 2672762"/>
                <a:gd name="connsiteX143" fmla="*/ 1779165 w 2677922"/>
                <a:gd name="connsiteY143" fmla="*/ 111707 h 2672762"/>
                <a:gd name="connsiteX144" fmla="*/ 1845726 w 2677922"/>
                <a:gd name="connsiteY144" fmla="*/ 88488 h 2672762"/>
                <a:gd name="connsiteX145" fmla="*/ 1857594 w 2677922"/>
                <a:gd name="connsiteY145" fmla="*/ 92616 h 2672762"/>
                <a:gd name="connsiteX146" fmla="*/ 1895260 w 2677922"/>
                <a:gd name="connsiteY146" fmla="*/ 166401 h 2672762"/>
                <a:gd name="connsiteX147" fmla="*/ 1868429 w 2677922"/>
                <a:gd name="connsiteY147" fmla="*/ 281980 h 2672762"/>
                <a:gd name="connsiteX148" fmla="*/ 1887004 w 2677922"/>
                <a:gd name="connsiteY148" fmla="*/ 332030 h 2672762"/>
                <a:gd name="connsiteX149" fmla="*/ 1946857 w 2677922"/>
                <a:gd name="connsiteY149" fmla="*/ 365052 h 2672762"/>
                <a:gd name="connsiteX150" fmla="*/ 1986588 w 2677922"/>
                <a:gd name="connsiteY150" fmla="*/ 355765 h 2672762"/>
                <a:gd name="connsiteX151" fmla="*/ 2081528 w 2677922"/>
                <a:gd name="connsiteY151" fmla="*/ 267532 h 2672762"/>
                <a:gd name="connsiteX152" fmla="*/ 2151701 w 2677922"/>
                <a:gd name="connsiteY152" fmla="*/ 261857 h 2672762"/>
                <a:gd name="connsiteX153" fmla="*/ 2155312 w 2677922"/>
                <a:gd name="connsiteY153" fmla="*/ 264437 h 2672762"/>
                <a:gd name="connsiteX154" fmla="*/ 2177500 w 2677922"/>
                <a:gd name="connsiteY154" fmla="*/ 353701 h 2672762"/>
                <a:gd name="connsiteX155" fmla="*/ 2122290 w 2677922"/>
                <a:gd name="connsiteY155" fmla="*/ 456896 h 2672762"/>
                <a:gd name="connsiteX156" fmla="*/ 2126934 w 2677922"/>
                <a:gd name="connsiteY156" fmla="*/ 505914 h 2672762"/>
                <a:gd name="connsiteX157" fmla="*/ 2173372 w 2677922"/>
                <a:gd name="connsiteY157" fmla="*/ 551836 h 2672762"/>
                <a:gd name="connsiteX158" fmla="*/ 2219810 w 2677922"/>
                <a:gd name="connsiteY158" fmla="*/ 555964 h 2672762"/>
                <a:gd name="connsiteX159" fmla="*/ 2336937 w 2677922"/>
                <a:gd name="connsiteY159" fmla="*/ 494046 h 2672762"/>
                <a:gd name="connsiteX160" fmla="*/ 2400917 w 2677922"/>
                <a:gd name="connsiteY160" fmla="*/ 507462 h 2672762"/>
                <a:gd name="connsiteX161" fmla="*/ 2420525 w 2677922"/>
                <a:gd name="connsiteY161" fmla="*/ 533777 h 2672762"/>
                <a:gd name="connsiteX162" fmla="*/ 2415365 w 2677922"/>
                <a:gd name="connsiteY162" fmla="*/ 591566 h 2672762"/>
                <a:gd name="connsiteX163" fmla="*/ 2321973 w 2677922"/>
                <a:gd name="connsiteY163" fmla="*/ 692182 h 2672762"/>
                <a:gd name="connsiteX164" fmla="*/ 2313718 w 2677922"/>
                <a:gd name="connsiteY164" fmla="*/ 733460 h 2672762"/>
                <a:gd name="connsiteX165" fmla="*/ 2349320 w 2677922"/>
                <a:gd name="connsiteY165" fmla="*/ 795377 h 2672762"/>
                <a:gd name="connsiteX166" fmla="*/ 2394726 w 2677922"/>
                <a:gd name="connsiteY166" fmla="*/ 810341 h 2672762"/>
                <a:gd name="connsiteX167" fmla="*/ 2526816 w 2677922"/>
                <a:gd name="connsiteY167" fmla="*/ 780414 h 2672762"/>
                <a:gd name="connsiteX168" fmla="*/ 2575834 w 2677922"/>
                <a:gd name="connsiteY168" fmla="*/ 803117 h 2672762"/>
                <a:gd name="connsiteX169" fmla="*/ 2591313 w 2677922"/>
                <a:gd name="connsiteY169" fmla="*/ 838719 h 2672762"/>
                <a:gd name="connsiteX170" fmla="*/ 2570158 w 2677922"/>
                <a:gd name="connsiteY170" fmla="*/ 896509 h 2672762"/>
                <a:gd name="connsiteX171" fmla="*/ 2461287 w 2677922"/>
                <a:gd name="connsiteY171" fmla="*/ 964102 h 2672762"/>
                <a:gd name="connsiteX172" fmla="*/ 2438068 w 2677922"/>
                <a:gd name="connsiteY172" fmla="*/ 1014668 h 2672762"/>
                <a:gd name="connsiteX173" fmla="*/ 2454063 w 2677922"/>
                <a:gd name="connsiteY173" fmla="*/ 1073489 h 2672762"/>
                <a:gd name="connsiteX174" fmla="*/ 2492762 w 2677922"/>
                <a:gd name="connsiteY174" fmla="*/ 1100836 h 2672762"/>
                <a:gd name="connsiteX175" fmla="*/ 2628464 w 2677922"/>
                <a:gd name="connsiteY175" fmla="*/ 1105996 h 2672762"/>
                <a:gd name="connsiteX176" fmla="*/ 2672322 w 2677922"/>
                <a:gd name="connsiteY176" fmla="*/ 1140566 h 2672762"/>
                <a:gd name="connsiteX177" fmla="*/ 2677998 w 2677922"/>
                <a:gd name="connsiteY177" fmla="*/ 1182360 h 2672762"/>
                <a:gd name="connsiteX178" fmla="*/ 2644459 w 2677922"/>
                <a:gd name="connsiteY178" fmla="*/ 1229830 h 2672762"/>
                <a:gd name="connsiteX179" fmla="*/ 2522172 w 2677922"/>
                <a:gd name="connsiteY179" fmla="*/ 1267497 h 2672762"/>
                <a:gd name="connsiteX180" fmla="*/ 2483990 w 2677922"/>
                <a:gd name="connsiteY180" fmla="*/ 1315998 h 2672762"/>
                <a:gd name="connsiteX181" fmla="*/ 2486570 w 2677922"/>
                <a:gd name="connsiteY181" fmla="*/ 1379980 h 2672762"/>
                <a:gd name="connsiteX182" fmla="*/ 2512885 w 2677922"/>
                <a:gd name="connsiteY182" fmla="*/ 1407842 h 2672762"/>
                <a:gd name="connsiteX183" fmla="*/ 2641363 w 2677922"/>
                <a:gd name="connsiteY183" fmla="*/ 1447057 h 2672762"/>
                <a:gd name="connsiteX184" fmla="*/ 2677998 w 2677922"/>
                <a:gd name="connsiteY184" fmla="*/ 1498138 h 2672762"/>
                <a:gd name="connsiteX185" fmla="*/ 2677998 w 2677922"/>
                <a:gd name="connsiteY185" fmla="*/ 1507426 h 2672762"/>
                <a:gd name="connsiteX186" fmla="*/ 2611952 w 2677922"/>
                <a:gd name="connsiteY186" fmla="*/ 1572955 h 2672762"/>
                <a:gd name="connsiteX187" fmla="*/ 2490182 w 2677922"/>
                <a:gd name="connsiteY187" fmla="*/ 1576567 h 2672762"/>
                <a:gd name="connsiteX188" fmla="*/ 2457675 w 2677922"/>
                <a:gd name="connsiteY188" fmla="*/ 1596690 h 2672762"/>
                <a:gd name="connsiteX189" fmla="*/ 2437036 w 2677922"/>
                <a:gd name="connsiteY189" fmla="*/ 1673055 h 2672762"/>
                <a:gd name="connsiteX190" fmla="*/ 2457159 w 2677922"/>
                <a:gd name="connsiteY190" fmla="*/ 1710205 h 2672762"/>
                <a:gd name="connsiteX191" fmla="*/ 2564483 w 2677922"/>
                <a:gd name="connsiteY191" fmla="*/ 1777282 h 2672762"/>
                <a:gd name="connsiteX192" fmla="*/ 2588733 w 2677922"/>
                <a:gd name="connsiteY192" fmla="*/ 1845907 h 2672762"/>
                <a:gd name="connsiteX193" fmla="*/ 2571706 w 2677922"/>
                <a:gd name="connsiteY193" fmla="*/ 1880994 h 2672762"/>
                <a:gd name="connsiteX194" fmla="*/ 2538684 w 2677922"/>
                <a:gd name="connsiteY194" fmla="*/ 1897505 h 2672762"/>
                <a:gd name="connsiteX195" fmla="*/ 1338521 w 2677922"/>
                <a:gd name="connsiteY195" fmla="*/ 2312867 h 2672762"/>
                <a:gd name="connsiteX196" fmla="*/ 2316814 w 2677922"/>
                <a:gd name="connsiteY196" fmla="*/ 1335605 h 2672762"/>
                <a:gd name="connsiteX197" fmla="*/ 1340068 w 2677922"/>
                <a:gd name="connsiteY197" fmla="*/ 359376 h 2672762"/>
                <a:gd name="connsiteX198" fmla="*/ 361775 w 2677922"/>
                <a:gd name="connsiteY198" fmla="*/ 1331994 h 2672762"/>
                <a:gd name="connsiteX199" fmla="*/ 1338521 w 2677922"/>
                <a:gd name="connsiteY199" fmla="*/ 2312867 h 2672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2677922" h="2672762">
                  <a:moveTo>
                    <a:pt x="2538684" y="1897505"/>
                  </a:moveTo>
                  <a:cubicBezTo>
                    <a:pt x="2511337" y="1891313"/>
                    <a:pt x="2483990" y="1885121"/>
                    <a:pt x="2456643" y="1879446"/>
                  </a:cubicBezTo>
                  <a:cubicBezTo>
                    <a:pt x="2434456" y="1874286"/>
                    <a:pt x="2411753" y="1869642"/>
                    <a:pt x="2389566" y="1863966"/>
                  </a:cubicBezTo>
                  <a:cubicBezTo>
                    <a:pt x="2375119" y="1860354"/>
                    <a:pt x="2363767" y="1864482"/>
                    <a:pt x="2354479" y="1874802"/>
                  </a:cubicBezTo>
                  <a:cubicBezTo>
                    <a:pt x="2335389" y="1896989"/>
                    <a:pt x="2320425" y="1922272"/>
                    <a:pt x="2312170" y="1950651"/>
                  </a:cubicBezTo>
                  <a:cubicBezTo>
                    <a:pt x="2308042" y="1964066"/>
                    <a:pt x="2314234" y="1973869"/>
                    <a:pt x="2322489" y="1983157"/>
                  </a:cubicBezTo>
                  <a:cubicBezTo>
                    <a:pt x="2352416" y="2015664"/>
                    <a:pt x="2382858" y="2048170"/>
                    <a:pt x="2412785" y="2080161"/>
                  </a:cubicBezTo>
                  <a:cubicBezTo>
                    <a:pt x="2435488" y="2104412"/>
                    <a:pt x="2436520" y="2118859"/>
                    <a:pt x="2418461" y="2146722"/>
                  </a:cubicBezTo>
                  <a:cubicBezTo>
                    <a:pt x="2417429" y="2148270"/>
                    <a:pt x="2416397" y="2150334"/>
                    <a:pt x="2414849" y="2151882"/>
                  </a:cubicBezTo>
                  <a:cubicBezTo>
                    <a:pt x="2380795" y="2197804"/>
                    <a:pt x="2365831" y="2198320"/>
                    <a:pt x="2324037" y="2174585"/>
                  </a:cubicBezTo>
                  <a:cubicBezTo>
                    <a:pt x="2289982" y="2154978"/>
                    <a:pt x="2253864" y="2137434"/>
                    <a:pt x="2219294" y="2118859"/>
                  </a:cubicBezTo>
                  <a:cubicBezTo>
                    <a:pt x="2204846" y="2111120"/>
                    <a:pt x="2191431" y="2111120"/>
                    <a:pt x="2178531" y="2120407"/>
                  </a:cubicBezTo>
                  <a:cubicBezTo>
                    <a:pt x="2157892" y="2134855"/>
                    <a:pt x="2140349" y="2152398"/>
                    <a:pt x="2125386" y="2172521"/>
                  </a:cubicBezTo>
                  <a:cubicBezTo>
                    <a:pt x="2114550" y="2186968"/>
                    <a:pt x="2114034" y="2201416"/>
                    <a:pt x="2122806" y="2217411"/>
                  </a:cubicBezTo>
                  <a:cubicBezTo>
                    <a:pt x="2143961" y="2256109"/>
                    <a:pt x="2164600" y="2295323"/>
                    <a:pt x="2184723" y="2334538"/>
                  </a:cubicBezTo>
                  <a:cubicBezTo>
                    <a:pt x="2198655" y="2361885"/>
                    <a:pt x="2196591" y="2374268"/>
                    <a:pt x="2174404" y="2395423"/>
                  </a:cubicBezTo>
                  <a:cubicBezTo>
                    <a:pt x="2170792" y="2398519"/>
                    <a:pt x="2167696" y="2402131"/>
                    <a:pt x="2164084" y="2404711"/>
                  </a:cubicBezTo>
                  <a:cubicBezTo>
                    <a:pt x="2131062" y="2428962"/>
                    <a:pt x="2114034" y="2440829"/>
                    <a:pt x="2075336" y="2401615"/>
                  </a:cubicBezTo>
                  <a:cubicBezTo>
                    <a:pt x="2047473" y="2373236"/>
                    <a:pt x="2017547" y="2347953"/>
                    <a:pt x="1988652" y="2320606"/>
                  </a:cubicBezTo>
                  <a:cubicBezTo>
                    <a:pt x="1975236" y="2307707"/>
                    <a:pt x="1960789" y="2305127"/>
                    <a:pt x="1944277" y="2311835"/>
                  </a:cubicBezTo>
                  <a:cubicBezTo>
                    <a:pt x="1922607" y="2320606"/>
                    <a:pt x="1901968" y="2331958"/>
                    <a:pt x="1883392" y="2346405"/>
                  </a:cubicBezTo>
                  <a:cubicBezTo>
                    <a:pt x="1867913" y="2358273"/>
                    <a:pt x="1863785" y="2373236"/>
                    <a:pt x="1868429" y="2391811"/>
                  </a:cubicBezTo>
                  <a:cubicBezTo>
                    <a:pt x="1879264" y="2436701"/>
                    <a:pt x="1889584" y="2482107"/>
                    <a:pt x="1899388" y="2526997"/>
                  </a:cubicBezTo>
                  <a:cubicBezTo>
                    <a:pt x="1903516" y="2546604"/>
                    <a:pt x="1896808" y="2561568"/>
                    <a:pt x="1879264" y="2571887"/>
                  </a:cubicBezTo>
                  <a:cubicBezTo>
                    <a:pt x="1867397" y="2579111"/>
                    <a:pt x="1854498" y="2584787"/>
                    <a:pt x="1841082" y="2588915"/>
                  </a:cubicBezTo>
                  <a:cubicBezTo>
                    <a:pt x="1813736" y="2597686"/>
                    <a:pt x="1798256" y="2592526"/>
                    <a:pt x="1782777" y="2568276"/>
                  </a:cubicBezTo>
                  <a:cubicBezTo>
                    <a:pt x="1760074" y="2532157"/>
                    <a:pt x="1736855" y="2496555"/>
                    <a:pt x="1715184" y="2459404"/>
                  </a:cubicBezTo>
                  <a:cubicBezTo>
                    <a:pt x="1703316" y="2439281"/>
                    <a:pt x="1687837" y="2431542"/>
                    <a:pt x="1664618" y="2435669"/>
                  </a:cubicBezTo>
                  <a:cubicBezTo>
                    <a:pt x="1646043" y="2439281"/>
                    <a:pt x="1627984" y="2443925"/>
                    <a:pt x="1610440" y="2450117"/>
                  </a:cubicBezTo>
                  <a:cubicBezTo>
                    <a:pt x="1586190" y="2458888"/>
                    <a:pt x="1578450" y="2469208"/>
                    <a:pt x="1577418" y="2495007"/>
                  </a:cubicBezTo>
                  <a:cubicBezTo>
                    <a:pt x="1575870" y="2535769"/>
                    <a:pt x="1574838" y="2576015"/>
                    <a:pt x="1573806" y="2616777"/>
                  </a:cubicBezTo>
                  <a:cubicBezTo>
                    <a:pt x="1572774" y="2653928"/>
                    <a:pt x="1563487" y="2665795"/>
                    <a:pt x="1526852" y="2672503"/>
                  </a:cubicBezTo>
                  <a:cubicBezTo>
                    <a:pt x="1517049" y="2674567"/>
                    <a:pt x="1507245" y="2675599"/>
                    <a:pt x="1497441" y="2676115"/>
                  </a:cubicBezTo>
                  <a:cubicBezTo>
                    <a:pt x="1473191" y="2677663"/>
                    <a:pt x="1457711" y="2667859"/>
                    <a:pt x="1449972" y="2644124"/>
                  </a:cubicBezTo>
                  <a:cubicBezTo>
                    <a:pt x="1436040" y="2600782"/>
                    <a:pt x="1422624" y="2557956"/>
                    <a:pt x="1410241" y="2514614"/>
                  </a:cubicBezTo>
                  <a:cubicBezTo>
                    <a:pt x="1404565" y="2495007"/>
                    <a:pt x="1392698" y="2485719"/>
                    <a:pt x="1373091" y="2482623"/>
                  </a:cubicBezTo>
                  <a:cubicBezTo>
                    <a:pt x="1350388" y="2479527"/>
                    <a:pt x="1327685" y="2479527"/>
                    <a:pt x="1304982" y="2483139"/>
                  </a:cubicBezTo>
                  <a:cubicBezTo>
                    <a:pt x="1287955" y="2485719"/>
                    <a:pt x="1277119" y="2494491"/>
                    <a:pt x="1271959" y="2511518"/>
                  </a:cubicBezTo>
                  <a:cubicBezTo>
                    <a:pt x="1260092" y="2552280"/>
                    <a:pt x="1247192" y="2593042"/>
                    <a:pt x="1234293" y="2633805"/>
                  </a:cubicBezTo>
                  <a:cubicBezTo>
                    <a:pt x="1222941" y="2670439"/>
                    <a:pt x="1208494" y="2679727"/>
                    <a:pt x="1170828" y="2674567"/>
                  </a:cubicBezTo>
                  <a:cubicBezTo>
                    <a:pt x="1114070" y="2666827"/>
                    <a:pt x="1107362" y="2659087"/>
                    <a:pt x="1106847" y="2602330"/>
                  </a:cubicBezTo>
                  <a:cubicBezTo>
                    <a:pt x="1106331" y="2565180"/>
                    <a:pt x="1104783" y="2528545"/>
                    <a:pt x="1103751" y="2491395"/>
                  </a:cubicBezTo>
                  <a:cubicBezTo>
                    <a:pt x="1103234" y="2474368"/>
                    <a:pt x="1096527" y="2460952"/>
                    <a:pt x="1080532" y="2454244"/>
                  </a:cubicBezTo>
                  <a:cubicBezTo>
                    <a:pt x="1056281" y="2443925"/>
                    <a:pt x="1031514" y="2436701"/>
                    <a:pt x="1005199" y="2435153"/>
                  </a:cubicBezTo>
                  <a:cubicBezTo>
                    <a:pt x="989203" y="2434121"/>
                    <a:pt x="977852" y="2440313"/>
                    <a:pt x="969080" y="2454244"/>
                  </a:cubicBezTo>
                  <a:cubicBezTo>
                    <a:pt x="946894" y="2491395"/>
                    <a:pt x="923159" y="2527513"/>
                    <a:pt x="900456" y="2564148"/>
                  </a:cubicBezTo>
                  <a:cubicBezTo>
                    <a:pt x="882396" y="2593042"/>
                    <a:pt x="868465" y="2598202"/>
                    <a:pt x="836474" y="2587367"/>
                  </a:cubicBezTo>
                  <a:cubicBezTo>
                    <a:pt x="834926" y="2586851"/>
                    <a:pt x="833379" y="2586335"/>
                    <a:pt x="831830" y="2585819"/>
                  </a:cubicBezTo>
                  <a:cubicBezTo>
                    <a:pt x="782297" y="2565696"/>
                    <a:pt x="772493" y="2554344"/>
                    <a:pt x="785392" y="2504810"/>
                  </a:cubicBezTo>
                  <a:cubicBezTo>
                    <a:pt x="795196" y="2467144"/>
                    <a:pt x="802420" y="2428962"/>
                    <a:pt x="811707" y="2390779"/>
                  </a:cubicBezTo>
                  <a:cubicBezTo>
                    <a:pt x="816351" y="2371172"/>
                    <a:pt x="811191" y="2356209"/>
                    <a:pt x="794680" y="2344341"/>
                  </a:cubicBezTo>
                  <a:cubicBezTo>
                    <a:pt x="777137" y="2331958"/>
                    <a:pt x="759078" y="2321122"/>
                    <a:pt x="739470" y="2312351"/>
                  </a:cubicBezTo>
                  <a:cubicBezTo>
                    <a:pt x="720895" y="2304095"/>
                    <a:pt x="704900" y="2307191"/>
                    <a:pt x="689421" y="2321638"/>
                  </a:cubicBezTo>
                  <a:cubicBezTo>
                    <a:pt x="658462" y="2351049"/>
                    <a:pt x="626988" y="2379944"/>
                    <a:pt x="596029" y="2408838"/>
                  </a:cubicBezTo>
                  <a:cubicBezTo>
                    <a:pt x="572810" y="2431026"/>
                    <a:pt x="557847" y="2432057"/>
                    <a:pt x="530500" y="2415030"/>
                  </a:cubicBezTo>
                  <a:cubicBezTo>
                    <a:pt x="527404" y="2412966"/>
                    <a:pt x="524308" y="2410902"/>
                    <a:pt x="521212" y="2408838"/>
                  </a:cubicBezTo>
                  <a:cubicBezTo>
                    <a:pt x="481482" y="2380460"/>
                    <a:pt x="477870" y="2365496"/>
                    <a:pt x="500573" y="2322670"/>
                  </a:cubicBezTo>
                  <a:cubicBezTo>
                    <a:pt x="519148" y="2287584"/>
                    <a:pt x="537207" y="2252497"/>
                    <a:pt x="556298" y="2217927"/>
                  </a:cubicBezTo>
                  <a:cubicBezTo>
                    <a:pt x="566102" y="2199868"/>
                    <a:pt x="564555" y="2184388"/>
                    <a:pt x="552171" y="2168909"/>
                  </a:cubicBezTo>
                  <a:cubicBezTo>
                    <a:pt x="538756" y="2151882"/>
                    <a:pt x="523276" y="2136402"/>
                    <a:pt x="505733" y="2122987"/>
                  </a:cubicBezTo>
                  <a:cubicBezTo>
                    <a:pt x="490254" y="2111120"/>
                    <a:pt x="474774" y="2110088"/>
                    <a:pt x="457747" y="2119375"/>
                  </a:cubicBezTo>
                  <a:cubicBezTo>
                    <a:pt x="419564" y="2140014"/>
                    <a:pt x="380866" y="2160653"/>
                    <a:pt x="341652" y="2180777"/>
                  </a:cubicBezTo>
                  <a:cubicBezTo>
                    <a:pt x="314305" y="2195224"/>
                    <a:pt x="298310" y="2191612"/>
                    <a:pt x="278187" y="2168909"/>
                  </a:cubicBezTo>
                  <a:cubicBezTo>
                    <a:pt x="276639" y="2167361"/>
                    <a:pt x="275607" y="2165813"/>
                    <a:pt x="274059" y="2164265"/>
                  </a:cubicBezTo>
                  <a:cubicBezTo>
                    <a:pt x="238456" y="2122987"/>
                    <a:pt x="238972" y="2108540"/>
                    <a:pt x="276639" y="2069325"/>
                  </a:cubicBezTo>
                  <a:cubicBezTo>
                    <a:pt x="302954" y="2041463"/>
                    <a:pt x="327721" y="2013084"/>
                    <a:pt x="354551" y="1986253"/>
                  </a:cubicBezTo>
                  <a:cubicBezTo>
                    <a:pt x="367967" y="1972322"/>
                    <a:pt x="370547" y="1957874"/>
                    <a:pt x="363839" y="1940847"/>
                  </a:cubicBezTo>
                  <a:cubicBezTo>
                    <a:pt x="355067" y="1918660"/>
                    <a:pt x="342684" y="1898021"/>
                    <a:pt x="328237" y="1878930"/>
                  </a:cubicBezTo>
                  <a:cubicBezTo>
                    <a:pt x="316369" y="1863450"/>
                    <a:pt x="300374" y="1861902"/>
                    <a:pt x="283347" y="1866030"/>
                  </a:cubicBezTo>
                  <a:cubicBezTo>
                    <a:pt x="245680" y="1874802"/>
                    <a:pt x="208530" y="1883573"/>
                    <a:pt x="170864" y="1891829"/>
                  </a:cubicBezTo>
                  <a:cubicBezTo>
                    <a:pt x="165704" y="1892861"/>
                    <a:pt x="160544" y="1894409"/>
                    <a:pt x="155900" y="1895441"/>
                  </a:cubicBezTo>
                  <a:cubicBezTo>
                    <a:pt x="127521" y="1900601"/>
                    <a:pt x="113074" y="1893893"/>
                    <a:pt x="100175" y="1868094"/>
                  </a:cubicBezTo>
                  <a:cubicBezTo>
                    <a:pt x="95531" y="1858291"/>
                    <a:pt x="90887" y="1848487"/>
                    <a:pt x="87275" y="1838168"/>
                  </a:cubicBezTo>
                  <a:cubicBezTo>
                    <a:pt x="77988" y="1810821"/>
                    <a:pt x="83147" y="1795341"/>
                    <a:pt x="107915" y="1779862"/>
                  </a:cubicBezTo>
                  <a:cubicBezTo>
                    <a:pt x="143001" y="1757675"/>
                    <a:pt x="178603" y="1735488"/>
                    <a:pt x="213690" y="1713817"/>
                  </a:cubicBezTo>
                  <a:cubicBezTo>
                    <a:pt x="241552" y="1696274"/>
                    <a:pt x="245680" y="1686470"/>
                    <a:pt x="238972" y="1654480"/>
                  </a:cubicBezTo>
                  <a:cubicBezTo>
                    <a:pt x="234845" y="1636420"/>
                    <a:pt x="230201" y="1617845"/>
                    <a:pt x="222977" y="1600818"/>
                  </a:cubicBezTo>
                  <a:cubicBezTo>
                    <a:pt x="215753" y="1583791"/>
                    <a:pt x="203370" y="1575535"/>
                    <a:pt x="184279" y="1575019"/>
                  </a:cubicBezTo>
                  <a:cubicBezTo>
                    <a:pt x="142485" y="1574503"/>
                    <a:pt x="101207" y="1572955"/>
                    <a:pt x="59413" y="1571407"/>
                  </a:cubicBezTo>
                  <a:cubicBezTo>
                    <a:pt x="21746" y="1570375"/>
                    <a:pt x="10395" y="1560572"/>
                    <a:pt x="3687" y="1524453"/>
                  </a:cubicBezTo>
                  <a:cubicBezTo>
                    <a:pt x="3171" y="1520841"/>
                    <a:pt x="2139" y="1517230"/>
                    <a:pt x="1623" y="1513618"/>
                  </a:cubicBezTo>
                  <a:cubicBezTo>
                    <a:pt x="-4053" y="1467696"/>
                    <a:pt x="3687" y="1455828"/>
                    <a:pt x="48577" y="1442413"/>
                  </a:cubicBezTo>
                  <a:cubicBezTo>
                    <a:pt x="85727" y="1431061"/>
                    <a:pt x="122877" y="1418678"/>
                    <a:pt x="160544" y="1408358"/>
                  </a:cubicBezTo>
                  <a:cubicBezTo>
                    <a:pt x="181183" y="1402683"/>
                    <a:pt x="192018" y="1390815"/>
                    <a:pt x="194083" y="1370692"/>
                  </a:cubicBezTo>
                  <a:cubicBezTo>
                    <a:pt x="196147" y="1346957"/>
                    <a:pt x="197178" y="1322706"/>
                    <a:pt x="192534" y="1298971"/>
                  </a:cubicBezTo>
                  <a:cubicBezTo>
                    <a:pt x="189954" y="1283492"/>
                    <a:pt x="181183" y="1274204"/>
                    <a:pt x="166220" y="1269560"/>
                  </a:cubicBezTo>
                  <a:cubicBezTo>
                    <a:pt x="126490" y="1257693"/>
                    <a:pt x="86759" y="1245310"/>
                    <a:pt x="47029" y="1232926"/>
                  </a:cubicBezTo>
                  <a:cubicBezTo>
                    <a:pt x="3687" y="1219511"/>
                    <a:pt x="-957" y="1212287"/>
                    <a:pt x="1623" y="1166881"/>
                  </a:cubicBezTo>
                  <a:cubicBezTo>
                    <a:pt x="2139" y="1157593"/>
                    <a:pt x="4203" y="1148306"/>
                    <a:pt x="6267" y="1139534"/>
                  </a:cubicBezTo>
                  <a:cubicBezTo>
                    <a:pt x="12459" y="1116831"/>
                    <a:pt x="25358" y="1106512"/>
                    <a:pt x="49093" y="1105480"/>
                  </a:cubicBezTo>
                  <a:cubicBezTo>
                    <a:pt x="87791" y="1103932"/>
                    <a:pt x="125974" y="1102900"/>
                    <a:pt x="164672" y="1101868"/>
                  </a:cubicBezTo>
                  <a:cubicBezTo>
                    <a:pt x="170348" y="1101868"/>
                    <a:pt x="176023" y="1101352"/>
                    <a:pt x="181699" y="1101352"/>
                  </a:cubicBezTo>
                  <a:cubicBezTo>
                    <a:pt x="207498" y="1102384"/>
                    <a:pt x="220913" y="1087936"/>
                    <a:pt x="227621" y="1065233"/>
                  </a:cubicBezTo>
                  <a:cubicBezTo>
                    <a:pt x="232781" y="1048206"/>
                    <a:pt x="237425" y="1031179"/>
                    <a:pt x="241036" y="1014152"/>
                  </a:cubicBezTo>
                  <a:cubicBezTo>
                    <a:pt x="245680" y="990417"/>
                    <a:pt x="240005" y="979065"/>
                    <a:pt x="219366" y="965650"/>
                  </a:cubicBezTo>
                  <a:cubicBezTo>
                    <a:pt x="184279" y="943463"/>
                    <a:pt x="148676" y="921276"/>
                    <a:pt x="113590" y="899605"/>
                  </a:cubicBezTo>
                  <a:cubicBezTo>
                    <a:pt x="82116" y="879997"/>
                    <a:pt x="77472" y="867614"/>
                    <a:pt x="89855" y="832012"/>
                  </a:cubicBezTo>
                  <a:cubicBezTo>
                    <a:pt x="93467" y="820660"/>
                    <a:pt x="98111" y="809309"/>
                    <a:pt x="104818" y="799505"/>
                  </a:cubicBezTo>
                  <a:cubicBezTo>
                    <a:pt x="115654" y="782994"/>
                    <a:pt x="130617" y="774738"/>
                    <a:pt x="151256" y="779898"/>
                  </a:cubicBezTo>
                  <a:cubicBezTo>
                    <a:pt x="195114" y="790217"/>
                    <a:pt x="239489" y="799505"/>
                    <a:pt x="283347" y="810341"/>
                  </a:cubicBezTo>
                  <a:cubicBezTo>
                    <a:pt x="303469" y="815500"/>
                    <a:pt x="318949" y="810857"/>
                    <a:pt x="331332" y="794345"/>
                  </a:cubicBezTo>
                  <a:cubicBezTo>
                    <a:pt x="344232" y="776802"/>
                    <a:pt x="355584" y="757711"/>
                    <a:pt x="363839" y="737588"/>
                  </a:cubicBezTo>
                  <a:cubicBezTo>
                    <a:pt x="371063" y="719529"/>
                    <a:pt x="368999" y="704049"/>
                    <a:pt x="354551" y="689086"/>
                  </a:cubicBezTo>
                  <a:cubicBezTo>
                    <a:pt x="324625" y="658643"/>
                    <a:pt x="296246" y="627169"/>
                    <a:pt x="266835" y="595694"/>
                  </a:cubicBezTo>
                  <a:cubicBezTo>
                    <a:pt x="244132" y="570927"/>
                    <a:pt x="243100" y="556996"/>
                    <a:pt x="261675" y="529133"/>
                  </a:cubicBezTo>
                  <a:cubicBezTo>
                    <a:pt x="264771" y="525005"/>
                    <a:pt x="267351" y="520361"/>
                    <a:pt x="270447" y="516233"/>
                  </a:cubicBezTo>
                  <a:cubicBezTo>
                    <a:pt x="296762" y="481663"/>
                    <a:pt x="311209" y="478567"/>
                    <a:pt x="349907" y="498690"/>
                  </a:cubicBezTo>
                  <a:cubicBezTo>
                    <a:pt x="386026" y="517781"/>
                    <a:pt x="422144" y="536357"/>
                    <a:pt x="457231" y="555964"/>
                  </a:cubicBezTo>
                  <a:cubicBezTo>
                    <a:pt x="475806" y="566283"/>
                    <a:pt x="492318" y="564219"/>
                    <a:pt x="507797" y="551320"/>
                  </a:cubicBezTo>
                  <a:cubicBezTo>
                    <a:pt x="523276" y="538421"/>
                    <a:pt x="537723" y="523973"/>
                    <a:pt x="551139" y="508494"/>
                  </a:cubicBezTo>
                  <a:cubicBezTo>
                    <a:pt x="564555" y="492499"/>
                    <a:pt x="567650" y="476503"/>
                    <a:pt x="556815" y="456896"/>
                  </a:cubicBezTo>
                  <a:cubicBezTo>
                    <a:pt x="535143" y="418198"/>
                    <a:pt x="515020" y="378983"/>
                    <a:pt x="494381" y="339769"/>
                  </a:cubicBezTo>
                  <a:cubicBezTo>
                    <a:pt x="480966" y="313970"/>
                    <a:pt x="484062" y="300039"/>
                    <a:pt x="505217" y="280432"/>
                  </a:cubicBezTo>
                  <a:cubicBezTo>
                    <a:pt x="515020" y="271144"/>
                    <a:pt x="525856" y="263405"/>
                    <a:pt x="537723" y="256181"/>
                  </a:cubicBezTo>
                  <a:cubicBezTo>
                    <a:pt x="558362" y="244313"/>
                    <a:pt x="572810" y="245861"/>
                    <a:pt x="590353" y="261857"/>
                  </a:cubicBezTo>
                  <a:cubicBezTo>
                    <a:pt x="620280" y="289203"/>
                    <a:pt x="650207" y="317066"/>
                    <a:pt x="679617" y="344929"/>
                  </a:cubicBezTo>
                  <a:cubicBezTo>
                    <a:pt x="710576" y="374340"/>
                    <a:pt x="717284" y="375372"/>
                    <a:pt x="754950" y="355765"/>
                  </a:cubicBezTo>
                  <a:cubicBezTo>
                    <a:pt x="769913" y="348025"/>
                    <a:pt x="783845" y="339769"/>
                    <a:pt x="797260" y="329450"/>
                  </a:cubicBezTo>
                  <a:cubicBezTo>
                    <a:pt x="811707" y="317582"/>
                    <a:pt x="816351" y="303651"/>
                    <a:pt x="811707" y="285076"/>
                  </a:cubicBezTo>
                  <a:cubicBezTo>
                    <a:pt x="800872" y="242249"/>
                    <a:pt x="791585" y="198907"/>
                    <a:pt x="781781" y="156081"/>
                  </a:cubicBezTo>
                  <a:cubicBezTo>
                    <a:pt x="775589" y="128218"/>
                    <a:pt x="782297" y="114287"/>
                    <a:pt x="807064" y="100872"/>
                  </a:cubicBezTo>
                  <a:cubicBezTo>
                    <a:pt x="818415" y="95196"/>
                    <a:pt x="829766" y="90552"/>
                    <a:pt x="841634" y="86424"/>
                  </a:cubicBezTo>
                  <a:cubicBezTo>
                    <a:pt x="866917" y="78685"/>
                    <a:pt x="881364" y="83328"/>
                    <a:pt x="896328" y="106031"/>
                  </a:cubicBezTo>
                  <a:cubicBezTo>
                    <a:pt x="920062" y="142666"/>
                    <a:pt x="943798" y="179300"/>
                    <a:pt x="965469" y="217483"/>
                  </a:cubicBezTo>
                  <a:cubicBezTo>
                    <a:pt x="976820" y="237090"/>
                    <a:pt x="992299" y="243797"/>
                    <a:pt x="1013455" y="240702"/>
                  </a:cubicBezTo>
                  <a:cubicBezTo>
                    <a:pt x="1035641" y="237090"/>
                    <a:pt x="1057313" y="231414"/>
                    <a:pt x="1077952" y="222642"/>
                  </a:cubicBezTo>
                  <a:cubicBezTo>
                    <a:pt x="1092915" y="215935"/>
                    <a:pt x="1101171" y="205615"/>
                    <a:pt x="1101687" y="188072"/>
                  </a:cubicBezTo>
                  <a:cubicBezTo>
                    <a:pt x="1102719" y="143182"/>
                    <a:pt x="1105298" y="98808"/>
                    <a:pt x="1106847" y="53918"/>
                  </a:cubicBezTo>
                  <a:cubicBezTo>
                    <a:pt x="1107878" y="25023"/>
                    <a:pt x="1117166" y="12640"/>
                    <a:pt x="1145029" y="4900"/>
                  </a:cubicBezTo>
                  <a:cubicBezTo>
                    <a:pt x="1149672" y="3868"/>
                    <a:pt x="1154316" y="2320"/>
                    <a:pt x="1158960" y="1804"/>
                  </a:cubicBezTo>
                  <a:cubicBezTo>
                    <a:pt x="1210042" y="-3872"/>
                    <a:pt x="1222426" y="1804"/>
                    <a:pt x="1235841" y="48758"/>
                  </a:cubicBezTo>
                  <a:cubicBezTo>
                    <a:pt x="1246676" y="86940"/>
                    <a:pt x="1259576" y="124091"/>
                    <a:pt x="1269895" y="162273"/>
                  </a:cubicBezTo>
                  <a:cubicBezTo>
                    <a:pt x="1275055" y="180332"/>
                    <a:pt x="1285890" y="190136"/>
                    <a:pt x="1303434" y="192716"/>
                  </a:cubicBezTo>
                  <a:cubicBezTo>
                    <a:pt x="1327685" y="195812"/>
                    <a:pt x="1352452" y="195812"/>
                    <a:pt x="1376702" y="192716"/>
                  </a:cubicBezTo>
                  <a:cubicBezTo>
                    <a:pt x="1393730" y="190652"/>
                    <a:pt x="1404049" y="180332"/>
                    <a:pt x="1409209" y="163305"/>
                  </a:cubicBezTo>
                  <a:cubicBezTo>
                    <a:pt x="1421593" y="121511"/>
                    <a:pt x="1434492" y="79717"/>
                    <a:pt x="1447392" y="37922"/>
                  </a:cubicBezTo>
                  <a:cubicBezTo>
                    <a:pt x="1457195" y="6964"/>
                    <a:pt x="1466998" y="-260"/>
                    <a:pt x="1499505" y="256"/>
                  </a:cubicBezTo>
                  <a:cubicBezTo>
                    <a:pt x="1504149" y="256"/>
                    <a:pt x="1508793" y="256"/>
                    <a:pt x="1513436" y="772"/>
                  </a:cubicBezTo>
                  <a:cubicBezTo>
                    <a:pt x="1559358" y="5416"/>
                    <a:pt x="1572258" y="19347"/>
                    <a:pt x="1573290" y="65269"/>
                  </a:cubicBezTo>
                  <a:cubicBezTo>
                    <a:pt x="1574322" y="105515"/>
                    <a:pt x="1575870" y="145246"/>
                    <a:pt x="1576902" y="185492"/>
                  </a:cubicBezTo>
                  <a:cubicBezTo>
                    <a:pt x="1577418" y="201487"/>
                    <a:pt x="1583093" y="213871"/>
                    <a:pt x="1598057" y="220578"/>
                  </a:cubicBezTo>
                  <a:cubicBezTo>
                    <a:pt x="1622308" y="231414"/>
                    <a:pt x="1647590" y="238638"/>
                    <a:pt x="1674422" y="240702"/>
                  </a:cubicBezTo>
                  <a:cubicBezTo>
                    <a:pt x="1690933" y="241733"/>
                    <a:pt x="1702285" y="235026"/>
                    <a:pt x="1710540" y="221610"/>
                  </a:cubicBezTo>
                  <a:cubicBezTo>
                    <a:pt x="1733243" y="184976"/>
                    <a:pt x="1756462" y="148342"/>
                    <a:pt x="1779165" y="111707"/>
                  </a:cubicBezTo>
                  <a:cubicBezTo>
                    <a:pt x="1798772" y="80749"/>
                    <a:pt x="1810640" y="76621"/>
                    <a:pt x="1845726" y="88488"/>
                  </a:cubicBezTo>
                  <a:cubicBezTo>
                    <a:pt x="1849854" y="90036"/>
                    <a:pt x="1853466" y="91068"/>
                    <a:pt x="1857594" y="92616"/>
                  </a:cubicBezTo>
                  <a:cubicBezTo>
                    <a:pt x="1898356" y="110159"/>
                    <a:pt x="1905063" y="123059"/>
                    <a:pt x="1895260" y="166401"/>
                  </a:cubicBezTo>
                  <a:cubicBezTo>
                    <a:pt x="1886488" y="205099"/>
                    <a:pt x="1877717" y="243281"/>
                    <a:pt x="1868429" y="281980"/>
                  </a:cubicBezTo>
                  <a:cubicBezTo>
                    <a:pt x="1863269" y="303135"/>
                    <a:pt x="1868429" y="319646"/>
                    <a:pt x="1887004" y="332030"/>
                  </a:cubicBezTo>
                  <a:cubicBezTo>
                    <a:pt x="1906096" y="344929"/>
                    <a:pt x="1925187" y="356796"/>
                    <a:pt x="1946857" y="365052"/>
                  </a:cubicBezTo>
                  <a:cubicBezTo>
                    <a:pt x="1962337" y="370728"/>
                    <a:pt x="1974720" y="367116"/>
                    <a:pt x="1986588" y="355765"/>
                  </a:cubicBezTo>
                  <a:cubicBezTo>
                    <a:pt x="2018062" y="325838"/>
                    <a:pt x="2049537" y="296943"/>
                    <a:pt x="2081528" y="267532"/>
                  </a:cubicBezTo>
                  <a:cubicBezTo>
                    <a:pt x="2107843" y="242765"/>
                    <a:pt x="2122290" y="241733"/>
                    <a:pt x="2151701" y="261857"/>
                  </a:cubicBezTo>
                  <a:cubicBezTo>
                    <a:pt x="2153248" y="262889"/>
                    <a:pt x="2154281" y="263405"/>
                    <a:pt x="2155312" y="264437"/>
                  </a:cubicBezTo>
                  <a:cubicBezTo>
                    <a:pt x="2205363" y="300555"/>
                    <a:pt x="2198139" y="316034"/>
                    <a:pt x="2177500" y="353701"/>
                  </a:cubicBezTo>
                  <a:cubicBezTo>
                    <a:pt x="2158925" y="387755"/>
                    <a:pt x="2141381" y="422842"/>
                    <a:pt x="2122290" y="456896"/>
                  </a:cubicBezTo>
                  <a:cubicBezTo>
                    <a:pt x="2112487" y="474955"/>
                    <a:pt x="2114550" y="490435"/>
                    <a:pt x="2126934" y="505914"/>
                  </a:cubicBezTo>
                  <a:cubicBezTo>
                    <a:pt x="2140865" y="522941"/>
                    <a:pt x="2156345" y="538421"/>
                    <a:pt x="2173372" y="551836"/>
                  </a:cubicBezTo>
                  <a:cubicBezTo>
                    <a:pt x="2187819" y="563187"/>
                    <a:pt x="2202783" y="564735"/>
                    <a:pt x="2219810" y="555964"/>
                  </a:cubicBezTo>
                  <a:cubicBezTo>
                    <a:pt x="2258508" y="534809"/>
                    <a:pt x="2297722" y="514170"/>
                    <a:pt x="2336937" y="494046"/>
                  </a:cubicBezTo>
                  <a:cubicBezTo>
                    <a:pt x="2364799" y="479599"/>
                    <a:pt x="2380795" y="482695"/>
                    <a:pt x="2400917" y="507462"/>
                  </a:cubicBezTo>
                  <a:cubicBezTo>
                    <a:pt x="2408141" y="515717"/>
                    <a:pt x="2414849" y="524489"/>
                    <a:pt x="2420525" y="533777"/>
                  </a:cubicBezTo>
                  <a:cubicBezTo>
                    <a:pt x="2434972" y="556480"/>
                    <a:pt x="2433424" y="571443"/>
                    <a:pt x="2415365" y="591566"/>
                  </a:cubicBezTo>
                  <a:cubicBezTo>
                    <a:pt x="2384406" y="625105"/>
                    <a:pt x="2353448" y="659159"/>
                    <a:pt x="2321973" y="692182"/>
                  </a:cubicBezTo>
                  <a:cubicBezTo>
                    <a:pt x="2310106" y="704565"/>
                    <a:pt x="2307526" y="717981"/>
                    <a:pt x="2313718" y="733460"/>
                  </a:cubicBezTo>
                  <a:cubicBezTo>
                    <a:pt x="2323005" y="755647"/>
                    <a:pt x="2334357" y="776286"/>
                    <a:pt x="2349320" y="795377"/>
                  </a:cubicBezTo>
                  <a:cubicBezTo>
                    <a:pt x="2361187" y="810857"/>
                    <a:pt x="2375635" y="814984"/>
                    <a:pt x="2394726" y="810341"/>
                  </a:cubicBezTo>
                  <a:cubicBezTo>
                    <a:pt x="2438584" y="799505"/>
                    <a:pt x="2482958" y="789701"/>
                    <a:pt x="2526816" y="780414"/>
                  </a:cubicBezTo>
                  <a:cubicBezTo>
                    <a:pt x="2550035" y="775254"/>
                    <a:pt x="2563967" y="781962"/>
                    <a:pt x="2575834" y="803117"/>
                  </a:cubicBezTo>
                  <a:cubicBezTo>
                    <a:pt x="2582026" y="814468"/>
                    <a:pt x="2587186" y="826336"/>
                    <a:pt x="2591313" y="838719"/>
                  </a:cubicBezTo>
                  <a:cubicBezTo>
                    <a:pt x="2600085" y="867098"/>
                    <a:pt x="2595441" y="880514"/>
                    <a:pt x="2570158" y="896509"/>
                  </a:cubicBezTo>
                  <a:cubicBezTo>
                    <a:pt x="2534040" y="919212"/>
                    <a:pt x="2498437" y="942947"/>
                    <a:pt x="2461287" y="964102"/>
                  </a:cubicBezTo>
                  <a:cubicBezTo>
                    <a:pt x="2440132" y="976485"/>
                    <a:pt x="2434456" y="992997"/>
                    <a:pt x="2438068" y="1014668"/>
                  </a:cubicBezTo>
                  <a:cubicBezTo>
                    <a:pt x="2441164" y="1034791"/>
                    <a:pt x="2446840" y="1054398"/>
                    <a:pt x="2454063" y="1073489"/>
                  </a:cubicBezTo>
                  <a:cubicBezTo>
                    <a:pt x="2460771" y="1091032"/>
                    <a:pt x="2472638" y="1100320"/>
                    <a:pt x="2492762" y="1100836"/>
                  </a:cubicBezTo>
                  <a:cubicBezTo>
                    <a:pt x="2538168" y="1101352"/>
                    <a:pt x="2583058" y="1104448"/>
                    <a:pt x="2628464" y="1105996"/>
                  </a:cubicBezTo>
                  <a:cubicBezTo>
                    <a:pt x="2653230" y="1107028"/>
                    <a:pt x="2665614" y="1116831"/>
                    <a:pt x="2672322" y="1140566"/>
                  </a:cubicBezTo>
                  <a:cubicBezTo>
                    <a:pt x="2676449" y="1153982"/>
                    <a:pt x="2677998" y="1167913"/>
                    <a:pt x="2677998" y="1182360"/>
                  </a:cubicBezTo>
                  <a:cubicBezTo>
                    <a:pt x="2677998" y="1210223"/>
                    <a:pt x="2670258" y="1221575"/>
                    <a:pt x="2644459" y="1229830"/>
                  </a:cubicBezTo>
                  <a:cubicBezTo>
                    <a:pt x="2603697" y="1242730"/>
                    <a:pt x="2562934" y="1255113"/>
                    <a:pt x="2522172" y="1267497"/>
                  </a:cubicBezTo>
                  <a:cubicBezTo>
                    <a:pt x="2492762" y="1276268"/>
                    <a:pt x="2485022" y="1285556"/>
                    <a:pt x="2483990" y="1315998"/>
                  </a:cubicBezTo>
                  <a:cubicBezTo>
                    <a:pt x="2483474" y="1337153"/>
                    <a:pt x="2481926" y="1358824"/>
                    <a:pt x="2486570" y="1379980"/>
                  </a:cubicBezTo>
                  <a:cubicBezTo>
                    <a:pt x="2489666" y="1394427"/>
                    <a:pt x="2498437" y="1403199"/>
                    <a:pt x="2512885" y="1407842"/>
                  </a:cubicBezTo>
                  <a:cubicBezTo>
                    <a:pt x="2555711" y="1420742"/>
                    <a:pt x="2598537" y="1433641"/>
                    <a:pt x="2641363" y="1447057"/>
                  </a:cubicBezTo>
                  <a:cubicBezTo>
                    <a:pt x="2671290" y="1456344"/>
                    <a:pt x="2678514" y="1466664"/>
                    <a:pt x="2677998" y="1498138"/>
                  </a:cubicBezTo>
                  <a:cubicBezTo>
                    <a:pt x="2677998" y="1501234"/>
                    <a:pt x="2677998" y="1504330"/>
                    <a:pt x="2677998" y="1507426"/>
                  </a:cubicBezTo>
                  <a:cubicBezTo>
                    <a:pt x="2675934" y="1555928"/>
                    <a:pt x="2660454" y="1571407"/>
                    <a:pt x="2611952" y="1572955"/>
                  </a:cubicBezTo>
                  <a:cubicBezTo>
                    <a:pt x="2571190" y="1573987"/>
                    <a:pt x="2530944" y="1576051"/>
                    <a:pt x="2490182" y="1576567"/>
                  </a:cubicBezTo>
                  <a:cubicBezTo>
                    <a:pt x="2474702" y="1577083"/>
                    <a:pt x="2463867" y="1583791"/>
                    <a:pt x="2457675" y="1596690"/>
                  </a:cubicBezTo>
                  <a:cubicBezTo>
                    <a:pt x="2446324" y="1620941"/>
                    <a:pt x="2439100" y="1646224"/>
                    <a:pt x="2437036" y="1673055"/>
                  </a:cubicBezTo>
                  <a:cubicBezTo>
                    <a:pt x="2435488" y="1690082"/>
                    <a:pt x="2442712" y="1701434"/>
                    <a:pt x="2457159" y="1710205"/>
                  </a:cubicBezTo>
                  <a:cubicBezTo>
                    <a:pt x="2493278" y="1732392"/>
                    <a:pt x="2528880" y="1754579"/>
                    <a:pt x="2564483" y="1777282"/>
                  </a:cubicBezTo>
                  <a:cubicBezTo>
                    <a:pt x="2596989" y="1797405"/>
                    <a:pt x="2601117" y="1809789"/>
                    <a:pt x="2588733" y="1845907"/>
                  </a:cubicBezTo>
                  <a:cubicBezTo>
                    <a:pt x="2584606" y="1858291"/>
                    <a:pt x="2578930" y="1870158"/>
                    <a:pt x="2571706" y="1880994"/>
                  </a:cubicBezTo>
                  <a:cubicBezTo>
                    <a:pt x="2564998" y="1890797"/>
                    <a:pt x="2554163" y="1897505"/>
                    <a:pt x="2538684" y="1897505"/>
                  </a:cubicBezTo>
                  <a:close/>
                  <a:moveTo>
                    <a:pt x="1338521" y="2312867"/>
                  </a:moveTo>
                  <a:cubicBezTo>
                    <a:pt x="1869461" y="2314931"/>
                    <a:pt x="2317329" y="1887701"/>
                    <a:pt x="2316814" y="1335605"/>
                  </a:cubicBezTo>
                  <a:cubicBezTo>
                    <a:pt x="2316298" y="792797"/>
                    <a:pt x="1880813" y="359892"/>
                    <a:pt x="1340068" y="359376"/>
                  </a:cubicBezTo>
                  <a:cubicBezTo>
                    <a:pt x="796228" y="358860"/>
                    <a:pt x="363839" y="794861"/>
                    <a:pt x="361775" y="1331994"/>
                  </a:cubicBezTo>
                  <a:cubicBezTo>
                    <a:pt x="359711" y="1882026"/>
                    <a:pt x="806032" y="2314415"/>
                    <a:pt x="1338521" y="2312867"/>
                  </a:cubicBezTo>
                  <a:close/>
                </a:path>
              </a:pathLst>
            </a:custGeom>
            <a:solidFill>
              <a:schemeClr val="accent3"/>
            </a:solidFill>
            <a:ln w="515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graphicFrame>
          <p:nvGraphicFramePr>
            <p:cNvPr id="629" name="Chart 628">
              <a:extLst>
                <a:ext uri="{FF2B5EF4-FFF2-40B4-BE49-F238E27FC236}">
                  <a16:creationId xmlns:a16="http://schemas.microsoft.com/office/drawing/2014/main" id="{A56FBD0F-26C4-4ECD-9F59-3C04692EF060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607056582"/>
                </p:ext>
              </p:extLst>
            </p:nvPr>
          </p:nvGraphicFramePr>
          <p:xfrm>
            <a:off x="1445954" y="1838079"/>
            <a:ext cx="1957307" cy="195730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630" name="TextBox 629">
            <a:extLst>
              <a:ext uri="{FF2B5EF4-FFF2-40B4-BE49-F238E27FC236}">
                <a16:creationId xmlns:a16="http://schemas.microsoft.com/office/drawing/2014/main" id="{A6D36538-1ECD-432E-A669-1DD4D778516D}"/>
              </a:ext>
            </a:extLst>
          </p:cNvPr>
          <p:cNvSpPr txBox="1"/>
          <p:nvPr/>
        </p:nvSpPr>
        <p:spPr>
          <a:xfrm>
            <a:off x="9103771" y="2621050"/>
            <a:ext cx="1368152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75</a:t>
            </a:r>
            <a:r>
              <a:rPr lang="en-US" altLang="ko-KR" sz="1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1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31" name="TextBox 630">
            <a:extLst>
              <a:ext uri="{FF2B5EF4-FFF2-40B4-BE49-F238E27FC236}">
                <a16:creationId xmlns:a16="http://schemas.microsoft.com/office/drawing/2014/main" id="{5E6E29F8-D43F-4120-BA37-20543CB65E11}"/>
              </a:ext>
            </a:extLst>
          </p:cNvPr>
          <p:cNvSpPr txBox="1"/>
          <p:nvPr/>
        </p:nvSpPr>
        <p:spPr>
          <a:xfrm>
            <a:off x="1740531" y="2621050"/>
            <a:ext cx="1368152" cy="707886"/>
          </a:xfrm>
          <a:prstGeom prst="rect">
            <a:avLst/>
          </a:prstGeom>
          <a:noFill/>
          <a:ln w="3175"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3"/>
                </a:solidFill>
                <a:cs typeface="Arial" pitchFamily="34" charset="0"/>
              </a:rPr>
              <a:t>65</a:t>
            </a:r>
            <a:r>
              <a:rPr lang="en-US" altLang="ko-KR" sz="1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1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632" name="Group 631">
            <a:extLst>
              <a:ext uri="{FF2B5EF4-FFF2-40B4-BE49-F238E27FC236}">
                <a16:creationId xmlns:a16="http://schemas.microsoft.com/office/drawing/2014/main" id="{87001F2D-166E-45D9-8D2C-62D0749FD88A}"/>
              </a:ext>
            </a:extLst>
          </p:cNvPr>
          <p:cNvGrpSpPr/>
          <p:nvPr/>
        </p:nvGrpSpPr>
        <p:grpSpPr>
          <a:xfrm>
            <a:off x="1032140" y="5048921"/>
            <a:ext cx="2738028" cy="1309346"/>
            <a:chOff x="861594" y="4369001"/>
            <a:chExt cx="2072252" cy="1309346"/>
          </a:xfrm>
        </p:grpSpPr>
        <p:sp>
          <p:nvSpPr>
            <p:cNvPr id="633" name="TextBox 632">
              <a:extLst>
                <a:ext uri="{FF2B5EF4-FFF2-40B4-BE49-F238E27FC236}">
                  <a16:creationId xmlns:a16="http://schemas.microsoft.com/office/drawing/2014/main" id="{729E6006-FD84-41A2-BB44-80E8A8ACD7DA}"/>
                </a:ext>
              </a:extLst>
            </p:cNvPr>
            <p:cNvSpPr txBox="1"/>
            <p:nvPr/>
          </p:nvSpPr>
          <p:spPr>
            <a:xfrm>
              <a:off x="865402" y="4662684"/>
              <a:ext cx="206129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  </a:t>
              </a:r>
            </a:p>
          </p:txBody>
        </p:sp>
        <p:sp>
          <p:nvSpPr>
            <p:cNvPr id="634" name="TextBox 633">
              <a:extLst>
                <a:ext uri="{FF2B5EF4-FFF2-40B4-BE49-F238E27FC236}">
                  <a16:creationId xmlns:a16="http://schemas.microsoft.com/office/drawing/2014/main" id="{3FE6C481-AF24-4AAC-9085-AC5EFA805172}"/>
                </a:ext>
              </a:extLst>
            </p:cNvPr>
            <p:cNvSpPr txBox="1"/>
            <p:nvPr/>
          </p:nvSpPr>
          <p:spPr>
            <a:xfrm>
              <a:off x="861594" y="4369001"/>
              <a:ext cx="2072252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35" name="TextBox 634">
            <a:extLst>
              <a:ext uri="{FF2B5EF4-FFF2-40B4-BE49-F238E27FC236}">
                <a16:creationId xmlns:a16="http://schemas.microsoft.com/office/drawing/2014/main" id="{67194990-38CA-4DE6-AC46-38E7CE1CC937}"/>
              </a:ext>
            </a:extLst>
          </p:cNvPr>
          <p:cNvSpPr txBox="1"/>
          <p:nvPr/>
        </p:nvSpPr>
        <p:spPr>
          <a:xfrm>
            <a:off x="1019608" y="4477015"/>
            <a:ext cx="2738028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$16,900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636" name="Group 635">
            <a:extLst>
              <a:ext uri="{FF2B5EF4-FFF2-40B4-BE49-F238E27FC236}">
                <a16:creationId xmlns:a16="http://schemas.microsoft.com/office/drawing/2014/main" id="{ABD3A908-DE95-4E34-A1CC-54380F3CA284}"/>
              </a:ext>
            </a:extLst>
          </p:cNvPr>
          <p:cNvGrpSpPr/>
          <p:nvPr/>
        </p:nvGrpSpPr>
        <p:grpSpPr>
          <a:xfrm>
            <a:off x="8446896" y="5005310"/>
            <a:ext cx="2738028" cy="1309346"/>
            <a:chOff x="3657406" y="4369001"/>
            <a:chExt cx="2072252" cy="1309346"/>
          </a:xfrm>
        </p:grpSpPr>
        <p:sp>
          <p:nvSpPr>
            <p:cNvPr id="637" name="TextBox 636">
              <a:extLst>
                <a:ext uri="{FF2B5EF4-FFF2-40B4-BE49-F238E27FC236}">
                  <a16:creationId xmlns:a16="http://schemas.microsoft.com/office/drawing/2014/main" id="{321E5A8E-CFDC-4F2C-ABE3-BCE845DE2CA6}"/>
                </a:ext>
              </a:extLst>
            </p:cNvPr>
            <p:cNvSpPr txBox="1"/>
            <p:nvPr/>
          </p:nvSpPr>
          <p:spPr>
            <a:xfrm>
              <a:off x="3661214" y="4662684"/>
              <a:ext cx="206129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Example Text : Get a modern PowerPoint  Presentation that is beautifully designed. I hope and I believe that this Template will your Time, Money and Reputation.   </a:t>
              </a:r>
            </a:p>
          </p:txBody>
        </p:sp>
        <p:sp>
          <p:nvSpPr>
            <p:cNvPr id="638" name="TextBox 637">
              <a:extLst>
                <a:ext uri="{FF2B5EF4-FFF2-40B4-BE49-F238E27FC236}">
                  <a16:creationId xmlns:a16="http://schemas.microsoft.com/office/drawing/2014/main" id="{D4CB7371-BC48-41F1-A9D3-218A6F8EB22B}"/>
                </a:ext>
              </a:extLst>
            </p:cNvPr>
            <p:cNvSpPr txBox="1"/>
            <p:nvPr/>
          </p:nvSpPr>
          <p:spPr>
            <a:xfrm>
              <a:off x="3657406" y="4369001"/>
              <a:ext cx="2072252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639" name="TextBox 638">
            <a:extLst>
              <a:ext uri="{FF2B5EF4-FFF2-40B4-BE49-F238E27FC236}">
                <a16:creationId xmlns:a16="http://schemas.microsoft.com/office/drawing/2014/main" id="{89ABE5A0-47F5-4445-85E6-DEAFCAFE7B2D}"/>
              </a:ext>
            </a:extLst>
          </p:cNvPr>
          <p:cNvSpPr txBox="1"/>
          <p:nvPr/>
        </p:nvSpPr>
        <p:spPr>
          <a:xfrm>
            <a:off x="8434364" y="4433404"/>
            <a:ext cx="2738028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$23,900</a:t>
            </a:r>
            <a:endParaRPr lang="ko-KR" altLang="en-US" sz="28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90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20</cp:revision>
  <dcterms:created xsi:type="dcterms:W3CDTF">2018-02-18T19:39:47Z</dcterms:created>
  <dcterms:modified xsi:type="dcterms:W3CDTF">2019-04-25T02:33:42Z</dcterms:modified>
</cp:coreProperties>
</file>