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Rectangle 6">
            <a:extLst>
              <a:ext uri="{FF2B5EF4-FFF2-40B4-BE49-F238E27FC236}">
                <a16:creationId xmlns:a16="http://schemas.microsoft.com/office/drawing/2014/main" id="{ADBDE621-A139-4F7D-94CD-6CA4277D9B7B}"/>
              </a:ext>
            </a:extLst>
          </p:cNvPr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1999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1999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498" name="Group 2497">
            <a:extLst>
              <a:ext uri="{FF2B5EF4-FFF2-40B4-BE49-F238E27FC236}">
                <a16:creationId xmlns:a16="http://schemas.microsoft.com/office/drawing/2014/main" id="{D091499E-BB6B-4BF5-831C-116F5C7EE4AB}"/>
              </a:ext>
            </a:extLst>
          </p:cNvPr>
          <p:cNvGrpSpPr/>
          <p:nvPr/>
        </p:nvGrpSpPr>
        <p:grpSpPr>
          <a:xfrm>
            <a:off x="1078193" y="1720327"/>
            <a:ext cx="4028263" cy="4391705"/>
            <a:chOff x="1078193" y="1350235"/>
            <a:chExt cx="4367728" cy="4761797"/>
          </a:xfrm>
        </p:grpSpPr>
        <p:sp>
          <p:nvSpPr>
            <p:cNvPr id="2468" name="Freeform: Shape 2467">
              <a:extLst>
                <a:ext uri="{FF2B5EF4-FFF2-40B4-BE49-F238E27FC236}">
                  <a16:creationId xmlns:a16="http://schemas.microsoft.com/office/drawing/2014/main" id="{03135457-DA5E-48C0-86E0-589B3A318B00}"/>
                </a:ext>
              </a:extLst>
            </p:cNvPr>
            <p:cNvSpPr/>
            <p:nvPr/>
          </p:nvSpPr>
          <p:spPr>
            <a:xfrm>
              <a:off x="1078193" y="1350235"/>
              <a:ext cx="3485262" cy="4761797"/>
            </a:xfrm>
            <a:custGeom>
              <a:avLst/>
              <a:gdLst>
                <a:gd name="connsiteX0" fmla="*/ 1500675 w 3485262"/>
                <a:gd name="connsiteY0" fmla="*/ 0 h 4761797"/>
                <a:gd name="connsiteX1" fmla="*/ 3374396 w 3485262"/>
                <a:gd name="connsiteY1" fmla="*/ 0 h 4761797"/>
                <a:gd name="connsiteX2" fmla="*/ 3485262 w 3485262"/>
                <a:gd name="connsiteY2" fmla="*/ 110866 h 4761797"/>
                <a:gd name="connsiteX3" fmla="*/ 3485262 w 3485262"/>
                <a:gd name="connsiteY3" fmla="*/ 4650931 h 4761797"/>
                <a:gd name="connsiteX4" fmla="*/ 3374396 w 3485262"/>
                <a:gd name="connsiteY4" fmla="*/ 4761797 h 4761797"/>
                <a:gd name="connsiteX5" fmla="*/ 110866 w 3485262"/>
                <a:gd name="connsiteY5" fmla="*/ 4761797 h 4761797"/>
                <a:gd name="connsiteX6" fmla="*/ 0 w 3485262"/>
                <a:gd name="connsiteY6" fmla="*/ 4650931 h 4761797"/>
                <a:gd name="connsiteX7" fmla="*/ 0 w 3485262"/>
                <a:gd name="connsiteY7" fmla="*/ 1277936 h 47617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485262" h="4761797">
                  <a:moveTo>
                    <a:pt x="1500675" y="0"/>
                  </a:moveTo>
                  <a:lnTo>
                    <a:pt x="3374396" y="0"/>
                  </a:lnTo>
                  <a:cubicBezTo>
                    <a:pt x="3435626" y="0"/>
                    <a:pt x="3485262" y="49636"/>
                    <a:pt x="3485262" y="110866"/>
                  </a:cubicBezTo>
                  <a:lnTo>
                    <a:pt x="3485262" y="4650931"/>
                  </a:lnTo>
                  <a:cubicBezTo>
                    <a:pt x="3485262" y="4712161"/>
                    <a:pt x="3435626" y="4761797"/>
                    <a:pt x="3374396" y="4761797"/>
                  </a:cubicBezTo>
                  <a:lnTo>
                    <a:pt x="110866" y="4761797"/>
                  </a:lnTo>
                  <a:cubicBezTo>
                    <a:pt x="49636" y="4761797"/>
                    <a:pt x="0" y="4712161"/>
                    <a:pt x="0" y="4650931"/>
                  </a:cubicBezTo>
                  <a:lnTo>
                    <a:pt x="0" y="127793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469" name="Group 2468">
              <a:extLst>
                <a:ext uri="{FF2B5EF4-FFF2-40B4-BE49-F238E27FC236}">
                  <a16:creationId xmlns:a16="http://schemas.microsoft.com/office/drawing/2014/main" id="{CDE69CF5-0887-4241-A379-82F0A2274C90}"/>
                </a:ext>
              </a:extLst>
            </p:cNvPr>
            <p:cNvGrpSpPr/>
            <p:nvPr/>
          </p:nvGrpSpPr>
          <p:grpSpPr>
            <a:xfrm rot="2016550">
              <a:off x="4876734" y="1952790"/>
              <a:ext cx="569187" cy="4009091"/>
              <a:chOff x="9328729" y="540163"/>
              <a:chExt cx="908119" cy="6396374"/>
            </a:xfrm>
          </p:grpSpPr>
          <p:sp>
            <p:nvSpPr>
              <p:cNvPr id="2470" name="Rectangle 2469">
                <a:extLst>
                  <a:ext uri="{FF2B5EF4-FFF2-40B4-BE49-F238E27FC236}">
                    <a16:creationId xmlns:a16="http://schemas.microsoft.com/office/drawing/2014/main" id="{3C5BD5D6-A804-4D44-8758-1FD6E93EE5BE}"/>
                  </a:ext>
                </a:extLst>
              </p:cNvPr>
              <p:cNvSpPr/>
              <p:nvPr/>
            </p:nvSpPr>
            <p:spPr>
              <a:xfrm>
                <a:off x="9328729" y="1361755"/>
                <a:ext cx="601298" cy="4048416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71" name="Freeform: Shape 2470">
                <a:extLst>
                  <a:ext uri="{FF2B5EF4-FFF2-40B4-BE49-F238E27FC236}">
                    <a16:creationId xmlns:a16="http://schemas.microsoft.com/office/drawing/2014/main" id="{A9A3B22E-0270-452D-A33F-3CF85CBD4A67}"/>
                  </a:ext>
                </a:extLst>
              </p:cNvPr>
              <p:cNvSpPr/>
              <p:nvPr/>
            </p:nvSpPr>
            <p:spPr>
              <a:xfrm>
                <a:off x="9955684" y="1357289"/>
                <a:ext cx="281164" cy="1572720"/>
              </a:xfrm>
              <a:custGeom>
                <a:avLst/>
                <a:gdLst>
                  <a:gd name="connsiteX0" fmla="*/ 157495 w 281164"/>
                  <a:gd name="connsiteY0" fmla="*/ 1288144 h 1572720"/>
                  <a:gd name="connsiteX1" fmla="*/ 157495 w 281164"/>
                  <a:gd name="connsiteY1" fmla="*/ 1568321 h 1572720"/>
                  <a:gd name="connsiteX2" fmla="*/ 0 w 281164"/>
                  <a:gd name="connsiteY2" fmla="*/ 1428232 h 1572720"/>
                  <a:gd name="connsiteX3" fmla="*/ 26240 w 281164"/>
                  <a:gd name="connsiteY3" fmla="*/ 8271 h 1572720"/>
                  <a:gd name="connsiteX4" fmla="*/ 139097 w 281164"/>
                  <a:gd name="connsiteY4" fmla="*/ 8271 h 1572720"/>
                  <a:gd name="connsiteX5" fmla="*/ 139097 w 281164"/>
                  <a:gd name="connsiteY5" fmla="*/ 191304 h 1572720"/>
                  <a:gd name="connsiteX6" fmla="*/ 26240 w 281164"/>
                  <a:gd name="connsiteY6" fmla="*/ 191304 h 1572720"/>
                  <a:gd name="connsiteX7" fmla="*/ 190994 w 281164"/>
                  <a:gd name="connsiteY7" fmla="*/ 0 h 1572720"/>
                  <a:gd name="connsiteX8" fmla="*/ 281164 w 281164"/>
                  <a:gd name="connsiteY8" fmla="*/ 0 h 1572720"/>
                  <a:gd name="connsiteX9" fmla="*/ 281164 w 281164"/>
                  <a:gd name="connsiteY9" fmla="*/ 1572720 h 1572720"/>
                  <a:gd name="connsiteX10" fmla="*/ 190994 w 281164"/>
                  <a:gd name="connsiteY10" fmla="*/ 1572720 h 15727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81164" h="1572720">
                    <a:moveTo>
                      <a:pt x="157495" y="1288144"/>
                    </a:moveTo>
                    <a:lnTo>
                      <a:pt x="157495" y="1568321"/>
                    </a:lnTo>
                    <a:lnTo>
                      <a:pt x="0" y="1428232"/>
                    </a:lnTo>
                    <a:close/>
                    <a:moveTo>
                      <a:pt x="26240" y="8271"/>
                    </a:moveTo>
                    <a:lnTo>
                      <a:pt x="139097" y="8271"/>
                    </a:lnTo>
                    <a:lnTo>
                      <a:pt x="139097" y="191304"/>
                    </a:lnTo>
                    <a:lnTo>
                      <a:pt x="26240" y="191304"/>
                    </a:lnTo>
                    <a:close/>
                    <a:moveTo>
                      <a:pt x="190994" y="0"/>
                    </a:moveTo>
                    <a:lnTo>
                      <a:pt x="281164" y="0"/>
                    </a:lnTo>
                    <a:lnTo>
                      <a:pt x="281164" y="1572720"/>
                    </a:lnTo>
                    <a:lnTo>
                      <a:pt x="190994" y="1572720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72" name="Rectangle: Top Corners Rounded 2471">
                <a:extLst>
                  <a:ext uri="{FF2B5EF4-FFF2-40B4-BE49-F238E27FC236}">
                    <a16:creationId xmlns:a16="http://schemas.microsoft.com/office/drawing/2014/main" id="{B565AA11-CEE6-4424-A409-DF1C88DBFC52}"/>
                  </a:ext>
                </a:extLst>
              </p:cNvPr>
              <p:cNvSpPr/>
              <p:nvPr/>
            </p:nvSpPr>
            <p:spPr>
              <a:xfrm>
                <a:off x="9514470" y="540163"/>
                <a:ext cx="229816" cy="777881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73" name="Isosceles Triangle 2472">
                <a:extLst>
                  <a:ext uri="{FF2B5EF4-FFF2-40B4-BE49-F238E27FC236}">
                    <a16:creationId xmlns:a16="http://schemas.microsoft.com/office/drawing/2014/main" id="{8F07C7D3-D8DD-4448-885C-F85B1EC8DE99}"/>
                  </a:ext>
                </a:extLst>
              </p:cNvPr>
              <p:cNvSpPr/>
              <p:nvPr/>
            </p:nvSpPr>
            <p:spPr>
              <a:xfrm rot="10800000">
                <a:off x="9530840" y="6422420"/>
                <a:ext cx="197075" cy="514117"/>
              </a:xfrm>
              <a:prstGeom prst="triangle">
                <a:avLst>
                  <a:gd name="adj" fmla="val 50000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74" name="Trapezoid 2473">
                <a:extLst>
                  <a:ext uri="{FF2B5EF4-FFF2-40B4-BE49-F238E27FC236}">
                    <a16:creationId xmlns:a16="http://schemas.microsoft.com/office/drawing/2014/main" id="{7607ABAB-46F7-49E8-86C0-A4844EC53EE3}"/>
                  </a:ext>
                </a:extLst>
              </p:cNvPr>
              <p:cNvSpPr/>
              <p:nvPr/>
            </p:nvSpPr>
            <p:spPr>
              <a:xfrm rot="10800000">
                <a:off x="9328729" y="5453882"/>
                <a:ext cx="601299" cy="924828"/>
              </a:xfrm>
              <a:prstGeom prst="trapezoid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2475" name="Graphic 2474">
              <a:extLst>
                <a:ext uri="{FF2B5EF4-FFF2-40B4-BE49-F238E27FC236}">
                  <a16:creationId xmlns:a16="http://schemas.microsoft.com/office/drawing/2014/main" id="{2B0D3F02-3738-4713-8597-A9CF64E17AE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131853" y="1386564"/>
              <a:ext cx="1454562" cy="1277937"/>
            </a:xfrm>
            <a:prstGeom prst="rect">
              <a:avLst/>
            </a:prstGeom>
          </p:spPr>
        </p:pic>
        <p:sp>
          <p:nvSpPr>
            <p:cNvPr id="2476" name="Rectangle: Rounded Corners 2475">
              <a:extLst>
                <a:ext uri="{FF2B5EF4-FFF2-40B4-BE49-F238E27FC236}">
                  <a16:creationId xmlns:a16="http://schemas.microsoft.com/office/drawing/2014/main" id="{41DC65A6-1514-4CC0-8BAE-48F9A1239D8A}"/>
                </a:ext>
              </a:extLst>
            </p:cNvPr>
            <p:cNvSpPr/>
            <p:nvPr/>
          </p:nvSpPr>
          <p:spPr>
            <a:xfrm>
              <a:off x="2809446" y="1801720"/>
              <a:ext cx="1371600" cy="136911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77" name="Rectangle: Rounded Corners 2476">
              <a:extLst>
                <a:ext uri="{FF2B5EF4-FFF2-40B4-BE49-F238E27FC236}">
                  <a16:creationId xmlns:a16="http://schemas.microsoft.com/office/drawing/2014/main" id="{26EA831D-4EFD-4D55-BF72-4C57AE80157F}"/>
                </a:ext>
              </a:extLst>
            </p:cNvPr>
            <p:cNvSpPr/>
            <p:nvPr/>
          </p:nvSpPr>
          <p:spPr>
            <a:xfrm>
              <a:off x="2809446" y="2061900"/>
              <a:ext cx="1371600" cy="136911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78" name="Rectangle: Rounded Corners 2477">
              <a:extLst>
                <a:ext uri="{FF2B5EF4-FFF2-40B4-BE49-F238E27FC236}">
                  <a16:creationId xmlns:a16="http://schemas.microsoft.com/office/drawing/2014/main" id="{51669A0D-3DBE-4A37-B23A-B87AC991E84F}"/>
                </a:ext>
              </a:extLst>
            </p:cNvPr>
            <p:cNvSpPr/>
            <p:nvPr/>
          </p:nvSpPr>
          <p:spPr>
            <a:xfrm>
              <a:off x="2809446" y="2322080"/>
              <a:ext cx="1371600" cy="136911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79" name="TextBox 2478">
              <a:extLst>
                <a:ext uri="{FF2B5EF4-FFF2-40B4-BE49-F238E27FC236}">
                  <a16:creationId xmlns:a16="http://schemas.microsoft.com/office/drawing/2014/main" id="{850DCACB-AAE3-4C16-9428-D7416C2B31D1}"/>
                </a:ext>
              </a:extLst>
            </p:cNvPr>
            <p:cNvSpPr txBox="1"/>
            <p:nvPr/>
          </p:nvSpPr>
          <p:spPr>
            <a:xfrm flipH="1">
              <a:off x="1141330" y="2682236"/>
              <a:ext cx="3358987" cy="58477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3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CONTRACT</a:t>
              </a:r>
              <a:endParaRPr lang="ko-KR" alt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grpSp>
          <p:nvGrpSpPr>
            <p:cNvPr id="2480" name="Group 2479">
              <a:extLst>
                <a:ext uri="{FF2B5EF4-FFF2-40B4-BE49-F238E27FC236}">
                  <a16:creationId xmlns:a16="http://schemas.microsoft.com/office/drawing/2014/main" id="{66EE2147-9380-44E5-AD91-C2E824EC954D}"/>
                </a:ext>
              </a:extLst>
            </p:cNvPr>
            <p:cNvGrpSpPr/>
            <p:nvPr/>
          </p:nvGrpSpPr>
          <p:grpSpPr>
            <a:xfrm>
              <a:off x="1586384" y="3335934"/>
              <a:ext cx="2468880" cy="517794"/>
              <a:chOff x="1586384" y="3455578"/>
              <a:chExt cx="2468880" cy="517794"/>
            </a:xfrm>
          </p:grpSpPr>
          <p:sp>
            <p:nvSpPr>
              <p:cNvPr id="2481" name="Rectangle: Rounded Corners 2480">
                <a:extLst>
                  <a:ext uri="{FF2B5EF4-FFF2-40B4-BE49-F238E27FC236}">
                    <a16:creationId xmlns:a16="http://schemas.microsoft.com/office/drawing/2014/main" id="{6ED0E088-1F19-43BF-9D92-2C0C2234D174}"/>
                  </a:ext>
                </a:extLst>
              </p:cNvPr>
              <p:cNvSpPr/>
              <p:nvPr/>
            </p:nvSpPr>
            <p:spPr>
              <a:xfrm>
                <a:off x="1586384" y="3455578"/>
                <a:ext cx="2468880" cy="91440"/>
              </a:xfrm>
              <a:prstGeom prst="roundRect">
                <a:avLst>
                  <a:gd name="adj" fmla="val 50000"/>
                </a:avLst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82" name="Rectangle: Rounded Corners 2481">
                <a:extLst>
                  <a:ext uri="{FF2B5EF4-FFF2-40B4-BE49-F238E27FC236}">
                    <a16:creationId xmlns:a16="http://schemas.microsoft.com/office/drawing/2014/main" id="{3B2214E5-3BFB-4008-B236-52BC6F600101}"/>
                  </a:ext>
                </a:extLst>
              </p:cNvPr>
              <p:cNvSpPr/>
              <p:nvPr/>
            </p:nvSpPr>
            <p:spPr>
              <a:xfrm>
                <a:off x="1586384" y="3668755"/>
                <a:ext cx="2468880" cy="91440"/>
              </a:xfrm>
              <a:prstGeom prst="roundRect">
                <a:avLst>
                  <a:gd name="adj" fmla="val 50000"/>
                </a:avLst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83" name="Rectangle: Rounded Corners 2482">
                <a:extLst>
                  <a:ext uri="{FF2B5EF4-FFF2-40B4-BE49-F238E27FC236}">
                    <a16:creationId xmlns:a16="http://schemas.microsoft.com/office/drawing/2014/main" id="{52988789-7B36-4B54-A5D4-EC114620DC50}"/>
                  </a:ext>
                </a:extLst>
              </p:cNvPr>
              <p:cNvSpPr/>
              <p:nvPr/>
            </p:nvSpPr>
            <p:spPr>
              <a:xfrm>
                <a:off x="1586384" y="3881932"/>
                <a:ext cx="2468880" cy="91440"/>
              </a:xfrm>
              <a:prstGeom prst="roundRect">
                <a:avLst>
                  <a:gd name="adj" fmla="val 50000"/>
                </a:avLst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484" name="Group 2483">
              <a:extLst>
                <a:ext uri="{FF2B5EF4-FFF2-40B4-BE49-F238E27FC236}">
                  <a16:creationId xmlns:a16="http://schemas.microsoft.com/office/drawing/2014/main" id="{D1FCF62E-0F7F-4274-BA59-C38CB1004568}"/>
                </a:ext>
              </a:extLst>
            </p:cNvPr>
            <p:cNvGrpSpPr/>
            <p:nvPr/>
          </p:nvGrpSpPr>
          <p:grpSpPr>
            <a:xfrm>
              <a:off x="1586384" y="4027262"/>
              <a:ext cx="2468880" cy="517794"/>
              <a:chOff x="1586384" y="3455578"/>
              <a:chExt cx="2468880" cy="517794"/>
            </a:xfrm>
          </p:grpSpPr>
          <p:sp>
            <p:nvSpPr>
              <p:cNvPr id="2485" name="Rectangle: Rounded Corners 2484">
                <a:extLst>
                  <a:ext uri="{FF2B5EF4-FFF2-40B4-BE49-F238E27FC236}">
                    <a16:creationId xmlns:a16="http://schemas.microsoft.com/office/drawing/2014/main" id="{451D5D5F-5188-4BD8-903F-BA7B72F3A646}"/>
                  </a:ext>
                </a:extLst>
              </p:cNvPr>
              <p:cNvSpPr/>
              <p:nvPr/>
            </p:nvSpPr>
            <p:spPr>
              <a:xfrm>
                <a:off x="1586384" y="3455578"/>
                <a:ext cx="2468880" cy="91440"/>
              </a:xfrm>
              <a:prstGeom prst="roundRect">
                <a:avLst>
                  <a:gd name="adj" fmla="val 50000"/>
                </a:avLst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86" name="Rectangle: Rounded Corners 2485">
                <a:extLst>
                  <a:ext uri="{FF2B5EF4-FFF2-40B4-BE49-F238E27FC236}">
                    <a16:creationId xmlns:a16="http://schemas.microsoft.com/office/drawing/2014/main" id="{0CDFD7CC-A989-4BBE-A080-8B62AEAB08CD}"/>
                  </a:ext>
                </a:extLst>
              </p:cNvPr>
              <p:cNvSpPr/>
              <p:nvPr/>
            </p:nvSpPr>
            <p:spPr>
              <a:xfrm>
                <a:off x="1586384" y="3668755"/>
                <a:ext cx="2468880" cy="91440"/>
              </a:xfrm>
              <a:prstGeom prst="roundRect">
                <a:avLst>
                  <a:gd name="adj" fmla="val 50000"/>
                </a:avLst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87" name="Rectangle: Rounded Corners 2486">
                <a:extLst>
                  <a:ext uri="{FF2B5EF4-FFF2-40B4-BE49-F238E27FC236}">
                    <a16:creationId xmlns:a16="http://schemas.microsoft.com/office/drawing/2014/main" id="{60C682F3-8B97-4892-9B1B-2F880979185E}"/>
                  </a:ext>
                </a:extLst>
              </p:cNvPr>
              <p:cNvSpPr/>
              <p:nvPr/>
            </p:nvSpPr>
            <p:spPr>
              <a:xfrm>
                <a:off x="1586384" y="3881932"/>
                <a:ext cx="2468880" cy="91440"/>
              </a:xfrm>
              <a:prstGeom prst="roundRect">
                <a:avLst>
                  <a:gd name="adj" fmla="val 50000"/>
                </a:avLst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488" name="Group 2487">
              <a:extLst>
                <a:ext uri="{FF2B5EF4-FFF2-40B4-BE49-F238E27FC236}">
                  <a16:creationId xmlns:a16="http://schemas.microsoft.com/office/drawing/2014/main" id="{A0E84039-1621-4D11-90CD-6CBDF7D29D60}"/>
                </a:ext>
              </a:extLst>
            </p:cNvPr>
            <p:cNvGrpSpPr/>
            <p:nvPr/>
          </p:nvGrpSpPr>
          <p:grpSpPr>
            <a:xfrm>
              <a:off x="1586384" y="4718590"/>
              <a:ext cx="2468880" cy="517794"/>
              <a:chOff x="1586384" y="3455578"/>
              <a:chExt cx="2468880" cy="517794"/>
            </a:xfrm>
          </p:grpSpPr>
          <p:sp>
            <p:nvSpPr>
              <p:cNvPr id="2489" name="Rectangle: Rounded Corners 2488">
                <a:extLst>
                  <a:ext uri="{FF2B5EF4-FFF2-40B4-BE49-F238E27FC236}">
                    <a16:creationId xmlns:a16="http://schemas.microsoft.com/office/drawing/2014/main" id="{E7AE62E3-92D0-4750-9F44-7ECFFD0222AF}"/>
                  </a:ext>
                </a:extLst>
              </p:cNvPr>
              <p:cNvSpPr/>
              <p:nvPr/>
            </p:nvSpPr>
            <p:spPr>
              <a:xfrm>
                <a:off x="1586384" y="3455578"/>
                <a:ext cx="2468880" cy="91440"/>
              </a:xfrm>
              <a:prstGeom prst="roundRect">
                <a:avLst>
                  <a:gd name="adj" fmla="val 50000"/>
                </a:avLst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90" name="Rectangle: Rounded Corners 2489">
                <a:extLst>
                  <a:ext uri="{FF2B5EF4-FFF2-40B4-BE49-F238E27FC236}">
                    <a16:creationId xmlns:a16="http://schemas.microsoft.com/office/drawing/2014/main" id="{330DC8F3-9750-4D98-B125-0D5A9B62DAD8}"/>
                  </a:ext>
                </a:extLst>
              </p:cNvPr>
              <p:cNvSpPr/>
              <p:nvPr/>
            </p:nvSpPr>
            <p:spPr>
              <a:xfrm>
                <a:off x="1586384" y="3668755"/>
                <a:ext cx="2468880" cy="91440"/>
              </a:xfrm>
              <a:prstGeom prst="roundRect">
                <a:avLst>
                  <a:gd name="adj" fmla="val 50000"/>
                </a:avLst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91" name="Rectangle: Rounded Corners 2490">
                <a:extLst>
                  <a:ext uri="{FF2B5EF4-FFF2-40B4-BE49-F238E27FC236}">
                    <a16:creationId xmlns:a16="http://schemas.microsoft.com/office/drawing/2014/main" id="{B5F42763-C9F8-4379-990B-BCD4223866E0}"/>
                  </a:ext>
                </a:extLst>
              </p:cNvPr>
              <p:cNvSpPr/>
              <p:nvPr/>
            </p:nvSpPr>
            <p:spPr>
              <a:xfrm>
                <a:off x="1586384" y="3881932"/>
                <a:ext cx="2468880" cy="91440"/>
              </a:xfrm>
              <a:prstGeom prst="roundRect">
                <a:avLst>
                  <a:gd name="adj" fmla="val 50000"/>
                </a:avLst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492" name="Freeform: Shape 2491">
              <a:extLst>
                <a:ext uri="{FF2B5EF4-FFF2-40B4-BE49-F238E27FC236}">
                  <a16:creationId xmlns:a16="http://schemas.microsoft.com/office/drawing/2014/main" id="{97093904-234E-420D-B18B-766E0847B542}"/>
                </a:ext>
              </a:extLst>
            </p:cNvPr>
            <p:cNvSpPr/>
            <p:nvPr/>
          </p:nvSpPr>
          <p:spPr>
            <a:xfrm>
              <a:off x="2517621" y="5410909"/>
              <a:ext cx="1452183" cy="288616"/>
            </a:xfrm>
            <a:custGeom>
              <a:avLst/>
              <a:gdLst/>
              <a:ahLst/>
              <a:cxnLst/>
              <a:rect l="l" t="t" r="r" b="b"/>
              <a:pathLst>
                <a:path w="1452183" h="288616">
                  <a:moveTo>
                    <a:pt x="313084" y="200521"/>
                  </a:moveTo>
                  <a:cubicBezTo>
                    <a:pt x="309105" y="207195"/>
                    <a:pt x="305927" y="213354"/>
                    <a:pt x="303549" y="218999"/>
                  </a:cubicBezTo>
                  <a:cubicBezTo>
                    <a:pt x="301172" y="224644"/>
                    <a:pt x="299672" y="229966"/>
                    <a:pt x="299049" y="234963"/>
                  </a:cubicBezTo>
                  <a:cubicBezTo>
                    <a:pt x="298484" y="239808"/>
                    <a:pt x="298777" y="244444"/>
                    <a:pt x="299927" y="248870"/>
                  </a:cubicBezTo>
                  <a:cubicBezTo>
                    <a:pt x="301077" y="253296"/>
                    <a:pt x="302818" y="257702"/>
                    <a:pt x="305151" y="262090"/>
                  </a:cubicBezTo>
                  <a:cubicBezTo>
                    <a:pt x="314845" y="255588"/>
                    <a:pt x="322535" y="247028"/>
                    <a:pt x="328223" y="236411"/>
                  </a:cubicBezTo>
                  <a:cubicBezTo>
                    <a:pt x="333911" y="225794"/>
                    <a:pt x="336188" y="214643"/>
                    <a:pt x="335053" y="202959"/>
                  </a:cubicBezTo>
                  <a:cubicBezTo>
                    <a:pt x="330324" y="203296"/>
                    <a:pt x="326357" y="203308"/>
                    <a:pt x="323153" y="202997"/>
                  </a:cubicBezTo>
                  <a:cubicBezTo>
                    <a:pt x="319950" y="202686"/>
                    <a:pt x="316593" y="201861"/>
                    <a:pt x="313084" y="200521"/>
                  </a:cubicBezTo>
                  <a:close/>
                  <a:moveTo>
                    <a:pt x="1038810" y="135027"/>
                  </a:moveTo>
                  <a:cubicBezTo>
                    <a:pt x="1035947" y="135363"/>
                    <a:pt x="1031922" y="137052"/>
                    <a:pt x="1026735" y="140094"/>
                  </a:cubicBezTo>
                  <a:cubicBezTo>
                    <a:pt x="1021548" y="143136"/>
                    <a:pt x="1017752" y="145511"/>
                    <a:pt x="1015345" y="147219"/>
                  </a:cubicBezTo>
                  <a:cubicBezTo>
                    <a:pt x="1009759" y="151365"/>
                    <a:pt x="1004705" y="155950"/>
                    <a:pt x="1000185" y="160973"/>
                  </a:cubicBezTo>
                  <a:cubicBezTo>
                    <a:pt x="995665" y="165996"/>
                    <a:pt x="991373" y="171266"/>
                    <a:pt x="987310" y="176784"/>
                  </a:cubicBezTo>
                  <a:cubicBezTo>
                    <a:pt x="996147" y="176124"/>
                    <a:pt x="1004680" y="177139"/>
                    <a:pt x="1012908" y="179829"/>
                  </a:cubicBezTo>
                  <a:lnTo>
                    <a:pt x="1034544" y="154229"/>
                  </a:lnTo>
                  <a:cubicBezTo>
                    <a:pt x="1036328" y="152083"/>
                    <a:pt x="1038016" y="149746"/>
                    <a:pt x="1039610" y="147219"/>
                  </a:cubicBezTo>
                  <a:cubicBezTo>
                    <a:pt x="1041203" y="144691"/>
                    <a:pt x="1042054" y="142050"/>
                    <a:pt x="1042162" y="139294"/>
                  </a:cubicBezTo>
                  <a:cubicBezTo>
                    <a:pt x="1042175" y="138183"/>
                    <a:pt x="1041921" y="137205"/>
                    <a:pt x="1041400" y="136360"/>
                  </a:cubicBezTo>
                  <a:cubicBezTo>
                    <a:pt x="1040880" y="135516"/>
                    <a:pt x="1040016" y="135071"/>
                    <a:pt x="1038810" y="135027"/>
                  </a:cubicBezTo>
                  <a:close/>
                  <a:moveTo>
                    <a:pt x="468441" y="128931"/>
                  </a:moveTo>
                  <a:cubicBezTo>
                    <a:pt x="463069" y="131972"/>
                    <a:pt x="457278" y="135338"/>
                    <a:pt x="451068" y="139027"/>
                  </a:cubicBezTo>
                  <a:cubicBezTo>
                    <a:pt x="444857" y="142717"/>
                    <a:pt x="439371" y="146768"/>
                    <a:pt x="434609" y="151181"/>
                  </a:cubicBezTo>
                  <a:cubicBezTo>
                    <a:pt x="431154" y="154693"/>
                    <a:pt x="428233" y="159023"/>
                    <a:pt x="425846" y="164173"/>
                  </a:cubicBezTo>
                  <a:cubicBezTo>
                    <a:pt x="423458" y="169323"/>
                    <a:pt x="422213" y="174340"/>
                    <a:pt x="422112" y="179223"/>
                  </a:cubicBezTo>
                  <a:cubicBezTo>
                    <a:pt x="422194" y="183573"/>
                    <a:pt x="423477" y="186608"/>
                    <a:pt x="425960" y="188329"/>
                  </a:cubicBezTo>
                  <a:cubicBezTo>
                    <a:pt x="428443" y="190050"/>
                    <a:pt x="431630" y="190875"/>
                    <a:pt x="435523" y="190805"/>
                  </a:cubicBezTo>
                  <a:cubicBezTo>
                    <a:pt x="440463" y="190697"/>
                    <a:pt x="444756" y="189465"/>
                    <a:pt x="448401" y="187109"/>
                  </a:cubicBezTo>
                  <a:cubicBezTo>
                    <a:pt x="452046" y="184754"/>
                    <a:pt x="455576" y="181922"/>
                    <a:pt x="458992" y="178613"/>
                  </a:cubicBezTo>
                  <a:cubicBezTo>
                    <a:pt x="457907" y="176219"/>
                    <a:pt x="457030" y="173921"/>
                    <a:pt x="456364" y="171717"/>
                  </a:cubicBezTo>
                  <a:cubicBezTo>
                    <a:pt x="455697" y="169514"/>
                    <a:pt x="455354" y="167139"/>
                    <a:pt x="455335" y="164592"/>
                  </a:cubicBezTo>
                  <a:cubicBezTo>
                    <a:pt x="455519" y="159174"/>
                    <a:pt x="456742" y="153789"/>
                    <a:pt x="459004" y="148438"/>
                  </a:cubicBezTo>
                  <a:cubicBezTo>
                    <a:pt x="461265" y="143087"/>
                    <a:pt x="463459" y="138583"/>
                    <a:pt x="465585" y="134925"/>
                  </a:cubicBezTo>
                  <a:cubicBezTo>
                    <a:pt x="467711" y="131268"/>
                    <a:pt x="468663" y="129269"/>
                    <a:pt x="468441" y="128931"/>
                  </a:cubicBezTo>
                  <a:close/>
                  <a:moveTo>
                    <a:pt x="887924" y="126896"/>
                  </a:moveTo>
                  <a:cubicBezTo>
                    <a:pt x="864083" y="134338"/>
                    <a:pt x="846304" y="141371"/>
                    <a:pt x="834586" y="147997"/>
                  </a:cubicBezTo>
                  <a:cubicBezTo>
                    <a:pt x="822867" y="154623"/>
                    <a:pt x="815179" y="160842"/>
                    <a:pt x="811521" y="166652"/>
                  </a:cubicBezTo>
                  <a:cubicBezTo>
                    <a:pt x="807862" y="172462"/>
                    <a:pt x="806202" y="177865"/>
                    <a:pt x="806541" y="182860"/>
                  </a:cubicBezTo>
                  <a:cubicBezTo>
                    <a:pt x="806642" y="183841"/>
                    <a:pt x="807125" y="185166"/>
                    <a:pt x="807990" y="186834"/>
                  </a:cubicBezTo>
                  <a:cubicBezTo>
                    <a:pt x="808854" y="188502"/>
                    <a:pt x="810404" y="189216"/>
                    <a:pt x="812641" y="188976"/>
                  </a:cubicBezTo>
                  <a:cubicBezTo>
                    <a:pt x="814381" y="188965"/>
                    <a:pt x="817374" y="188002"/>
                    <a:pt x="821620" y="186088"/>
                  </a:cubicBezTo>
                  <a:cubicBezTo>
                    <a:pt x="825866" y="184174"/>
                    <a:pt x="833125" y="178930"/>
                    <a:pt x="843397" y="170356"/>
                  </a:cubicBezTo>
                  <a:cubicBezTo>
                    <a:pt x="853669" y="161782"/>
                    <a:pt x="868714" y="147499"/>
                    <a:pt x="888533" y="127508"/>
                  </a:cubicBezTo>
                  <a:close/>
                  <a:moveTo>
                    <a:pt x="1293856" y="106071"/>
                  </a:moveTo>
                  <a:cubicBezTo>
                    <a:pt x="1296680" y="106007"/>
                    <a:pt x="1299562" y="106591"/>
                    <a:pt x="1302501" y="107823"/>
                  </a:cubicBezTo>
                  <a:cubicBezTo>
                    <a:pt x="1305440" y="109055"/>
                    <a:pt x="1307027" y="111316"/>
                    <a:pt x="1307261" y="114605"/>
                  </a:cubicBezTo>
                  <a:cubicBezTo>
                    <a:pt x="1306968" y="119871"/>
                    <a:pt x="1304203" y="125900"/>
                    <a:pt x="1298967" y="132690"/>
                  </a:cubicBezTo>
                  <a:cubicBezTo>
                    <a:pt x="1293731" y="139480"/>
                    <a:pt x="1287785" y="145915"/>
                    <a:pt x="1281127" y="151994"/>
                  </a:cubicBezTo>
                  <a:cubicBezTo>
                    <a:pt x="1274469" y="158073"/>
                    <a:pt x="1268860" y="162679"/>
                    <a:pt x="1264302" y="165812"/>
                  </a:cubicBezTo>
                  <a:cubicBezTo>
                    <a:pt x="1263032" y="172079"/>
                    <a:pt x="1263667" y="176842"/>
                    <a:pt x="1266206" y="180099"/>
                  </a:cubicBezTo>
                  <a:cubicBezTo>
                    <a:pt x="1268745" y="183357"/>
                    <a:pt x="1273493" y="184995"/>
                    <a:pt x="1280450" y="185014"/>
                  </a:cubicBezTo>
                  <a:cubicBezTo>
                    <a:pt x="1288593" y="184525"/>
                    <a:pt x="1296451" y="181464"/>
                    <a:pt x="1304024" y="175832"/>
                  </a:cubicBezTo>
                  <a:cubicBezTo>
                    <a:pt x="1311597" y="170199"/>
                    <a:pt x="1318465" y="164929"/>
                    <a:pt x="1324628" y="160020"/>
                  </a:cubicBezTo>
                  <a:lnTo>
                    <a:pt x="1327370" y="171603"/>
                  </a:lnTo>
                  <a:cubicBezTo>
                    <a:pt x="1322697" y="177424"/>
                    <a:pt x="1316878" y="183723"/>
                    <a:pt x="1309913" y="190500"/>
                  </a:cubicBezTo>
                  <a:cubicBezTo>
                    <a:pt x="1302949" y="197277"/>
                    <a:pt x="1295460" y="203122"/>
                    <a:pt x="1287446" y="208037"/>
                  </a:cubicBezTo>
                  <a:cubicBezTo>
                    <a:pt x="1279432" y="212951"/>
                    <a:pt x="1271514" y="215526"/>
                    <a:pt x="1263692" y="215761"/>
                  </a:cubicBezTo>
                  <a:cubicBezTo>
                    <a:pt x="1257710" y="215601"/>
                    <a:pt x="1252782" y="213620"/>
                    <a:pt x="1248910" y="209819"/>
                  </a:cubicBezTo>
                  <a:cubicBezTo>
                    <a:pt x="1245037" y="206017"/>
                    <a:pt x="1242164" y="201352"/>
                    <a:pt x="1240288" y="195825"/>
                  </a:cubicBezTo>
                  <a:cubicBezTo>
                    <a:pt x="1238413" y="190297"/>
                    <a:pt x="1237481" y="184865"/>
                    <a:pt x="1237490" y="179528"/>
                  </a:cubicBezTo>
                  <a:cubicBezTo>
                    <a:pt x="1237847" y="166914"/>
                    <a:pt x="1241364" y="155057"/>
                    <a:pt x="1248041" y="143956"/>
                  </a:cubicBezTo>
                  <a:cubicBezTo>
                    <a:pt x="1254717" y="132856"/>
                    <a:pt x="1262410" y="123821"/>
                    <a:pt x="1271117" y="116852"/>
                  </a:cubicBezTo>
                  <a:cubicBezTo>
                    <a:pt x="1279825" y="109883"/>
                    <a:pt x="1287404" y="106289"/>
                    <a:pt x="1293856" y="106071"/>
                  </a:cubicBezTo>
                  <a:close/>
                  <a:moveTo>
                    <a:pt x="484291" y="95708"/>
                  </a:moveTo>
                  <a:cubicBezTo>
                    <a:pt x="487923" y="95517"/>
                    <a:pt x="491555" y="96279"/>
                    <a:pt x="495188" y="97994"/>
                  </a:cubicBezTo>
                  <a:cubicBezTo>
                    <a:pt x="498820" y="99708"/>
                    <a:pt x="500776" y="102604"/>
                    <a:pt x="501055" y="106680"/>
                  </a:cubicBezTo>
                  <a:cubicBezTo>
                    <a:pt x="500972" y="108909"/>
                    <a:pt x="500223" y="110624"/>
                    <a:pt x="498807" y="111824"/>
                  </a:cubicBezTo>
                  <a:cubicBezTo>
                    <a:pt x="497391" y="113024"/>
                    <a:pt x="495803" y="114053"/>
                    <a:pt x="494045" y="114910"/>
                  </a:cubicBezTo>
                  <a:cubicBezTo>
                    <a:pt x="498502" y="116155"/>
                    <a:pt x="501474" y="118314"/>
                    <a:pt x="502960" y="121387"/>
                  </a:cubicBezTo>
                  <a:cubicBezTo>
                    <a:pt x="504446" y="124460"/>
                    <a:pt x="505132" y="128296"/>
                    <a:pt x="505017" y="132893"/>
                  </a:cubicBezTo>
                  <a:cubicBezTo>
                    <a:pt x="504884" y="139516"/>
                    <a:pt x="503627" y="145701"/>
                    <a:pt x="501245" y="151448"/>
                  </a:cubicBezTo>
                  <a:cubicBezTo>
                    <a:pt x="498864" y="157195"/>
                    <a:pt x="496159" y="162999"/>
                    <a:pt x="493130" y="168860"/>
                  </a:cubicBezTo>
                  <a:cubicBezTo>
                    <a:pt x="499715" y="169691"/>
                    <a:pt x="505443" y="168180"/>
                    <a:pt x="510313" y="164326"/>
                  </a:cubicBezTo>
                  <a:cubicBezTo>
                    <a:pt x="515184" y="160471"/>
                    <a:pt x="519921" y="156598"/>
                    <a:pt x="524525" y="152705"/>
                  </a:cubicBezTo>
                  <a:lnTo>
                    <a:pt x="527573" y="165507"/>
                  </a:lnTo>
                  <a:cubicBezTo>
                    <a:pt x="520905" y="174136"/>
                    <a:pt x="513742" y="180423"/>
                    <a:pt x="506084" y="184366"/>
                  </a:cubicBezTo>
                  <a:cubicBezTo>
                    <a:pt x="498426" y="188310"/>
                    <a:pt x="489130" y="190253"/>
                    <a:pt x="478195" y="190196"/>
                  </a:cubicBezTo>
                  <a:cubicBezTo>
                    <a:pt x="471839" y="196871"/>
                    <a:pt x="464816" y="202310"/>
                    <a:pt x="457126" y="206513"/>
                  </a:cubicBezTo>
                  <a:cubicBezTo>
                    <a:pt x="449436" y="210716"/>
                    <a:pt x="440812" y="212884"/>
                    <a:pt x="431256" y="213017"/>
                  </a:cubicBezTo>
                  <a:cubicBezTo>
                    <a:pt x="423083" y="212936"/>
                    <a:pt x="415979" y="209143"/>
                    <a:pt x="409942" y="201641"/>
                  </a:cubicBezTo>
                  <a:cubicBezTo>
                    <a:pt x="403906" y="194138"/>
                    <a:pt x="400457" y="183414"/>
                    <a:pt x="399595" y="169469"/>
                  </a:cubicBezTo>
                  <a:cubicBezTo>
                    <a:pt x="399416" y="158153"/>
                    <a:pt x="401826" y="148400"/>
                    <a:pt x="406822" y="140208"/>
                  </a:cubicBezTo>
                  <a:cubicBezTo>
                    <a:pt x="411819" y="132017"/>
                    <a:pt x="418642" y="124702"/>
                    <a:pt x="427293" y="118263"/>
                  </a:cubicBezTo>
                  <a:cubicBezTo>
                    <a:pt x="435707" y="111513"/>
                    <a:pt x="444940" y="106191"/>
                    <a:pt x="454992" y="102299"/>
                  </a:cubicBezTo>
                  <a:cubicBezTo>
                    <a:pt x="465044" y="98406"/>
                    <a:pt x="474810" y="96209"/>
                    <a:pt x="484291" y="95708"/>
                  </a:cubicBezTo>
                  <a:close/>
                  <a:moveTo>
                    <a:pt x="1424751" y="93879"/>
                  </a:moveTo>
                  <a:cubicBezTo>
                    <a:pt x="1429457" y="93891"/>
                    <a:pt x="1432924" y="95085"/>
                    <a:pt x="1435153" y="97460"/>
                  </a:cubicBezTo>
                  <a:cubicBezTo>
                    <a:pt x="1437382" y="99835"/>
                    <a:pt x="1438486" y="103315"/>
                    <a:pt x="1438467" y="107900"/>
                  </a:cubicBezTo>
                  <a:cubicBezTo>
                    <a:pt x="1438221" y="113674"/>
                    <a:pt x="1436038" y="119634"/>
                    <a:pt x="1431920" y="125781"/>
                  </a:cubicBezTo>
                  <a:cubicBezTo>
                    <a:pt x="1427801" y="131928"/>
                    <a:pt x="1423225" y="137143"/>
                    <a:pt x="1418192" y="141428"/>
                  </a:cubicBezTo>
                  <a:cubicBezTo>
                    <a:pt x="1413160" y="145712"/>
                    <a:pt x="1409148" y="147947"/>
                    <a:pt x="1406159" y="148133"/>
                  </a:cubicBezTo>
                  <a:cubicBezTo>
                    <a:pt x="1402679" y="147936"/>
                    <a:pt x="1400113" y="146425"/>
                    <a:pt x="1398462" y="143599"/>
                  </a:cubicBezTo>
                  <a:cubicBezTo>
                    <a:pt x="1396811" y="140774"/>
                    <a:pt x="1395922" y="137814"/>
                    <a:pt x="1395795" y="134722"/>
                  </a:cubicBezTo>
                  <a:lnTo>
                    <a:pt x="1370192" y="153924"/>
                  </a:lnTo>
                  <a:cubicBezTo>
                    <a:pt x="1366751" y="156274"/>
                    <a:pt x="1363880" y="158814"/>
                    <a:pt x="1361582" y="161544"/>
                  </a:cubicBezTo>
                  <a:cubicBezTo>
                    <a:pt x="1359283" y="164275"/>
                    <a:pt x="1358089" y="167729"/>
                    <a:pt x="1358000" y="171908"/>
                  </a:cubicBezTo>
                  <a:cubicBezTo>
                    <a:pt x="1357975" y="175660"/>
                    <a:pt x="1359854" y="179280"/>
                    <a:pt x="1363639" y="182766"/>
                  </a:cubicBezTo>
                  <a:cubicBezTo>
                    <a:pt x="1367423" y="186252"/>
                    <a:pt x="1373266" y="188119"/>
                    <a:pt x="1381165" y="188367"/>
                  </a:cubicBezTo>
                  <a:cubicBezTo>
                    <a:pt x="1388962" y="188188"/>
                    <a:pt x="1396905" y="186175"/>
                    <a:pt x="1404996" y="182327"/>
                  </a:cubicBezTo>
                  <a:cubicBezTo>
                    <a:pt x="1413086" y="178480"/>
                    <a:pt x="1420872" y="173870"/>
                    <a:pt x="1428353" y="168498"/>
                  </a:cubicBezTo>
                  <a:cubicBezTo>
                    <a:pt x="1435833" y="163127"/>
                    <a:pt x="1442558" y="158066"/>
                    <a:pt x="1448526" y="153315"/>
                  </a:cubicBezTo>
                  <a:lnTo>
                    <a:pt x="1452183" y="165202"/>
                  </a:lnTo>
                  <a:cubicBezTo>
                    <a:pt x="1445858" y="172056"/>
                    <a:pt x="1438189" y="179307"/>
                    <a:pt x="1429177" y="186957"/>
                  </a:cubicBezTo>
                  <a:cubicBezTo>
                    <a:pt x="1420164" y="194607"/>
                    <a:pt x="1410576" y="201156"/>
                    <a:pt x="1400412" y="206604"/>
                  </a:cubicBezTo>
                  <a:cubicBezTo>
                    <a:pt x="1390249" y="212052"/>
                    <a:pt x="1380277" y="214901"/>
                    <a:pt x="1370497" y="215151"/>
                  </a:cubicBezTo>
                  <a:cubicBezTo>
                    <a:pt x="1358791" y="214708"/>
                    <a:pt x="1350075" y="210116"/>
                    <a:pt x="1344348" y="201375"/>
                  </a:cubicBezTo>
                  <a:cubicBezTo>
                    <a:pt x="1338622" y="192635"/>
                    <a:pt x="1335768" y="182406"/>
                    <a:pt x="1335788" y="170688"/>
                  </a:cubicBezTo>
                  <a:cubicBezTo>
                    <a:pt x="1335756" y="158338"/>
                    <a:pt x="1338102" y="148673"/>
                    <a:pt x="1342826" y="141694"/>
                  </a:cubicBezTo>
                  <a:cubicBezTo>
                    <a:pt x="1347550" y="134716"/>
                    <a:pt x="1354843" y="127718"/>
                    <a:pt x="1364706" y="120701"/>
                  </a:cubicBezTo>
                  <a:cubicBezTo>
                    <a:pt x="1369449" y="117108"/>
                    <a:pt x="1375406" y="113254"/>
                    <a:pt x="1382576" y="109141"/>
                  </a:cubicBezTo>
                  <a:cubicBezTo>
                    <a:pt x="1389746" y="105028"/>
                    <a:pt x="1397103" y="101491"/>
                    <a:pt x="1404646" y="98530"/>
                  </a:cubicBezTo>
                  <a:cubicBezTo>
                    <a:pt x="1412189" y="95568"/>
                    <a:pt x="1418891" y="94018"/>
                    <a:pt x="1424751" y="93879"/>
                  </a:cubicBezTo>
                  <a:close/>
                  <a:moveTo>
                    <a:pt x="1324635" y="63399"/>
                  </a:moveTo>
                  <a:cubicBezTo>
                    <a:pt x="1327451" y="63450"/>
                    <a:pt x="1329811" y="64339"/>
                    <a:pt x="1331714" y="66066"/>
                  </a:cubicBezTo>
                  <a:cubicBezTo>
                    <a:pt x="1333617" y="67793"/>
                    <a:pt x="1334607" y="70054"/>
                    <a:pt x="1334683" y="72848"/>
                  </a:cubicBezTo>
                  <a:cubicBezTo>
                    <a:pt x="1334486" y="79312"/>
                    <a:pt x="1332063" y="85357"/>
                    <a:pt x="1327413" y="90983"/>
                  </a:cubicBezTo>
                  <a:cubicBezTo>
                    <a:pt x="1322764" y="96609"/>
                    <a:pt x="1317068" y="99606"/>
                    <a:pt x="1310324" y="99975"/>
                  </a:cubicBezTo>
                  <a:cubicBezTo>
                    <a:pt x="1306620" y="99886"/>
                    <a:pt x="1303676" y="98616"/>
                    <a:pt x="1301494" y="96165"/>
                  </a:cubicBezTo>
                  <a:cubicBezTo>
                    <a:pt x="1299312" y="93714"/>
                    <a:pt x="1298196" y="90615"/>
                    <a:pt x="1298145" y="86868"/>
                  </a:cubicBezTo>
                  <a:cubicBezTo>
                    <a:pt x="1298507" y="80423"/>
                    <a:pt x="1301437" y="74949"/>
                    <a:pt x="1306937" y="70447"/>
                  </a:cubicBezTo>
                  <a:cubicBezTo>
                    <a:pt x="1312437" y="65945"/>
                    <a:pt x="1318336" y="63596"/>
                    <a:pt x="1324635" y="63399"/>
                  </a:cubicBezTo>
                  <a:close/>
                  <a:moveTo>
                    <a:pt x="1038505" y="62180"/>
                  </a:moveTo>
                  <a:cubicBezTo>
                    <a:pt x="1040956" y="62122"/>
                    <a:pt x="1043826" y="62618"/>
                    <a:pt x="1047114" y="63665"/>
                  </a:cubicBezTo>
                  <a:cubicBezTo>
                    <a:pt x="1050403" y="64713"/>
                    <a:pt x="1052206" y="66656"/>
                    <a:pt x="1052523" y="69495"/>
                  </a:cubicBezTo>
                  <a:cubicBezTo>
                    <a:pt x="1052358" y="71837"/>
                    <a:pt x="1050928" y="74738"/>
                    <a:pt x="1048234" y="78199"/>
                  </a:cubicBezTo>
                  <a:cubicBezTo>
                    <a:pt x="1045541" y="81659"/>
                    <a:pt x="1042576" y="85034"/>
                    <a:pt x="1039340" y="88325"/>
                  </a:cubicBezTo>
                  <a:cubicBezTo>
                    <a:pt x="1036105" y="91615"/>
                    <a:pt x="1033592" y="94178"/>
                    <a:pt x="1031801" y="96012"/>
                  </a:cubicBezTo>
                  <a:cubicBezTo>
                    <a:pt x="1026570" y="101454"/>
                    <a:pt x="1021719" y="107106"/>
                    <a:pt x="1017250" y="112967"/>
                  </a:cubicBezTo>
                  <a:cubicBezTo>
                    <a:pt x="1012781" y="118828"/>
                    <a:pt x="1008997" y="125165"/>
                    <a:pt x="1005899" y="131979"/>
                  </a:cubicBezTo>
                  <a:lnTo>
                    <a:pt x="1006508" y="132588"/>
                  </a:lnTo>
                  <a:cubicBezTo>
                    <a:pt x="1011073" y="129249"/>
                    <a:pt x="1017010" y="125294"/>
                    <a:pt x="1024318" y="120724"/>
                  </a:cubicBezTo>
                  <a:cubicBezTo>
                    <a:pt x="1031626" y="116154"/>
                    <a:pt x="1039120" y="112108"/>
                    <a:pt x="1046801" y="108588"/>
                  </a:cubicBezTo>
                  <a:cubicBezTo>
                    <a:pt x="1054481" y="105068"/>
                    <a:pt x="1061163" y="103213"/>
                    <a:pt x="1066846" y="103023"/>
                  </a:cubicBezTo>
                  <a:cubicBezTo>
                    <a:pt x="1070979" y="103124"/>
                    <a:pt x="1074140" y="104521"/>
                    <a:pt x="1076331" y="107214"/>
                  </a:cubicBezTo>
                  <a:cubicBezTo>
                    <a:pt x="1078521" y="109906"/>
                    <a:pt x="1079626" y="113284"/>
                    <a:pt x="1079645" y="117348"/>
                  </a:cubicBezTo>
                  <a:cubicBezTo>
                    <a:pt x="1079721" y="125629"/>
                    <a:pt x="1075759" y="135281"/>
                    <a:pt x="1067760" y="146304"/>
                  </a:cubicBezTo>
                  <a:cubicBezTo>
                    <a:pt x="1059761" y="157328"/>
                    <a:pt x="1047266" y="170333"/>
                    <a:pt x="1030278" y="185319"/>
                  </a:cubicBezTo>
                  <a:cubicBezTo>
                    <a:pt x="1038725" y="186029"/>
                    <a:pt x="1045802" y="185690"/>
                    <a:pt x="1051507" y="184302"/>
                  </a:cubicBezTo>
                  <a:cubicBezTo>
                    <a:pt x="1057213" y="182913"/>
                    <a:pt x="1063273" y="179865"/>
                    <a:pt x="1069690" y="175158"/>
                  </a:cubicBezTo>
                  <a:cubicBezTo>
                    <a:pt x="1076106" y="170451"/>
                    <a:pt x="1084605" y="163475"/>
                    <a:pt x="1095186" y="154229"/>
                  </a:cubicBezTo>
                  <a:lnTo>
                    <a:pt x="1097320" y="168250"/>
                  </a:lnTo>
                  <a:cubicBezTo>
                    <a:pt x="1086057" y="179675"/>
                    <a:pt x="1073537" y="189727"/>
                    <a:pt x="1059761" y="198404"/>
                  </a:cubicBezTo>
                  <a:cubicBezTo>
                    <a:pt x="1045984" y="207081"/>
                    <a:pt x="1030874" y="211647"/>
                    <a:pt x="1014431" y="212103"/>
                  </a:cubicBezTo>
                  <a:cubicBezTo>
                    <a:pt x="1010387" y="212078"/>
                    <a:pt x="1006667" y="211520"/>
                    <a:pt x="1003270" y="210428"/>
                  </a:cubicBezTo>
                  <a:cubicBezTo>
                    <a:pt x="999874" y="209337"/>
                    <a:pt x="996382" y="207864"/>
                    <a:pt x="992795" y="206009"/>
                  </a:cubicBezTo>
                  <a:cubicBezTo>
                    <a:pt x="990516" y="206485"/>
                    <a:pt x="988218" y="206904"/>
                    <a:pt x="985901" y="207265"/>
                  </a:cubicBezTo>
                  <a:cubicBezTo>
                    <a:pt x="983583" y="207627"/>
                    <a:pt x="981209" y="207817"/>
                    <a:pt x="978777" y="207836"/>
                  </a:cubicBezTo>
                  <a:cubicBezTo>
                    <a:pt x="976650" y="207817"/>
                    <a:pt x="974581" y="207627"/>
                    <a:pt x="972568" y="207265"/>
                  </a:cubicBezTo>
                  <a:cubicBezTo>
                    <a:pt x="970556" y="206904"/>
                    <a:pt x="968562" y="206485"/>
                    <a:pt x="966588" y="206009"/>
                  </a:cubicBezTo>
                  <a:lnTo>
                    <a:pt x="937943" y="262090"/>
                  </a:lnTo>
                  <a:cubicBezTo>
                    <a:pt x="936667" y="264624"/>
                    <a:pt x="934800" y="267329"/>
                    <a:pt x="932343" y="270206"/>
                  </a:cubicBezTo>
                  <a:cubicBezTo>
                    <a:pt x="929886" y="273082"/>
                    <a:pt x="927182" y="274644"/>
                    <a:pt x="924230" y="274892"/>
                  </a:cubicBezTo>
                  <a:cubicBezTo>
                    <a:pt x="920795" y="274663"/>
                    <a:pt x="918446" y="273063"/>
                    <a:pt x="917183" y="270091"/>
                  </a:cubicBezTo>
                  <a:cubicBezTo>
                    <a:pt x="915919" y="267119"/>
                    <a:pt x="915323" y="264148"/>
                    <a:pt x="915392" y="261176"/>
                  </a:cubicBezTo>
                  <a:cubicBezTo>
                    <a:pt x="915265" y="253607"/>
                    <a:pt x="916815" y="245885"/>
                    <a:pt x="920040" y="238011"/>
                  </a:cubicBezTo>
                  <a:cubicBezTo>
                    <a:pt x="923265" y="230137"/>
                    <a:pt x="928014" y="221806"/>
                    <a:pt x="934286" y="213017"/>
                  </a:cubicBezTo>
                  <a:cubicBezTo>
                    <a:pt x="941225" y="203195"/>
                    <a:pt x="948678" y="191863"/>
                    <a:pt x="956646" y="179023"/>
                  </a:cubicBezTo>
                  <a:cubicBezTo>
                    <a:pt x="964614" y="166183"/>
                    <a:pt x="973514" y="151416"/>
                    <a:pt x="983348" y="134722"/>
                  </a:cubicBezTo>
                  <a:lnTo>
                    <a:pt x="982739" y="134112"/>
                  </a:lnTo>
                  <a:lnTo>
                    <a:pt x="944229" y="170924"/>
                  </a:lnTo>
                  <a:lnTo>
                    <a:pt x="944310" y="171298"/>
                  </a:lnTo>
                  <a:cubicBezTo>
                    <a:pt x="939610" y="176586"/>
                    <a:pt x="932822" y="182904"/>
                    <a:pt x="923946" y="190252"/>
                  </a:cubicBezTo>
                  <a:cubicBezTo>
                    <a:pt x="915070" y="197601"/>
                    <a:pt x="906093" y="204120"/>
                    <a:pt x="897015" y="209810"/>
                  </a:cubicBezTo>
                  <a:cubicBezTo>
                    <a:pt x="887938" y="215499"/>
                    <a:pt x="880748" y="218499"/>
                    <a:pt x="875444" y="218809"/>
                  </a:cubicBezTo>
                  <a:cubicBezTo>
                    <a:pt x="870441" y="218688"/>
                    <a:pt x="866750" y="217102"/>
                    <a:pt x="864372" y="214051"/>
                  </a:cubicBezTo>
                  <a:cubicBezTo>
                    <a:pt x="861994" y="211000"/>
                    <a:pt x="860814" y="207207"/>
                    <a:pt x="860833" y="202672"/>
                  </a:cubicBezTo>
                  <a:cubicBezTo>
                    <a:pt x="861055" y="197497"/>
                    <a:pt x="862438" y="191632"/>
                    <a:pt x="864981" y="185076"/>
                  </a:cubicBezTo>
                  <a:cubicBezTo>
                    <a:pt x="867524" y="178519"/>
                    <a:pt x="869895" y="173092"/>
                    <a:pt x="872096" y="168793"/>
                  </a:cubicBezTo>
                  <a:lnTo>
                    <a:pt x="871487" y="168181"/>
                  </a:lnTo>
                  <a:lnTo>
                    <a:pt x="843448" y="190802"/>
                  </a:lnTo>
                  <a:cubicBezTo>
                    <a:pt x="841354" y="192491"/>
                    <a:pt x="838221" y="194929"/>
                    <a:pt x="834049" y="198116"/>
                  </a:cubicBezTo>
                  <a:cubicBezTo>
                    <a:pt x="829876" y="201303"/>
                    <a:pt x="825636" y="204237"/>
                    <a:pt x="821328" y="206918"/>
                  </a:cubicBezTo>
                  <a:cubicBezTo>
                    <a:pt x="817020" y="209598"/>
                    <a:pt x="813616" y="211022"/>
                    <a:pt x="811116" y="211189"/>
                  </a:cubicBezTo>
                  <a:cubicBezTo>
                    <a:pt x="808111" y="211040"/>
                    <a:pt x="804577" y="209106"/>
                    <a:pt x="800515" y="205384"/>
                  </a:cubicBezTo>
                  <a:cubicBezTo>
                    <a:pt x="796452" y="201662"/>
                    <a:pt x="792830" y="197044"/>
                    <a:pt x="789648" y="191527"/>
                  </a:cubicBezTo>
                  <a:cubicBezTo>
                    <a:pt x="786466" y="186011"/>
                    <a:pt x="784693" y="180487"/>
                    <a:pt x="784328" y="174956"/>
                  </a:cubicBezTo>
                  <a:lnTo>
                    <a:pt x="786319" y="170375"/>
                  </a:lnTo>
                  <a:lnTo>
                    <a:pt x="782220" y="174728"/>
                  </a:lnTo>
                  <a:cubicBezTo>
                    <a:pt x="779240" y="177726"/>
                    <a:pt x="775799" y="181047"/>
                    <a:pt x="771896" y="184692"/>
                  </a:cubicBezTo>
                  <a:cubicBezTo>
                    <a:pt x="764090" y="191980"/>
                    <a:pt x="755963" y="198541"/>
                    <a:pt x="747515" y="204373"/>
                  </a:cubicBezTo>
                  <a:cubicBezTo>
                    <a:pt x="739067" y="210206"/>
                    <a:pt x="731822" y="213290"/>
                    <a:pt x="725781" y="213627"/>
                  </a:cubicBezTo>
                  <a:cubicBezTo>
                    <a:pt x="719325" y="213373"/>
                    <a:pt x="714277" y="210910"/>
                    <a:pt x="710636" y="206238"/>
                  </a:cubicBezTo>
                  <a:cubicBezTo>
                    <a:pt x="706996" y="201566"/>
                    <a:pt x="705144" y="196208"/>
                    <a:pt x="705081" y="190165"/>
                  </a:cubicBezTo>
                  <a:cubicBezTo>
                    <a:pt x="705486" y="179869"/>
                    <a:pt x="708632" y="170524"/>
                    <a:pt x="714518" y="162132"/>
                  </a:cubicBezTo>
                  <a:cubicBezTo>
                    <a:pt x="720403" y="153740"/>
                    <a:pt x="726593" y="145920"/>
                    <a:pt x="733087" y="138670"/>
                  </a:cubicBezTo>
                  <a:lnTo>
                    <a:pt x="732479" y="138061"/>
                  </a:lnTo>
                  <a:lnTo>
                    <a:pt x="700813" y="145085"/>
                  </a:lnTo>
                  <a:cubicBezTo>
                    <a:pt x="695441" y="153175"/>
                    <a:pt x="689650" y="159931"/>
                    <a:pt x="683440" y="165354"/>
                  </a:cubicBezTo>
                  <a:cubicBezTo>
                    <a:pt x="677229" y="170777"/>
                    <a:pt x="670829" y="176619"/>
                    <a:pt x="664237" y="182880"/>
                  </a:cubicBezTo>
                  <a:lnTo>
                    <a:pt x="663868" y="178822"/>
                  </a:lnTo>
                  <a:lnTo>
                    <a:pt x="611240" y="218199"/>
                  </a:lnTo>
                  <a:cubicBezTo>
                    <a:pt x="595035" y="243402"/>
                    <a:pt x="580737" y="261500"/>
                    <a:pt x="568346" y="272492"/>
                  </a:cubicBezTo>
                  <a:cubicBezTo>
                    <a:pt x="555955" y="283483"/>
                    <a:pt x="546691" y="288856"/>
                    <a:pt x="540555" y="288608"/>
                  </a:cubicBezTo>
                  <a:cubicBezTo>
                    <a:pt x="538399" y="288551"/>
                    <a:pt x="536700" y="287827"/>
                    <a:pt x="535457" y="286436"/>
                  </a:cubicBezTo>
                  <a:cubicBezTo>
                    <a:pt x="534214" y="285046"/>
                    <a:pt x="533580" y="283331"/>
                    <a:pt x="533554" y="281293"/>
                  </a:cubicBezTo>
                  <a:cubicBezTo>
                    <a:pt x="534022" y="273714"/>
                    <a:pt x="538230" y="265097"/>
                    <a:pt x="546177" y="255441"/>
                  </a:cubicBezTo>
                  <a:cubicBezTo>
                    <a:pt x="554124" y="245785"/>
                    <a:pt x="563002" y="236671"/>
                    <a:pt x="572811" y="228099"/>
                  </a:cubicBezTo>
                  <a:cubicBezTo>
                    <a:pt x="582621" y="219527"/>
                    <a:pt x="590554" y="213078"/>
                    <a:pt x="596610" y="208750"/>
                  </a:cubicBezTo>
                  <a:lnTo>
                    <a:pt x="617946" y="167031"/>
                  </a:lnTo>
                  <a:lnTo>
                    <a:pt x="617336" y="166421"/>
                  </a:lnTo>
                  <a:cubicBezTo>
                    <a:pt x="613455" y="170752"/>
                    <a:pt x="607908" y="176005"/>
                    <a:pt x="600696" y="182182"/>
                  </a:cubicBezTo>
                  <a:cubicBezTo>
                    <a:pt x="593485" y="188358"/>
                    <a:pt x="585951" y="193857"/>
                    <a:pt x="578096" y="198679"/>
                  </a:cubicBezTo>
                  <a:cubicBezTo>
                    <a:pt x="570241" y="203501"/>
                    <a:pt x="563407" y="206045"/>
                    <a:pt x="557595" y="206312"/>
                  </a:cubicBezTo>
                  <a:cubicBezTo>
                    <a:pt x="551949" y="206120"/>
                    <a:pt x="547452" y="204035"/>
                    <a:pt x="544105" y="200055"/>
                  </a:cubicBezTo>
                  <a:cubicBezTo>
                    <a:pt x="540758" y="196075"/>
                    <a:pt x="538357" y="191351"/>
                    <a:pt x="536903" y="185882"/>
                  </a:cubicBezTo>
                  <a:cubicBezTo>
                    <a:pt x="535450" y="180413"/>
                    <a:pt x="534740" y="175348"/>
                    <a:pt x="534773" y="170688"/>
                  </a:cubicBezTo>
                  <a:cubicBezTo>
                    <a:pt x="535058" y="160647"/>
                    <a:pt x="538639" y="151259"/>
                    <a:pt x="545516" y="142523"/>
                  </a:cubicBezTo>
                  <a:cubicBezTo>
                    <a:pt x="552394" y="133787"/>
                    <a:pt x="560859" y="126056"/>
                    <a:pt x="570911" y="119330"/>
                  </a:cubicBezTo>
                  <a:cubicBezTo>
                    <a:pt x="580964" y="112603"/>
                    <a:pt x="590896" y="107234"/>
                    <a:pt x="600707" y="103223"/>
                  </a:cubicBezTo>
                  <a:cubicBezTo>
                    <a:pt x="610518" y="99211"/>
                    <a:pt x="618499" y="96909"/>
                    <a:pt x="624651" y="96317"/>
                  </a:cubicBezTo>
                  <a:cubicBezTo>
                    <a:pt x="627191" y="96082"/>
                    <a:pt x="630417" y="96476"/>
                    <a:pt x="634329" y="97498"/>
                  </a:cubicBezTo>
                  <a:cubicBezTo>
                    <a:pt x="638240" y="98521"/>
                    <a:pt x="640399" y="100667"/>
                    <a:pt x="640806" y="103937"/>
                  </a:cubicBezTo>
                  <a:cubicBezTo>
                    <a:pt x="640634" y="106687"/>
                    <a:pt x="639453" y="109112"/>
                    <a:pt x="637262" y="111214"/>
                  </a:cubicBezTo>
                  <a:cubicBezTo>
                    <a:pt x="635072" y="113316"/>
                    <a:pt x="632900" y="115056"/>
                    <a:pt x="630747" y="116434"/>
                  </a:cubicBezTo>
                  <a:lnTo>
                    <a:pt x="596000" y="135332"/>
                  </a:lnTo>
                  <a:cubicBezTo>
                    <a:pt x="589423" y="138690"/>
                    <a:pt x="583003" y="142133"/>
                    <a:pt x="576742" y="145661"/>
                  </a:cubicBezTo>
                  <a:cubicBezTo>
                    <a:pt x="570481" y="149189"/>
                    <a:pt x="565439" y="153377"/>
                    <a:pt x="561616" y="158225"/>
                  </a:cubicBezTo>
                  <a:cubicBezTo>
                    <a:pt x="557793" y="163074"/>
                    <a:pt x="556250" y="169159"/>
                    <a:pt x="556986" y="176480"/>
                  </a:cubicBezTo>
                  <a:cubicBezTo>
                    <a:pt x="557151" y="177673"/>
                    <a:pt x="557659" y="178486"/>
                    <a:pt x="558510" y="178918"/>
                  </a:cubicBezTo>
                  <a:cubicBezTo>
                    <a:pt x="559361" y="179350"/>
                    <a:pt x="560478" y="179553"/>
                    <a:pt x="561863" y="179528"/>
                  </a:cubicBezTo>
                  <a:cubicBezTo>
                    <a:pt x="566485" y="179921"/>
                    <a:pt x="572556" y="178447"/>
                    <a:pt x="580074" y="175107"/>
                  </a:cubicBezTo>
                  <a:cubicBezTo>
                    <a:pt x="587593" y="171768"/>
                    <a:pt x="594425" y="166942"/>
                    <a:pt x="600572" y="160630"/>
                  </a:cubicBezTo>
                  <a:lnTo>
                    <a:pt x="633186" y="124664"/>
                  </a:lnTo>
                  <a:cubicBezTo>
                    <a:pt x="634697" y="122841"/>
                    <a:pt x="636399" y="121000"/>
                    <a:pt x="638291" y="119139"/>
                  </a:cubicBezTo>
                  <a:cubicBezTo>
                    <a:pt x="640183" y="117279"/>
                    <a:pt x="642342" y="116275"/>
                    <a:pt x="644768" y="116129"/>
                  </a:cubicBezTo>
                  <a:cubicBezTo>
                    <a:pt x="647918" y="116453"/>
                    <a:pt x="650610" y="118396"/>
                    <a:pt x="652845" y="121959"/>
                  </a:cubicBezTo>
                  <a:cubicBezTo>
                    <a:pt x="655081" y="125521"/>
                    <a:pt x="656249" y="128759"/>
                    <a:pt x="656350" y="131674"/>
                  </a:cubicBezTo>
                  <a:cubicBezTo>
                    <a:pt x="656217" y="134074"/>
                    <a:pt x="655417" y="136741"/>
                    <a:pt x="653950" y="139675"/>
                  </a:cubicBezTo>
                  <a:cubicBezTo>
                    <a:pt x="652483" y="142609"/>
                    <a:pt x="651150" y="145123"/>
                    <a:pt x="649950" y="147219"/>
                  </a:cubicBezTo>
                  <a:lnTo>
                    <a:pt x="627090" y="189876"/>
                  </a:lnTo>
                  <a:lnTo>
                    <a:pt x="627699" y="190485"/>
                  </a:lnTo>
                  <a:lnTo>
                    <a:pt x="674029" y="157277"/>
                  </a:lnTo>
                  <a:lnTo>
                    <a:pt x="674190" y="158630"/>
                  </a:lnTo>
                  <a:lnTo>
                    <a:pt x="683135" y="147219"/>
                  </a:lnTo>
                  <a:cubicBezTo>
                    <a:pt x="679992" y="146958"/>
                    <a:pt x="677820" y="146108"/>
                    <a:pt x="676620" y="144666"/>
                  </a:cubicBezTo>
                  <a:cubicBezTo>
                    <a:pt x="675420" y="143225"/>
                    <a:pt x="674848" y="140926"/>
                    <a:pt x="674905" y="137770"/>
                  </a:cubicBezTo>
                  <a:cubicBezTo>
                    <a:pt x="675244" y="130319"/>
                    <a:pt x="678021" y="123275"/>
                    <a:pt x="683236" y="116637"/>
                  </a:cubicBezTo>
                  <a:cubicBezTo>
                    <a:pt x="688451" y="109999"/>
                    <a:pt x="694072" y="104581"/>
                    <a:pt x="700099" y="100381"/>
                  </a:cubicBezTo>
                  <a:cubicBezTo>
                    <a:pt x="706125" y="96182"/>
                    <a:pt x="710526" y="94014"/>
                    <a:pt x="713300" y="93879"/>
                  </a:cubicBezTo>
                  <a:cubicBezTo>
                    <a:pt x="714860" y="93923"/>
                    <a:pt x="716154" y="94444"/>
                    <a:pt x="717181" y="95441"/>
                  </a:cubicBezTo>
                  <a:cubicBezTo>
                    <a:pt x="718209" y="96438"/>
                    <a:pt x="718741" y="97644"/>
                    <a:pt x="718780" y="99060"/>
                  </a:cubicBezTo>
                  <a:cubicBezTo>
                    <a:pt x="718767" y="100578"/>
                    <a:pt x="718564" y="102039"/>
                    <a:pt x="718171" y="103442"/>
                  </a:cubicBezTo>
                  <a:cubicBezTo>
                    <a:pt x="717777" y="104845"/>
                    <a:pt x="717270" y="106230"/>
                    <a:pt x="716649" y="107595"/>
                  </a:cubicBezTo>
                  <a:cubicBezTo>
                    <a:pt x="731001" y="105468"/>
                    <a:pt x="742272" y="103855"/>
                    <a:pt x="750461" y="102756"/>
                  </a:cubicBezTo>
                  <a:cubicBezTo>
                    <a:pt x="758650" y="101658"/>
                    <a:pt x="763525" y="101950"/>
                    <a:pt x="765088" y="103632"/>
                  </a:cubicBezTo>
                  <a:cubicBezTo>
                    <a:pt x="767355" y="106496"/>
                    <a:pt x="769069" y="109227"/>
                    <a:pt x="770231" y="111824"/>
                  </a:cubicBezTo>
                  <a:cubicBezTo>
                    <a:pt x="771393" y="114421"/>
                    <a:pt x="772117" y="117075"/>
                    <a:pt x="772403" y="119787"/>
                  </a:cubicBezTo>
                  <a:cubicBezTo>
                    <a:pt x="772308" y="124384"/>
                    <a:pt x="771051" y="128143"/>
                    <a:pt x="768631" y="131064"/>
                  </a:cubicBezTo>
                  <a:cubicBezTo>
                    <a:pt x="766212" y="133985"/>
                    <a:pt x="763202" y="136830"/>
                    <a:pt x="759602" y="139599"/>
                  </a:cubicBezTo>
                  <a:cubicBezTo>
                    <a:pt x="754744" y="143618"/>
                    <a:pt x="749676" y="148838"/>
                    <a:pt x="744400" y="155258"/>
                  </a:cubicBezTo>
                  <a:cubicBezTo>
                    <a:pt x="739123" y="161678"/>
                    <a:pt x="736265" y="168040"/>
                    <a:pt x="735827" y="174346"/>
                  </a:cubicBezTo>
                  <a:cubicBezTo>
                    <a:pt x="735935" y="176835"/>
                    <a:pt x="736938" y="178867"/>
                    <a:pt x="738837" y="180442"/>
                  </a:cubicBezTo>
                  <a:cubicBezTo>
                    <a:pt x="740736" y="182017"/>
                    <a:pt x="742882" y="182830"/>
                    <a:pt x="745276" y="182880"/>
                  </a:cubicBezTo>
                  <a:cubicBezTo>
                    <a:pt x="749739" y="182683"/>
                    <a:pt x="754597" y="180877"/>
                    <a:pt x="759850" y="177462"/>
                  </a:cubicBezTo>
                  <a:cubicBezTo>
                    <a:pt x="765103" y="174047"/>
                    <a:pt x="770187" y="170209"/>
                    <a:pt x="775101" y="165947"/>
                  </a:cubicBezTo>
                  <a:cubicBezTo>
                    <a:pt x="780016" y="161685"/>
                    <a:pt x="784196" y="158186"/>
                    <a:pt x="787643" y="155448"/>
                  </a:cubicBezTo>
                  <a:lnTo>
                    <a:pt x="789211" y="163721"/>
                  </a:lnTo>
                  <a:lnTo>
                    <a:pt x="796558" y="146819"/>
                  </a:lnTo>
                  <a:cubicBezTo>
                    <a:pt x="804691" y="137687"/>
                    <a:pt x="814939" y="129413"/>
                    <a:pt x="827300" y="121997"/>
                  </a:cubicBezTo>
                  <a:cubicBezTo>
                    <a:pt x="839661" y="114580"/>
                    <a:pt x="852192" y="108630"/>
                    <a:pt x="864893" y="104147"/>
                  </a:cubicBezTo>
                  <a:cubicBezTo>
                    <a:pt x="877594" y="99664"/>
                    <a:pt x="888522" y="97257"/>
                    <a:pt x="897676" y="96927"/>
                  </a:cubicBezTo>
                  <a:cubicBezTo>
                    <a:pt x="904635" y="97174"/>
                    <a:pt x="909690" y="99118"/>
                    <a:pt x="912840" y="102756"/>
                  </a:cubicBezTo>
                  <a:cubicBezTo>
                    <a:pt x="915989" y="106395"/>
                    <a:pt x="917539" y="109328"/>
                    <a:pt x="917488" y="111557"/>
                  </a:cubicBezTo>
                  <a:cubicBezTo>
                    <a:pt x="917215" y="113418"/>
                    <a:pt x="915780" y="115031"/>
                    <a:pt x="913183" y="116396"/>
                  </a:cubicBezTo>
                  <a:cubicBezTo>
                    <a:pt x="910586" y="117761"/>
                    <a:pt x="908465" y="118688"/>
                    <a:pt x="906820" y="119177"/>
                  </a:cubicBezTo>
                  <a:cubicBezTo>
                    <a:pt x="909722" y="120346"/>
                    <a:pt x="911919" y="121895"/>
                    <a:pt x="913411" y="123825"/>
                  </a:cubicBezTo>
                  <a:cubicBezTo>
                    <a:pt x="914903" y="125756"/>
                    <a:pt x="915653" y="128372"/>
                    <a:pt x="915659" y="131674"/>
                  </a:cubicBezTo>
                  <a:cubicBezTo>
                    <a:pt x="915332" y="135040"/>
                    <a:pt x="913040" y="139349"/>
                    <a:pt x="908784" y="144600"/>
                  </a:cubicBezTo>
                  <a:cubicBezTo>
                    <a:pt x="904528" y="149851"/>
                    <a:pt x="900272" y="155356"/>
                    <a:pt x="896017" y="161115"/>
                  </a:cubicBezTo>
                  <a:cubicBezTo>
                    <a:pt x="891761" y="166875"/>
                    <a:pt x="889469" y="172199"/>
                    <a:pt x="889142" y="177089"/>
                  </a:cubicBezTo>
                  <a:cubicBezTo>
                    <a:pt x="889230" y="179661"/>
                    <a:pt x="890196" y="181528"/>
                    <a:pt x="892037" y="182690"/>
                  </a:cubicBezTo>
                  <a:cubicBezTo>
                    <a:pt x="893879" y="183852"/>
                    <a:pt x="896063" y="184423"/>
                    <a:pt x="898590" y="184404"/>
                  </a:cubicBezTo>
                  <a:cubicBezTo>
                    <a:pt x="905175" y="183941"/>
                    <a:pt x="912351" y="180982"/>
                    <a:pt x="920117" y="175527"/>
                  </a:cubicBezTo>
                  <a:lnTo>
                    <a:pt x="933393" y="166064"/>
                  </a:lnTo>
                  <a:lnTo>
                    <a:pt x="933372" y="165812"/>
                  </a:lnTo>
                  <a:lnTo>
                    <a:pt x="1014126" y="78944"/>
                  </a:lnTo>
                  <a:cubicBezTo>
                    <a:pt x="1017618" y="74778"/>
                    <a:pt x="1021148" y="70993"/>
                    <a:pt x="1024716" y="67590"/>
                  </a:cubicBezTo>
                  <a:cubicBezTo>
                    <a:pt x="1028284" y="64186"/>
                    <a:pt x="1032880" y="62383"/>
                    <a:pt x="1038505" y="62180"/>
                  </a:cubicBezTo>
                  <a:close/>
                  <a:moveTo>
                    <a:pt x="401766" y="22822"/>
                  </a:moveTo>
                  <a:cubicBezTo>
                    <a:pt x="405005" y="23076"/>
                    <a:pt x="407062" y="24702"/>
                    <a:pt x="407939" y="27699"/>
                  </a:cubicBezTo>
                  <a:cubicBezTo>
                    <a:pt x="408815" y="30696"/>
                    <a:pt x="409196" y="33541"/>
                    <a:pt x="409082" y="36233"/>
                  </a:cubicBezTo>
                  <a:cubicBezTo>
                    <a:pt x="408840" y="42622"/>
                    <a:pt x="407037" y="50038"/>
                    <a:pt x="403671" y="58484"/>
                  </a:cubicBezTo>
                  <a:cubicBezTo>
                    <a:pt x="400306" y="66929"/>
                    <a:pt x="396826" y="73737"/>
                    <a:pt x="393232" y="78906"/>
                  </a:cubicBezTo>
                  <a:lnTo>
                    <a:pt x="336270" y="158458"/>
                  </a:lnTo>
                  <a:cubicBezTo>
                    <a:pt x="340543" y="161176"/>
                    <a:pt x="343789" y="164732"/>
                    <a:pt x="346007" y="169126"/>
                  </a:cubicBezTo>
                  <a:cubicBezTo>
                    <a:pt x="348226" y="173520"/>
                    <a:pt x="350254" y="177991"/>
                    <a:pt x="352093" y="182537"/>
                  </a:cubicBezTo>
                  <a:lnTo>
                    <a:pt x="393232" y="156934"/>
                  </a:lnTo>
                  <a:lnTo>
                    <a:pt x="396585" y="168212"/>
                  </a:lnTo>
                  <a:cubicBezTo>
                    <a:pt x="390546" y="173762"/>
                    <a:pt x="384336" y="179045"/>
                    <a:pt x="377954" y="184061"/>
                  </a:cubicBezTo>
                  <a:cubicBezTo>
                    <a:pt x="371572" y="189078"/>
                    <a:pt x="364676" y="193447"/>
                    <a:pt x="357266" y="197168"/>
                  </a:cubicBezTo>
                  <a:cubicBezTo>
                    <a:pt x="357831" y="200057"/>
                    <a:pt x="358072" y="202889"/>
                    <a:pt x="357989" y="205664"/>
                  </a:cubicBezTo>
                  <a:cubicBezTo>
                    <a:pt x="357907" y="208439"/>
                    <a:pt x="357767" y="211195"/>
                    <a:pt x="357570" y="213932"/>
                  </a:cubicBezTo>
                  <a:cubicBezTo>
                    <a:pt x="356384" y="226192"/>
                    <a:pt x="351852" y="237639"/>
                    <a:pt x="343972" y="248273"/>
                  </a:cubicBezTo>
                  <a:cubicBezTo>
                    <a:pt x="336093" y="258907"/>
                    <a:pt x="327113" y="267712"/>
                    <a:pt x="317032" y="274689"/>
                  </a:cubicBezTo>
                  <a:cubicBezTo>
                    <a:pt x="306950" y="281665"/>
                    <a:pt x="298014" y="285797"/>
                    <a:pt x="290222" y="287084"/>
                  </a:cubicBezTo>
                  <a:cubicBezTo>
                    <a:pt x="285593" y="287494"/>
                    <a:pt x="281967" y="285421"/>
                    <a:pt x="279344" y="280864"/>
                  </a:cubicBezTo>
                  <a:cubicBezTo>
                    <a:pt x="276721" y="276307"/>
                    <a:pt x="274876" y="271072"/>
                    <a:pt x="273809" y="265161"/>
                  </a:cubicBezTo>
                  <a:cubicBezTo>
                    <a:pt x="272742" y="259249"/>
                    <a:pt x="272227" y="254467"/>
                    <a:pt x="272264" y="250813"/>
                  </a:cubicBezTo>
                  <a:cubicBezTo>
                    <a:pt x="272639" y="240678"/>
                    <a:pt x="275162" y="230162"/>
                    <a:pt x="279836" y="219266"/>
                  </a:cubicBezTo>
                  <a:cubicBezTo>
                    <a:pt x="284509" y="208369"/>
                    <a:pt x="289087" y="198463"/>
                    <a:pt x="293570" y="189548"/>
                  </a:cubicBezTo>
                  <a:cubicBezTo>
                    <a:pt x="291072" y="187033"/>
                    <a:pt x="288992" y="184442"/>
                    <a:pt x="287331" y="181775"/>
                  </a:cubicBezTo>
                  <a:cubicBezTo>
                    <a:pt x="285669" y="179108"/>
                    <a:pt x="284807" y="175908"/>
                    <a:pt x="284744" y="172174"/>
                  </a:cubicBezTo>
                  <a:lnTo>
                    <a:pt x="285150" y="169987"/>
                  </a:lnTo>
                  <a:lnTo>
                    <a:pt x="281890" y="173097"/>
                  </a:lnTo>
                  <a:cubicBezTo>
                    <a:pt x="278501" y="176396"/>
                    <a:pt x="274803" y="180056"/>
                    <a:pt x="270793" y="184078"/>
                  </a:cubicBezTo>
                  <a:cubicBezTo>
                    <a:pt x="262775" y="192123"/>
                    <a:pt x="254419" y="199372"/>
                    <a:pt x="245726" y="205825"/>
                  </a:cubicBezTo>
                  <a:cubicBezTo>
                    <a:pt x="237032" y="212278"/>
                    <a:pt x="228905" y="215692"/>
                    <a:pt x="221344" y="216065"/>
                  </a:cubicBezTo>
                  <a:cubicBezTo>
                    <a:pt x="215572" y="215875"/>
                    <a:pt x="211284" y="213820"/>
                    <a:pt x="208480" y="209900"/>
                  </a:cubicBezTo>
                  <a:cubicBezTo>
                    <a:pt x="205677" y="205980"/>
                    <a:pt x="204281" y="201337"/>
                    <a:pt x="204294" y="195971"/>
                  </a:cubicBezTo>
                  <a:cubicBezTo>
                    <a:pt x="204776" y="186669"/>
                    <a:pt x="207922" y="177403"/>
                    <a:pt x="213733" y="168172"/>
                  </a:cubicBezTo>
                  <a:cubicBezTo>
                    <a:pt x="219543" y="158941"/>
                    <a:pt x="225125" y="150737"/>
                    <a:pt x="230478" y="143561"/>
                  </a:cubicBezTo>
                  <a:lnTo>
                    <a:pt x="229869" y="142952"/>
                  </a:lnTo>
                  <a:cubicBezTo>
                    <a:pt x="221046" y="149524"/>
                    <a:pt x="212733" y="156725"/>
                    <a:pt x="204929" y="164553"/>
                  </a:cubicBezTo>
                  <a:cubicBezTo>
                    <a:pt x="197126" y="172382"/>
                    <a:pt x="189795" y="180723"/>
                    <a:pt x="182936" y="189577"/>
                  </a:cubicBezTo>
                  <a:cubicBezTo>
                    <a:pt x="180444" y="192971"/>
                    <a:pt x="176885" y="197144"/>
                    <a:pt x="172260" y="202098"/>
                  </a:cubicBezTo>
                  <a:cubicBezTo>
                    <a:pt x="167635" y="207052"/>
                    <a:pt x="163167" y="209780"/>
                    <a:pt x="158854" y="210281"/>
                  </a:cubicBezTo>
                  <a:cubicBezTo>
                    <a:pt x="154433" y="210108"/>
                    <a:pt x="150999" y="208322"/>
                    <a:pt x="148551" y="204924"/>
                  </a:cubicBezTo>
                  <a:cubicBezTo>
                    <a:pt x="146103" y="201526"/>
                    <a:pt x="144382" y="197553"/>
                    <a:pt x="143388" y="193005"/>
                  </a:cubicBezTo>
                  <a:cubicBezTo>
                    <a:pt x="142394" y="188457"/>
                    <a:pt x="141868" y="184371"/>
                    <a:pt x="141810" y="180747"/>
                  </a:cubicBezTo>
                  <a:cubicBezTo>
                    <a:pt x="141639" y="173578"/>
                    <a:pt x="143299" y="165800"/>
                    <a:pt x="146793" y="157413"/>
                  </a:cubicBezTo>
                  <a:cubicBezTo>
                    <a:pt x="150286" y="149025"/>
                    <a:pt x="154813" y="140976"/>
                    <a:pt x="160372" y="133266"/>
                  </a:cubicBezTo>
                  <a:cubicBezTo>
                    <a:pt x="165931" y="125555"/>
                    <a:pt x="171723" y="119132"/>
                    <a:pt x="177749" y="113996"/>
                  </a:cubicBezTo>
                  <a:cubicBezTo>
                    <a:pt x="179656" y="112376"/>
                    <a:pt x="181486" y="111348"/>
                    <a:pt x="183241" y="110910"/>
                  </a:cubicBezTo>
                  <a:cubicBezTo>
                    <a:pt x="184995" y="110471"/>
                    <a:pt x="187131" y="110281"/>
                    <a:pt x="189648" y="110338"/>
                  </a:cubicBezTo>
                  <a:cubicBezTo>
                    <a:pt x="198353" y="110770"/>
                    <a:pt x="203437" y="111735"/>
                    <a:pt x="204899" y="113234"/>
                  </a:cubicBezTo>
                  <a:cubicBezTo>
                    <a:pt x="206361" y="114732"/>
                    <a:pt x="206870" y="116002"/>
                    <a:pt x="206425" y="117044"/>
                  </a:cubicBezTo>
                  <a:cubicBezTo>
                    <a:pt x="205951" y="121268"/>
                    <a:pt x="202629" y="126807"/>
                    <a:pt x="196459" y="133661"/>
                  </a:cubicBezTo>
                  <a:cubicBezTo>
                    <a:pt x="190290" y="140515"/>
                    <a:pt x="184120" y="147115"/>
                    <a:pt x="177951" y="153462"/>
                  </a:cubicBezTo>
                  <a:cubicBezTo>
                    <a:pt x="171781" y="159808"/>
                    <a:pt x="168459" y="164331"/>
                    <a:pt x="167985" y="167031"/>
                  </a:cubicBezTo>
                  <a:cubicBezTo>
                    <a:pt x="168010" y="167971"/>
                    <a:pt x="168341" y="168758"/>
                    <a:pt x="168976" y="169393"/>
                  </a:cubicBezTo>
                  <a:cubicBezTo>
                    <a:pt x="169612" y="170028"/>
                    <a:pt x="170400" y="170358"/>
                    <a:pt x="171341" y="170384"/>
                  </a:cubicBezTo>
                  <a:cubicBezTo>
                    <a:pt x="172454" y="170301"/>
                    <a:pt x="173585" y="169780"/>
                    <a:pt x="174736" y="168821"/>
                  </a:cubicBezTo>
                  <a:cubicBezTo>
                    <a:pt x="175886" y="167863"/>
                    <a:pt x="176789" y="166961"/>
                    <a:pt x="177444" y="166116"/>
                  </a:cubicBezTo>
                  <a:cubicBezTo>
                    <a:pt x="186067" y="155482"/>
                    <a:pt x="196745" y="144950"/>
                    <a:pt x="209479" y="134519"/>
                  </a:cubicBezTo>
                  <a:cubicBezTo>
                    <a:pt x="222213" y="124088"/>
                    <a:pt x="234081" y="115384"/>
                    <a:pt x="245085" y="108408"/>
                  </a:cubicBezTo>
                  <a:cubicBezTo>
                    <a:pt x="256089" y="101431"/>
                    <a:pt x="263307" y="97807"/>
                    <a:pt x="266740" y="97536"/>
                  </a:cubicBezTo>
                  <a:cubicBezTo>
                    <a:pt x="267362" y="97511"/>
                    <a:pt x="268099" y="97943"/>
                    <a:pt x="268950" y="98832"/>
                  </a:cubicBezTo>
                  <a:cubicBezTo>
                    <a:pt x="269801" y="99721"/>
                    <a:pt x="270690" y="101219"/>
                    <a:pt x="271617" y="103328"/>
                  </a:cubicBezTo>
                  <a:cubicBezTo>
                    <a:pt x="272550" y="105614"/>
                    <a:pt x="273426" y="108128"/>
                    <a:pt x="274246" y="110871"/>
                  </a:cubicBezTo>
                  <a:cubicBezTo>
                    <a:pt x="275065" y="113615"/>
                    <a:pt x="275713" y="116586"/>
                    <a:pt x="276189" y="119787"/>
                  </a:cubicBezTo>
                  <a:cubicBezTo>
                    <a:pt x="275726" y="123832"/>
                    <a:pt x="272486" y="128882"/>
                    <a:pt x="266469" y="134936"/>
                  </a:cubicBezTo>
                  <a:cubicBezTo>
                    <a:pt x="260452" y="140991"/>
                    <a:pt x="254435" y="147554"/>
                    <a:pt x="248418" y="154624"/>
                  </a:cubicBezTo>
                  <a:cubicBezTo>
                    <a:pt x="242401" y="161695"/>
                    <a:pt x="239161" y="168777"/>
                    <a:pt x="238698" y="175870"/>
                  </a:cubicBezTo>
                  <a:cubicBezTo>
                    <a:pt x="238736" y="177299"/>
                    <a:pt x="239270" y="178556"/>
                    <a:pt x="240299" y="179642"/>
                  </a:cubicBezTo>
                  <a:cubicBezTo>
                    <a:pt x="241327" y="180728"/>
                    <a:pt x="242623" y="181299"/>
                    <a:pt x="244185" y="181356"/>
                  </a:cubicBezTo>
                  <a:cubicBezTo>
                    <a:pt x="248134" y="181007"/>
                    <a:pt x="252732" y="179039"/>
                    <a:pt x="257977" y="175451"/>
                  </a:cubicBezTo>
                  <a:cubicBezTo>
                    <a:pt x="263222" y="171863"/>
                    <a:pt x="267362" y="168752"/>
                    <a:pt x="270398" y="166116"/>
                  </a:cubicBezTo>
                  <a:lnTo>
                    <a:pt x="288686" y="150876"/>
                  </a:lnTo>
                  <a:lnTo>
                    <a:pt x="290177" y="159081"/>
                  </a:lnTo>
                  <a:lnTo>
                    <a:pt x="301795" y="151753"/>
                  </a:lnTo>
                  <a:cubicBezTo>
                    <a:pt x="310631" y="146844"/>
                    <a:pt x="317902" y="140888"/>
                    <a:pt x="323610" y="133884"/>
                  </a:cubicBezTo>
                  <a:cubicBezTo>
                    <a:pt x="329317" y="126880"/>
                    <a:pt x="334450" y="119018"/>
                    <a:pt x="339009" y="110300"/>
                  </a:cubicBezTo>
                  <a:cubicBezTo>
                    <a:pt x="341130" y="106227"/>
                    <a:pt x="344783" y="99571"/>
                    <a:pt x="349966" y="90331"/>
                  </a:cubicBezTo>
                  <a:cubicBezTo>
                    <a:pt x="355150" y="81091"/>
                    <a:pt x="361003" y="71301"/>
                    <a:pt x="367525" y="60960"/>
                  </a:cubicBezTo>
                  <a:cubicBezTo>
                    <a:pt x="374047" y="50620"/>
                    <a:pt x="380377" y="41764"/>
                    <a:pt x="386515" y="34390"/>
                  </a:cubicBezTo>
                  <a:cubicBezTo>
                    <a:pt x="392653" y="27017"/>
                    <a:pt x="397736" y="23161"/>
                    <a:pt x="401766" y="22822"/>
                  </a:cubicBezTo>
                  <a:close/>
                  <a:moveTo>
                    <a:pt x="1221069" y="12192"/>
                  </a:moveTo>
                  <a:cubicBezTo>
                    <a:pt x="1223749" y="12154"/>
                    <a:pt x="1226542" y="12764"/>
                    <a:pt x="1229451" y="14020"/>
                  </a:cubicBezTo>
                  <a:cubicBezTo>
                    <a:pt x="1232359" y="15277"/>
                    <a:pt x="1233934" y="17410"/>
                    <a:pt x="1234175" y="20419"/>
                  </a:cubicBezTo>
                  <a:cubicBezTo>
                    <a:pt x="1233721" y="26020"/>
                    <a:pt x="1228572" y="35351"/>
                    <a:pt x="1218728" y="48413"/>
                  </a:cubicBezTo>
                  <a:cubicBezTo>
                    <a:pt x="1208885" y="61475"/>
                    <a:pt x="1197069" y="75749"/>
                    <a:pt x="1183281" y="91234"/>
                  </a:cubicBezTo>
                  <a:cubicBezTo>
                    <a:pt x="1169494" y="106720"/>
                    <a:pt x="1156458" y="120898"/>
                    <a:pt x="1144173" y="133770"/>
                  </a:cubicBezTo>
                  <a:cubicBezTo>
                    <a:pt x="1131888" y="146641"/>
                    <a:pt x="1123077" y="155687"/>
                    <a:pt x="1117742" y="160906"/>
                  </a:cubicBezTo>
                  <a:lnTo>
                    <a:pt x="1117742" y="172791"/>
                  </a:lnTo>
                  <a:cubicBezTo>
                    <a:pt x="1121686" y="169597"/>
                    <a:pt x="1127543" y="164767"/>
                    <a:pt x="1135312" y="158302"/>
                  </a:cubicBezTo>
                  <a:cubicBezTo>
                    <a:pt x="1143082" y="151836"/>
                    <a:pt x="1151527" y="145073"/>
                    <a:pt x="1160648" y="138013"/>
                  </a:cubicBezTo>
                  <a:cubicBezTo>
                    <a:pt x="1169769" y="130952"/>
                    <a:pt x="1178327" y="124932"/>
                    <a:pt x="1186324" y="119952"/>
                  </a:cubicBezTo>
                  <a:cubicBezTo>
                    <a:pt x="1194320" y="114972"/>
                    <a:pt x="1200517" y="112370"/>
                    <a:pt x="1204914" y="112147"/>
                  </a:cubicBezTo>
                  <a:cubicBezTo>
                    <a:pt x="1208724" y="112319"/>
                    <a:pt x="1212077" y="113881"/>
                    <a:pt x="1214973" y="116833"/>
                  </a:cubicBezTo>
                  <a:cubicBezTo>
                    <a:pt x="1217868" y="119785"/>
                    <a:pt x="1219392" y="123099"/>
                    <a:pt x="1219545" y="126775"/>
                  </a:cubicBezTo>
                  <a:cubicBezTo>
                    <a:pt x="1219113" y="130019"/>
                    <a:pt x="1216929" y="134121"/>
                    <a:pt x="1212992" y="139079"/>
                  </a:cubicBezTo>
                  <a:cubicBezTo>
                    <a:pt x="1209054" y="144038"/>
                    <a:pt x="1205956" y="147758"/>
                    <a:pt x="1203695" y="150240"/>
                  </a:cubicBezTo>
                  <a:cubicBezTo>
                    <a:pt x="1194679" y="161167"/>
                    <a:pt x="1189319" y="168112"/>
                    <a:pt x="1187617" y="171077"/>
                  </a:cubicBezTo>
                  <a:cubicBezTo>
                    <a:pt x="1185915" y="174042"/>
                    <a:pt x="1185280" y="176036"/>
                    <a:pt x="1185712" y="177058"/>
                  </a:cubicBezTo>
                  <a:cubicBezTo>
                    <a:pt x="1185763" y="179058"/>
                    <a:pt x="1186423" y="180620"/>
                    <a:pt x="1187693" y="181743"/>
                  </a:cubicBezTo>
                  <a:cubicBezTo>
                    <a:pt x="1188963" y="182867"/>
                    <a:pt x="1190538" y="183438"/>
                    <a:pt x="1192417" y="183458"/>
                  </a:cubicBezTo>
                  <a:cubicBezTo>
                    <a:pt x="1195928" y="183290"/>
                    <a:pt x="1200320" y="181796"/>
                    <a:pt x="1205592" y="178977"/>
                  </a:cubicBezTo>
                  <a:cubicBezTo>
                    <a:pt x="1210864" y="176157"/>
                    <a:pt x="1216068" y="173015"/>
                    <a:pt x="1221204" y="169552"/>
                  </a:cubicBezTo>
                  <a:cubicBezTo>
                    <a:pt x="1226341" y="166089"/>
                    <a:pt x="1230461" y="163309"/>
                    <a:pt x="1233565" y="161211"/>
                  </a:cubicBezTo>
                  <a:lnTo>
                    <a:pt x="1235090" y="173706"/>
                  </a:lnTo>
                  <a:cubicBezTo>
                    <a:pt x="1230151" y="177564"/>
                    <a:pt x="1223468" y="182647"/>
                    <a:pt x="1215042" y="188954"/>
                  </a:cubicBezTo>
                  <a:cubicBezTo>
                    <a:pt x="1206615" y="195262"/>
                    <a:pt x="1198038" y="200977"/>
                    <a:pt x="1189309" y="206099"/>
                  </a:cubicBezTo>
                  <a:cubicBezTo>
                    <a:pt x="1180580" y="211221"/>
                    <a:pt x="1173292" y="213934"/>
                    <a:pt x="1167446" y="214237"/>
                  </a:cubicBezTo>
                  <a:cubicBezTo>
                    <a:pt x="1162866" y="214078"/>
                    <a:pt x="1159391" y="212415"/>
                    <a:pt x="1157018" y="209247"/>
                  </a:cubicBezTo>
                  <a:cubicBezTo>
                    <a:pt x="1154646" y="206078"/>
                    <a:pt x="1153454" y="202358"/>
                    <a:pt x="1153441" y="198085"/>
                  </a:cubicBezTo>
                  <a:cubicBezTo>
                    <a:pt x="1153633" y="191607"/>
                    <a:pt x="1155584" y="184925"/>
                    <a:pt x="1159293" y="178040"/>
                  </a:cubicBezTo>
                  <a:cubicBezTo>
                    <a:pt x="1163003" y="171155"/>
                    <a:pt x="1167322" y="164541"/>
                    <a:pt x="1172249" y="158198"/>
                  </a:cubicBezTo>
                  <a:cubicBezTo>
                    <a:pt x="1177176" y="151854"/>
                    <a:pt x="1181563" y="146256"/>
                    <a:pt x="1185408" y="141403"/>
                  </a:cubicBezTo>
                  <a:lnTo>
                    <a:pt x="1184799" y="140793"/>
                  </a:lnTo>
                  <a:cubicBezTo>
                    <a:pt x="1167623" y="152857"/>
                    <a:pt x="1153962" y="164012"/>
                    <a:pt x="1143816" y="174259"/>
                  </a:cubicBezTo>
                  <a:cubicBezTo>
                    <a:pt x="1133669" y="184505"/>
                    <a:pt x="1125876" y="192771"/>
                    <a:pt x="1120437" y="199056"/>
                  </a:cubicBezTo>
                  <a:cubicBezTo>
                    <a:pt x="1114998" y="205341"/>
                    <a:pt x="1110753" y="208573"/>
                    <a:pt x="1107700" y="208751"/>
                  </a:cubicBezTo>
                  <a:cubicBezTo>
                    <a:pt x="1104197" y="208501"/>
                    <a:pt x="1101568" y="206360"/>
                    <a:pt x="1099812" y="202329"/>
                  </a:cubicBezTo>
                  <a:cubicBezTo>
                    <a:pt x="1098056" y="198298"/>
                    <a:pt x="1096891" y="193877"/>
                    <a:pt x="1096318" y="189067"/>
                  </a:cubicBezTo>
                  <a:cubicBezTo>
                    <a:pt x="1095745" y="184257"/>
                    <a:pt x="1095482" y="180559"/>
                    <a:pt x="1095529" y="177972"/>
                  </a:cubicBezTo>
                  <a:cubicBezTo>
                    <a:pt x="1095637" y="167649"/>
                    <a:pt x="1097399" y="158354"/>
                    <a:pt x="1100816" y="150088"/>
                  </a:cubicBezTo>
                  <a:cubicBezTo>
                    <a:pt x="1104233" y="141822"/>
                    <a:pt x="1108658" y="133441"/>
                    <a:pt x="1114090" y="124947"/>
                  </a:cubicBezTo>
                  <a:cubicBezTo>
                    <a:pt x="1126551" y="104847"/>
                    <a:pt x="1140361" y="86299"/>
                    <a:pt x="1155520" y="69303"/>
                  </a:cubicBezTo>
                  <a:cubicBezTo>
                    <a:pt x="1170680" y="52307"/>
                    <a:pt x="1184415" y="38612"/>
                    <a:pt x="1196726" y="28219"/>
                  </a:cubicBezTo>
                  <a:cubicBezTo>
                    <a:pt x="1209038" y="17826"/>
                    <a:pt x="1217152" y="12484"/>
                    <a:pt x="1221069" y="12192"/>
                  </a:cubicBezTo>
                  <a:close/>
                  <a:moveTo>
                    <a:pt x="125272" y="0"/>
                  </a:moveTo>
                  <a:cubicBezTo>
                    <a:pt x="135453" y="241"/>
                    <a:pt x="143026" y="3565"/>
                    <a:pt x="147992" y="9971"/>
                  </a:cubicBezTo>
                  <a:cubicBezTo>
                    <a:pt x="152958" y="16378"/>
                    <a:pt x="155431" y="24421"/>
                    <a:pt x="155412" y="34100"/>
                  </a:cubicBezTo>
                  <a:cubicBezTo>
                    <a:pt x="155209" y="44156"/>
                    <a:pt x="152454" y="56009"/>
                    <a:pt x="147147" y="69659"/>
                  </a:cubicBezTo>
                  <a:cubicBezTo>
                    <a:pt x="141840" y="83309"/>
                    <a:pt x="135199" y="97437"/>
                    <a:pt x="127225" y="112043"/>
                  </a:cubicBezTo>
                  <a:cubicBezTo>
                    <a:pt x="119251" y="126648"/>
                    <a:pt x="111161" y="140413"/>
                    <a:pt x="102956" y="153336"/>
                  </a:cubicBezTo>
                  <a:cubicBezTo>
                    <a:pt x="94751" y="166259"/>
                    <a:pt x="87650" y="177022"/>
                    <a:pt x="81651" y="185624"/>
                  </a:cubicBezTo>
                  <a:cubicBezTo>
                    <a:pt x="83187" y="190075"/>
                    <a:pt x="82760" y="194956"/>
                    <a:pt x="80369" y="200265"/>
                  </a:cubicBezTo>
                  <a:cubicBezTo>
                    <a:pt x="77978" y="205575"/>
                    <a:pt x="74774" y="210207"/>
                    <a:pt x="70758" y="214162"/>
                  </a:cubicBezTo>
                  <a:cubicBezTo>
                    <a:pt x="66742" y="218117"/>
                    <a:pt x="63065" y="220288"/>
                    <a:pt x="59726" y="220676"/>
                  </a:cubicBezTo>
                  <a:cubicBezTo>
                    <a:pt x="55939" y="220822"/>
                    <a:pt x="52170" y="219463"/>
                    <a:pt x="48421" y="216599"/>
                  </a:cubicBezTo>
                  <a:cubicBezTo>
                    <a:pt x="44672" y="213735"/>
                    <a:pt x="42654" y="210319"/>
                    <a:pt x="42369" y="206350"/>
                  </a:cubicBezTo>
                  <a:cubicBezTo>
                    <a:pt x="42432" y="204197"/>
                    <a:pt x="42991" y="202102"/>
                    <a:pt x="44044" y="200063"/>
                  </a:cubicBezTo>
                  <a:cubicBezTo>
                    <a:pt x="45097" y="198025"/>
                    <a:pt x="46264" y="196158"/>
                    <a:pt x="47546" y="194463"/>
                  </a:cubicBezTo>
                  <a:cubicBezTo>
                    <a:pt x="74119" y="156083"/>
                    <a:pt x="94260" y="123948"/>
                    <a:pt x="107968" y="98058"/>
                  </a:cubicBezTo>
                  <a:cubicBezTo>
                    <a:pt x="121676" y="72169"/>
                    <a:pt x="128563" y="55119"/>
                    <a:pt x="128627" y="46909"/>
                  </a:cubicBezTo>
                  <a:cubicBezTo>
                    <a:pt x="128666" y="44254"/>
                    <a:pt x="128055" y="41559"/>
                    <a:pt x="126797" y="38827"/>
                  </a:cubicBezTo>
                  <a:cubicBezTo>
                    <a:pt x="125539" y="36095"/>
                    <a:pt x="123403" y="34621"/>
                    <a:pt x="120391" y="34405"/>
                  </a:cubicBezTo>
                  <a:cubicBezTo>
                    <a:pt x="114616" y="35284"/>
                    <a:pt x="106512" y="38778"/>
                    <a:pt x="96079" y="44887"/>
                  </a:cubicBezTo>
                  <a:cubicBezTo>
                    <a:pt x="85646" y="50997"/>
                    <a:pt x="75197" y="58715"/>
                    <a:pt x="64733" y="68044"/>
                  </a:cubicBezTo>
                  <a:cubicBezTo>
                    <a:pt x="54269" y="77372"/>
                    <a:pt x="46103" y="87304"/>
                    <a:pt x="40235" y="97841"/>
                  </a:cubicBezTo>
                  <a:lnTo>
                    <a:pt x="47850" y="96317"/>
                  </a:lnTo>
                  <a:cubicBezTo>
                    <a:pt x="49589" y="95974"/>
                    <a:pt x="51517" y="95593"/>
                    <a:pt x="53636" y="95174"/>
                  </a:cubicBezTo>
                  <a:cubicBezTo>
                    <a:pt x="55755" y="94755"/>
                    <a:pt x="57683" y="94526"/>
                    <a:pt x="59422" y="94488"/>
                  </a:cubicBezTo>
                  <a:cubicBezTo>
                    <a:pt x="60202" y="94520"/>
                    <a:pt x="60849" y="94838"/>
                    <a:pt x="61363" y="95441"/>
                  </a:cubicBezTo>
                  <a:cubicBezTo>
                    <a:pt x="61877" y="96044"/>
                    <a:pt x="62143" y="96743"/>
                    <a:pt x="62162" y="97536"/>
                  </a:cubicBezTo>
                  <a:cubicBezTo>
                    <a:pt x="61972" y="99816"/>
                    <a:pt x="60830" y="101810"/>
                    <a:pt x="58737" y="103518"/>
                  </a:cubicBezTo>
                  <a:cubicBezTo>
                    <a:pt x="56643" y="105226"/>
                    <a:pt x="54740" y="106687"/>
                    <a:pt x="53027" y="107900"/>
                  </a:cubicBezTo>
                  <a:cubicBezTo>
                    <a:pt x="50324" y="110027"/>
                    <a:pt x="46212" y="113088"/>
                    <a:pt x="40689" y="117082"/>
                  </a:cubicBezTo>
                  <a:cubicBezTo>
                    <a:pt x="35167" y="121076"/>
                    <a:pt x="30748" y="123298"/>
                    <a:pt x="27434" y="123749"/>
                  </a:cubicBezTo>
                  <a:cubicBezTo>
                    <a:pt x="25255" y="123629"/>
                    <a:pt x="21959" y="122312"/>
                    <a:pt x="17545" y="119798"/>
                  </a:cubicBezTo>
                  <a:cubicBezTo>
                    <a:pt x="13131" y="117284"/>
                    <a:pt x="9089" y="114297"/>
                    <a:pt x="5420" y="110835"/>
                  </a:cubicBezTo>
                  <a:cubicBezTo>
                    <a:pt x="1752" y="107373"/>
                    <a:pt x="-55" y="104159"/>
                    <a:pt x="2" y="101194"/>
                  </a:cubicBezTo>
                  <a:cubicBezTo>
                    <a:pt x="1321" y="89366"/>
                    <a:pt x="6244" y="77534"/>
                    <a:pt x="14770" y="65698"/>
                  </a:cubicBezTo>
                  <a:cubicBezTo>
                    <a:pt x="23297" y="53861"/>
                    <a:pt x="33915" y="42995"/>
                    <a:pt x="46623" y="33100"/>
                  </a:cubicBezTo>
                  <a:cubicBezTo>
                    <a:pt x="59332" y="23204"/>
                    <a:pt x="72618" y="15254"/>
                    <a:pt x="86483" y="9250"/>
                  </a:cubicBezTo>
                  <a:cubicBezTo>
                    <a:pt x="100347" y="3246"/>
                    <a:pt x="113277" y="163"/>
                    <a:pt x="12527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93" name="TextBox 2492">
            <a:extLst>
              <a:ext uri="{FF2B5EF4-FFF2-40B4-BE49-F238E27FC236}">
                <a16:creationId xmlns:a16="http://schemas.microsoft.com/office/drawing/2014/main" id="{01BDFB8E-69A8-418B-B30D-0B01FC0AE4EA}"/>
              </a:ext>
            </a:extLst>
          </p:cNvPr>
          <p:cNvSpPr txBox="1"/>
          <p:nvPr/>
        </p:nvSpPr>
        <p:spPr>
          <a:xfrm>
            <a:off x="7131562" y="2612576"/>
            <a:ext cx="42685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Get a modern PowerPoint  Presentation that is beautifully designed. Easy to change colors, photos and Text.    </a:t>
            </a:r>
          </a:p>
        </p:txBody>
      </p:sp>
      <p:sp>
        <p:nvSpPr>
          <p:cNvPr id="2494" name="TextBox 2493">
            <a:extLst>
              <a:ext uri="{FF2B5EF4-FFF2-40B4-BE49-F238E27FC236}">
                <a16:creationId xmlns:a16="http://schemas.microsoft.com/office/drawing/2014/main" id="{64989DDC-4F91-40F8-81D9-1E9C96A83E40}"/>
              </a:ext>
            </a:extLst>
          </p:cNvPr>
          <p:cNvSpPr txBox="1"/>
          <p:nvPr/>
        </p:nvSpPr>
        <p:spPr>
          <a:xfrm>
            <a:off x="7131562" y="1799455"/>
            <a:ext cx="426852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accent2"/>
                </a:solidFill>
                <a:cs typeface="Arial" pitchFamily="34" charset="0"/>
              </a:rPr>
              <a:t>You can simply impress your audience and add a unique zing and appeal to your Presentations. Easy to change colors, photos and Text. </a:t>
            </a:r>
          </a:p>
        </p:txBody>
      </p:sp>
      <p:sp>
        <p:nvSpPr>
          <p:cNvPr id="2495" name="TextBox 2494">
            <a:extLst>
              <a:ext uri="{FF2B5EF4-FFF2-40B4-BE49-F238E27FC236}">
                <a16:creationId xmlns:a16="http://schemas.microsoft.com/office/drawing/2014/main" id="{9A0DC08A-08FA-430F-9778-CB00053B77A1}"/>
              </a:ext>
            </a:extLst>
          </p:cNvPr>
          <p:cNvSpPr txBox="1"/>
          <p:nvPr/>
        </p:nvSpPr>
        <p:spPr>
          <a:xfrm>
            <a:off x="9487435" y="5699525"/>
            <a:ext cx="1941499" cy="307777"/>
          </a:xfrm>
          <a:prstGeom prst="rect">
            <a:avLst/>
          </a:prstGeom>
          <a:solidFill>
            <a:schemeClr val="accent4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</a:rPr>
              <a:t>Your Content  Here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sp>
        <p:nvSpPr>
          <p:cNvPr id="2496" name="TextBox 2495">
            <a:extLst>
              <a:ext uri="{FF2B5EF4-FFF2-40B4-BE49-F238E27FC236}">
                <a16:creationId xmlns:a16="http://schemas.microsoft.com/office/drawing/2014/main" id="{7341139A-7D12-45A3-8AD2-F9D9D8CAD9B7}"/>
              </a:ext>
            </a:extLst>
          </p:cNvPr>
          <p:cNvSpPr txBox="1"/>
          <p:nvPr/>
        </p:nvSpPr>
        <p:spPr>
          <a:xfrm>
            <a:off x="5321458" y="4423935"/>
            <a:ext cx="416597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Get a modern PowerPoint  Presentation that is beautifully designed. Easy to change colors, photos and Text. </a:t>
            </a:r>
          </a:p>
        </p:txBody>
      </p:sp>
      <p:sp>
        <p:nvSpPr>
          <p:cNvPr id="2497" name="TextBox 2496">
            <a:extLst>
              <a:ext uri="{FF2B5EF4-FFF2-40B4-BE49-F238E27FC236}">
                <a16:creationId xmlns:a16="http://schemas.microsoft.com/office/drawing/2014/main" id="{BF9136B6-962D-478A-A000-47EE1C28FAA9}"/>
              </a:ext>
            </a:extLst>
          </p:cNvPr>
          <p:cNvSpPr txBox="1"/>
          <p:nvPr/>
        </p:nvSpPr>
        <p:spPr>
          <a:xfrm>
            <a:off x="5321458" y="4057342"/>
            <a:ext cx="41659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>
                <a:solidFill>
                  <a:schemeClr val="accent1"/>
                </a:solidFill>
                <a:cs typeface="Arial" pitchFamily="34" charset="0"/>
              </a:rPr>
              <a:t>Your Text  Here</a:t>
            </a:r>
            <a:endParaRPr lang="ko-KR" altLang="en-US" b="1" dirty="0">
              <a:solidFill>
                <a:schemeClr val="accent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11278</TotalTime>
  <Words>143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62</cp:revision>
  <dcterms:created xsi:type="dcterms:W3CDTF">2018-02-18T19:39:47Z</dcterms:created>
  <dcterms:modified xsi:type="dcterms:W3CDTF">2019-04-25T04:30:50Z</dcterms:modified>
</cp:coreProperties>
</file>