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03" name="Group 2602">
            <a:extLst>
              <a:ext uri="{FF2B5EF4-FFF2-40B4-BE49-F238E27FC236}">
                <a16:creationId xmlns:a16="http://schemas.microsoft.com/office/drawing/2014/main" id="{26B6590F-6C65-427F-9F56-26004B7FBB8C}"/>
              </a:ext>
            </a:extLst>
          </p:cNvPr>
          <p:cNvGrpSpPr/>
          <p:nvPr/>
        </p:nvGrpSpPr>
        <p:grpSpPr>
          <a:xfrm>
            <a:off x="2502519" y="5451871"/>
            <a:ext cx="1416691" cy="640418"/>
            <a:chOff x="203895" y="3409836"/>
            <a:chExt cx="1761331" cy="640418"/>
          </a:xfrm>
        </p:grpSpPr>
        <p:sp>
          <p:nvSpPr>
            <p:cNvPr id="2604" name="TextBox 2603">
              <a:extLst>
                <a:ext uri="{FF2B5EF4-FFF2-40B4-BE49-F238E27FC236}">
                  <a16:creationId xmlns:a16="http://schemas.microsoft.com/office/drawing/2014/main" id="{F18ABDC1-BA5B-4BDC-92A1-9771C788A859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accent6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0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2605" name="TextBox 2604">
              <a:extLst>
                <a:ext uri="{FF2B5EF4-FFF2-40B4-BE49-F238E27FC236}">
                  <a16:creationId xmlns:a16="http://schemas.microsoft.com/office/drawing/2014/main" id="{2B78600E-5CE2-435D-BA8B-C632902A872D}"/>
                </a:ext>
              </a:extLst>
            </p:cNvPr>
            <p:cNvSpPr txBox="1"/>
            <p:nvPr/>
          </p:nvSpPr>
          <p:spPr>
            <a:xfrm>
              <a:off x="203895" y="3773255"/>
              <a:ext cx="17613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2606" name="Graphic 6">
            <a:extLst>
              <a:ext uri="{FF2B5EF4-FFF2-40B4-BE49-F238E27FC236}">
                <a16:creationId xmlns:a16="http://schemas.microsoft.com/office/drawing/2014/main" id="{4090137E-4E1E-4ED3-A2C0-7420AD25DD36}"/>
              </a:ext>
            </a:extLst>
          </p:cNvPr>
          <p:cNvSpPr/>
          <p:nvPr/>
        </p:nvSpPr>
        <p:spPr>
          <a:xfrm>
            <a:off x="1184097" y="2268246"/>
            <a:ext cx="9823806" cy="3382963"/>
          </a:xfrm>
          <a:custGeom>
            <a:avLst/>
            <a:gdLst>
              <a:gd name="connsiteX0" fmla="*/ 0 w 12169615"/>
              <a:gd name="connsiteY0" fmla="*/ 4491789 h 4491789"/>
              <a:gd name="connsiteX1" fmla="*/ 1577349 w 12169615"/>
              <a:gd name="connsiteY1" fmla="*/ 4491789 h 4491789"/>
              <a:gd name="connsiteX2" fmla="*/ 1577349 w 12169615"/>
              <a:gd name="connsiteY2" fmla="*/ 2631651 h 4491789"/>
              <a:gd name="connsiteX3" fmla="*/ 1898938 w 12169615"/>
              <a:gd name="connsiteY3" fmla="*/ 2631651 h 4491789"/>
              <a:gd name="connsiteX4" fmla="*/ 1898938 w 12169615"/>
              <a:gd name="connsiteY4" fmla="*/ 2804757 h 4491789"/>
              <a:gd name="connsiteX5" fmla="*/ 2489884 w 12169615"/>
              <a:gd name="connsiteY5" fmla="*/ 2804757 h 4491789"/>
              <a:gd name="connsiteX6" fmla="*/ 2489884 w 12169615"/>
              <a:gd name="connsiteY6" fmla="*/ 4059772 h 4491789"/>
              <a:gd name="connsiteX7" fmla="*/ 3773999 w 12169615"/>
              <a:gd name="connsiteY7" fmla="*/ 4059772 h 4491789"/>
              <a:gd name="connsiteX8" fmla="*/ 3773999 w 12169615"/>
              <a:gd name="connsiteY8" fmla="*/ 1951914 h 4491789"/>
              <a:gd name="connsiteX9" fmla="*/ 4103794 w 12169615"/>
              <a:gd name="connsiteY9" fmla="*/ 1951914 h 4491789"/>
              <a:gd name="connsiteX10" fmla="*/ 4103794 w 12169615"/>
              <a:gd name="connsiteY10" fmla="*/ 1799700 h 4491789"/>
              <a:gd name="connsiteX11" fmla="*/ 4229893 w 12169615"/>
              <a:gd name="connsiteY11" fmla="*/ 1799700 h 4491789"/>
              <a:gd name="connsiteX12" fmla="*/ 4229893 w 12169615"/>
              <a:gd name="connsiteY12" fmla="*/ 1575111 h 4491789"/>
              <a:gd name="connsiteX13" fmla="*/ 4499997 w 12169615"/>
              <a:gd name="connsiteY13" fmla="*/ 1575111 h 4491789"/>
              <a:gd name="connsiteX14" fmla="*/ 4499997 w 12169615"/>
              <a:gd name="connsiteY14" fmla="*/ 3675507 h 4491789"/>
              <a:gd name="connsiteX15" fmla="*/ 5772920 w 12169615"/>
              <a:gd name="connsiteY15" fmla="*/ 3675507 h 4491789"/>
              <a:gd name="connsiteX16" fmla="*/ 5772920 w 12169615"/>
              <a:gd name="connsiteY16" fmla="*/ 1010279 h 4491789"/>
              <a:gd name="connsiteX17" fmla="*/ 6228068 w 12169615"/>
              <a:gd name="connsiteY17" fmla="*/ 1199800 h 4491789"/>
              <a:gd name="connsiteX18" fmla="*/ 6207176 w 12169615"/>
              <a:gd name="connsiteY18" fmla="*/ 1722101 h 4491789"/>
              <a:gd name="connsiteX19" fmla="*/ 6528018 w 12169615"/>
              <a:gd name="connsiteY19" fmla="*/ 1737770 h 4491789"/>
              <a:gd name="connsiteX20" fmla="*/ 6528018 w 12169615"/>
              <a:gd name="connsiteY20" fmla="*/ 3230805 h 4491789"/>
              <a:gd name="connsiteX21" fmla="*/ 7788256 w 12169615"/>
              <a:gd name="connsiteY21" fmla="*/ 3230805 h 4491789"/>
              <a:gd name="connsiteX22" fmla="*/ 7788256 w 12169615"/>
              <a:gd name="connsiteY22" fmla="*/ 279804 h 4491789"/>
              <a:gd name="connsiteX23" fmla="*/ 7924800 w 12169615"/>
              <a:gd name="connsiteY23" fmla="*/ 279804 h 4491789"/>
              <a:gd name="connsiteX24" fmla="*/ 7926293 w 12169615"/>
              <a:gd name="connsiteY24" fmla="*/ 533493 h 4491789"/>
              <a:gd name="connsiteX25" fmla="*/ 8062837 w 12169615"/>
              <a:gd name="connsiteY25" fmla="*/ 527524 h 4491789"/>
              <a:gd name="connsiteX26" fmla="*/ 8062837 w 12169615"/>
              <a:gd name="connsiteY26" fmla="*/ 639446 h 4491789"/>
              <a:gd name="connsiteX27" fmla="*/ 8535892 w 12169615"/>
              <a:gd name="connsiteY27" fmla="*/ 658099 h 4491789"/>
              <a:gd name="connsiteX28" fmla="*/ 8535892 w 12169615"/>
              <a:gd name="connsiteY28" fmla="*/ 2765211 h 4491789"/>
              <a:gd name="connsiteX29" fmla="*/ 9787923 w 12169615"/>
              <a:gd name="connsiteY29" fmla="*/ 2765211 h 4491789"/>
              <a:gd name="connsiteX30" fmla="*/ 9787923 w 12169615"/>
              <a:gd name="connsiteY30" fmla="*/ 600646 h 4491789"/>
              <a:gd name="connsiteX31" fmla="*/ 9953567 w 12169615"/>
              <a:gd name="connsiteY31" fmla="*/ 591693 h 4491789"/>
              <a:gd name="connsiteX32" fmla="*/ 9953567 w 12169615"/>
              <a:gd name="connsiteY32" fmla="*/ 476786 h 4491789"/>
              <a:gd name="connsiteX33" fmla="*/ 10102050 w 12169615"/>
              <a:gd name="connsiteY33" fmla="*/ 479771 h 4491789"/>
              <a:gd name="connsiteX34" fmla="*/ 10102796 w 12169615"/>
              <a:gd name="connsiteY34" fmla="*/ 213397 h 4491789"/>
              <a:gd name="connsiteX35" fmla="*/ 10199794 w 12169615"/>
              <a:gd name="connsiteY35" fmla="*/ 213397 h 4491789"/>
              <a:gd name="connsiteX36" fmla="*/ 10201286 w 12169615"/>
              <a:gd name="connsiteY36" fmla="*/ 472309 h 4491789"/>
              <a:gd name="connsiteX37" fmla="*/ 10364692 w 12169615"/>
              <a:gd name="connsiteY37" fmla="*/ 477532 h 4491789"/>
              <a:gd name="connsiteX38" fmla="*/ 10369169 w 12169615"/>
              <a:gd name="connsiteY38" fmla="*/ 596169 h 4491789"/>
              <a:gd name="connsiteX39" fmla="*/ 10538544 w 12169615"/>
              <a:gd name="connsiteY39" fmla="*/ 600646 h 4491789"/>
              <a:gd name="connsiteX40" fmla="*/ 10538544 w 12169615"/>
              <a:gd name="connsiteY40" fmla="*/ 2295140 h 4491789"/>
              <a:gd name="connsiteX41" fmla="*/ 12176331 w 12169615"/>
              <a:gd name="connsiteY41" fmla="*/ 0 h 4491789"/>
              <a:gd name="connsiteX0" fmla="*/ 0 w 13195508"/>
              <a:gd name="connsiteY0" fmla="*/ 4544055 h 4544055"/>
              <a:gd name="connsiteX1" fmla="*/ 1577349 w 13195508"/>
              <a:gd name="connsiteY1" fmla="*/ 4544055 h 4544055"/>
              <a:gd name="connsiteX2" fmla="*/ 1577349 w 13195508"/>
              <a:gd name="connsiteY2" fmla="*/ 2683917 h 4544055"/>
              <a:gd name="connsiteX3" fmla="*/ 1898938 w 13195508"/>
              <a:gd name="connsiteY3" fmla="*/ 2683917 h 4544055"/>
              <a:gd name="connsiteX4" fmla="*/ 1898938 w 13195508"/>
              <a:gd name="connsiteY4" fmla="*/ 2857023 h 4544055"/>
              <a:gd name="connsiteX5" fmla="*/ 2489884 w 13195508"/>
              <a:gd name="connsiteY5" fmla="*/ 2857023 h 4544055"/>
              <a:gd name="connsiteX6" fmla="*/ 2489884 w 13195508"/>
              <a:gd name="connsiteY6" fmla="*/ 4112038 h 4544055"/>
              <a:gd name="connsiteX7" fmla="*/ 3773999 w 13195508"/>
              <a:gd name="connsiteY7" fmla="*/ 4112038 h 4544055"/>
              <a:gd name="connsiteX8" fmla="*/ 3773999 w 13195508"/>
              <a:gd name="connsiteY8" fmla="*/ 2004180 h 4544055"/>
              <a:gd name="connsiteX9" fmla="*/ 4103794 w 13195508"/>
              <a:gd name="connsiteY9" fmla="*/ 2004180 h 4544055"/>
              <a:gd name="connsiteX10" fmla="*/ 4103794 w 13195508"/>
              <a:gd name="connsiteY10" fmla="*/ 1851966 h 4544055"/>
              <a:gd name="connsiteX11" fmla="*/ 4229893 w 13195508"/>
              <a:gd name="connsiteY11" fmla="*/ 1851966 h 4544055"/>
              <a:gd name="connsiteX12" fmla="*/ 4229893 w 13195508"/>
              <a:gd name="connsiteY12" fmla="*/ 1627377 h 4544055"/>
              <a:gd name="connsiteX13" fmla="*/ 4499997 w 13195508"/>
              <a:gd name="connsiteY13" fmla="*/ 1627377 h 4544055"/>
              <a:gd name="connsiteX14" fmla="*/ 4499997 w 13195508"/>
              <a:gd name="connsiteY14" fmla="*/ 3727773 h 4544055"/>
              <a:gd name="connsiteX15" fmla="*/ 5772920 w 13195508"/>
              <a:gd name="connsiteY15" fmla="*/ 3727773 h 4544055"/>
              <a:gd name="connsiteX16" fmla="*/ 5772920 w 13195508"/>
              <a:gd name="connsiteY16" fmla="*/ 1062545 h 4544055"/>
              <a:gd name="connsiteX17" fmla="*/ 6228068 w 13195508"/>
              <a:gd name="connsiteY17" fmla="*/ 1252066 h 4544055"/>
              <a:gd name="connsiteX18" fmla="*/ 6207176 w 13195508"/>
              <a:gd name="connsiteY18" fmla="*/ 1774367 h 4544055"/>
              <a:gd name="connsiteX19" fmla="*/ 6528018 w 13195508"/>
              <a:gd name="connsiteY19" fmla="*/ 1790036 h 4544055"/>
              <a:gd name="connsiteX20" fmla="*/ 6528018 w 13195508"/>
              <a:gd name="connsiteY20" fmla="*/ 3283071 h 4544055"/>
              <a:gd name="connsiteX21" fmla="*/ 7788256 w 13195508"/>
              <a:gd name="connsiteY21" fmla="*/ 3283071 h 4544055"/>
              <a:gd name="connsiteX22" fmla="*/ 7788256 w 13195508"/>
              <a:gd name="connsiteY22" fmla="*/ 332070 h 4544055"/>
              <a:gd name="connsiteX23" fmla="*/ 7924800 w 13195508"/>
              <a:gd name="connsiteY23" fmla="*/ 332070 h 4544055"/>
              <a:gd name="connsiteX24" fmla="*/ 7926293 w 13195508"/>
              <a:gd name="connsiteY24" fmla="*/ 585759 h 4544055"/>
              <a:gd name="connsiteX25" fmla="*/ 8062837 w 13195508"/>
              <a:gd name="connsiteY25" fmla="*/ 579790 h 4544055"/>
              <a:gd name="connsiteX26" fmla="*/ 8062837 w 13195508"/>
              <a:gd name="connsiteY26" fmla="*/ 691712 h 4544055"/>
              <a:gd name="connsiteX27" fmla="*/ 8535892 w 13195508"/>
              <a:gd name="connsiteY27" fmla="*/ 710365 h 4544055"/>
              <a:gd name="connsiteX28" fmla="*/ 8535892 w 13195508"/>
              <a:gd name="connsiteY28" fmla="*/ 2817477 h 4544055"/>
              <a:gd name="connsiteX29" fmla="*/ 9787923 w 13195508"/>
              <a:gd name="connsiteY29" fmla="*/ 2817477 h 4544055"/>
              <a:gd name="connsiteX30" fmla="*/ 9787923 w 13195508"/>
              <a:gd name="connsiteY30" fmla="*/ 652912 h 4544055"/>
              <a:gd name="connsiteX31" fmla="*/ 9953567 w 13195508"/>
              <a:gd name="connsiteY31" fmla="*/ 643959 h 4544055"/>
              <a:gd name="connsiteX32" fmla="*/ 9953567 w 13195508"/>
              <a:gd name="connsiteY32" fmla="*/ 529052 h 4544055"/>
              <a:gd name="connsiteX33" fmla="*/ 10102050 w 13195508"/>
              <a:gd name="connsiteY33" fmla="*/ 532037 h 4544055"/>
              <a:gd name="connsiteX34" fmla="*/ 10102796 w 13195508"/>
              <a:gd name="connsiteY34" fmla="*/ 265663 h 4544055"/>
              <a:gd name="connsiteX35" fmla="*/ 10199794 w 13195508"/>
              <a:gd name="connsiteY35" fmla="*/ 265663 h 4544055"/>
              <a:gd name="connsiteX36" fmla="*/ 10201286 w 13195508"/>
              <a:gd name="connsiteY36" fmla="*/ 524575 h 4544055"/>
              <a:gd name="connsiteX37" fmla="*/ 10364692 w 13195508"/>
              <a:gd name="connsiteY37" fmla="*/ 529798 h 4544055"/>
              <a:gd name="connsiteX38" fmla="*/ 10369169 w 13195508"/>
              <a:gd name="connsiteY38" fmla="*/ 648435 h 4544055"/>
              <a:gd name="connsiteX39" fmla="*/ 10538544 w 13195508"/>
              <a:gd name="connsiteY39" fmla="*/ 652912 h 4544055"/>
              <a:gd name="connsiteX40" fmla="*/ 10538544 w 13195508"/>
              <a:gd name="connsiteY40" fmla="*/ 2347406 h 4544055"/>
              <a:gd name="connsiteX41" fmla="*/ 13195508 w 13195508"/>
              <a:gd name="connsiteY41" fmla="*/ 0 h 4544055"/>
              <a:gd name="connsiteX0" fmla="*/ 0 w 13195508"/>
              <a:gd name="connsiteY0" fmla="*/ 4544055 h 4544055"/>
              <a:gd name="connsiteX1" fmla="*/ 1577349 w 13195508"/>
              <a:gd name="connsiteY1" fmla="*/ 4544055 h 4544055"/>
              <a:gd name="connsiteX2" fmla="*/ 1577349 w 13195508"/>
              <a:gd name="connsiteY2" fmla="*/ 2683917 h 4544055"/>
              <a:gd name="connsiteX3" fmla="*/ 1898938 w 13195508"/>
              <a:gd name="connsiteY3" fmla="*/ 2683917 h 4544055"/>
              <a:gd name="connsiteX4" fmla="*/ 1898938 w 13195508"/>
              <a:gd name="connsiteY4" fmla="*/ 2857023 h 4544055"/>
              <a:gd name="connsiteX5" fmla="*/ 2489884 w 13195508"/>
              <a:gd name="connsiteY5" fmla="*/ 2857023 h 4544055"/>
              <a:gd name="connsiteX6" fmla="*/ 2489884 w 13195508"/>
              <a:gd name="connsiteY6" fmla="*/ 4112038 h 4544055"/>
              <a:gd name="connsiteX7" fmla="*/ 3773999 w 13195508"/>
              <a:gd name="connsiteY7" fmla="*/ 4112038 h 4544055"/>
              <a:gd name="connsiteX8" fmla="*/ 3773999 w 13195508"/>
              <a:gd name="connsiteY8" fmla="*/ 2004180 h 4544055"/>
              <a:gd name="connsiteX9" fmla="*/ 4103794 w 13195508"/>
              <a:gd name="connsiteY9" fmla="*/ 2004180 h 4544055"/>
              <a:gd name="connsiteX10" fmla="*/ 4103794 w 13195508"/>
              <a:gd name="connsiteY10" fmla="*/ 1851966 h 4544055"/>
              <a:gd name="connsiteX11" fmla="*/ 4229893 w 13195508"/>
              <a:gd name="connsiteY11" fmla="*/ 1851966 h 4544055"/>
              <a:gd name="connsiteX12" fmla="*/ 4229893 w 13195508"/>
              <a:gd name="connsiteY12" fmla="*/ 1627377 h 4544055"/>
              <a:gd name="connsiteX13" fmla="*/ 4499997 w 13195508"/>
              <a:gd name="connsiteY13" fmla="*/ 1627377 h 4544055"/>
              <a:gd name="connsiteX14" fmla="*/ 4499997 w 13195508"/>
              <a:gd name="connsiteY14" fmla="*/ 3727773 h 4544055"/>
              <a:gd name="connsiteX15" fmla="*/ 5772920 w 13195508"/>
              <a:gd name="connsiteY15" fmla="*/ 3727773 h 4544055"/>
              <a:gd name="connsiteX16" fmla="*/ 5772920 w 13195508"/>
              <a:gd name="connsiteY16" fmla="*/ 1062545 h 4544055"/>
              <a:gd name="connsiteX17" fmla="*/ 6228068 w 13195508"/>
              <a:gd name="connsiteY17" fmla="*/ 1252066 h 4544055"/>
              <a:gd name="connsiteX18" fmla="*/ 6207176 w 13195508"/>
              <a:gd name="connsiteY18" fmla="*/ 1774367 h 4544055"/>
              <a:gd name="connsiteX19" fmla="*/ 6528018 w 13195508"/>
              <a:gd name="connsiteY19" fmla="*/ 1790036 h 4544055"/>
              <a:gd name="connsiteX20" fmla="*/ 6528018 w 13195508"/>
              <a:gd name="connsiteY20" fmla="*/ 3283071 h 4544055"/>
              <a:gd name="connsiteX21" fmla="*/ 7788256 w 13195508"/>
              <a:gd name="connsiteY21" fmla="*/ 3283071 h 4544055"/>
              <a:gd name="connsiteX22" fmla="*/ 7788256 w 13195508"/>
              <a:gd name="connsiteY22" fmla="*/ 332070 h 4544055"/>
              <a:gd name="connsiteX23" fmla="*/ 7924800 w 13195508"/>
              <a:gd name="connsiteY23" fmla="*/ 332070 h 4544055"/>
              <a:gd name="connsiteX24" fmla="*/ 7926293 w 13195508"/>
              <a:gd name="connsiteY24" fmla="*/ 585759 h 4544055"/>
              <a:gd name="connsiteX25" fmla="*/ 8062837 w 13195508"/>
              <a:gd name="connsiteY25" fmla="*/ 579790 h 4544055"/>
              <a:gd name="connsiteX26" fmla="*/ 8062837 w 13195508"/>
              <a:gd name="connsiteY26" fmla="*/ 691712 h 4544055"/>
              <a:gd name="connsiteX27" fmla="*/ 8535892 w 13195508"/>
              <a:gd name="connsiteY27" fmla="*/ 710365 h 4544055"/>
              <a:gd name="connsiteX28" fmla="*/ 8535892 w 13195508"/>
              <a:gd name="connsiteY28" fmla="*/ 2817477 h 4544055"/>
              <a:gd name="connsiteX29" fmla="*/ 9787923 w 13195508"/>
              <a:gd name="connsiteY29" fmla="*/ 2817477 h 4544055"/>
              <a:gd name="connsiteX30" fmla="*/ 9787923 w 13195508"/>
              <a:gd name="connsiteY30" fmla="*/ 652912 h 4544055"/>
              <a:gd name="connsiteX31" fmla="*/ 9953567 w 13195508"/>
              <a:gd name="connsiteY31" fmla="*/ 643959 h 4544055"/>
              <a:gd name="connsiteX32" fmla="*/ 9953567 w 13195508"/>
              <a:gd name="connsiteY32" fmla="*/ 529052 h 4544055"/>
              <a:gd name="connsiteX33" fmla="*/ 10102050 w 13195508"/>
              <a:gd name="connsiteY33" fmla="*/ 532037 h 4544055"/>
              <a:gd name="connsiteX34" fmla="*/ 10102796 w 13195508"/>
              <a:gd name="connsiteY34" fmla="*/ 265663 h 4544055"/>
              <a:gd name="connsiteX35" fmla="*/ 10199794 w 13195508"/>
              <a:gd name="connsiteY35" fmla="*/ 265663 h 4544055"/>
              <a:gd name="connsiteX36" fmla="*/ 10201286 w 13195508"/>
              <a:gd name="connsiteY36" fmla="*/ 524575 h 4544055"/>
              <a:gd name="connsiteX37" fmla="*/ 10364692 w 13195508"/>
              <a:gd name="connsiteY37" fmla="*/ 529798 h 4544055"/>
              <a:gd name="connsiteX38" fmla="*/ 10369169 w 13195508"/>
              <a:gd name="connsiteY38" fmla="*/ 648435 h 4544055"/>
              <a:gd name="connsiteX39" fmla="*/ 10538544 w 13195508"/>
              <a:gd name="connsiteY39" fmla="*/ 652912 h 4544055"/>
              <a:gd name="connsiteX40" fmla="*/ 10538544 w 13195508"/>
              <a:gd name="connsiteY40" fmla="*/ 2347406 h 4544055"/>
              <a:gd name="connsiteX41" fmla="*/ 13195508 w 13195508"/>
              <a:gd name="connsiteY41" fmla="*/ 0 h 4544055"/>
              <a:gd name="connsiteX0" fmla="*/ 0 w 13195508"/>
              <a:gd name="connsiteY0" fmla="*/ 4544055 h 4544055"/>
              <a:gd name="connsiteX1" fmla="*/ 1577349 w 13195508"/>
              <a:gd name="connsiteY1" fmla="*/ 4544055 h 4544055"/>
              <a:gd name="connsiteX2" fmla="*/ 1577349 w 13195508"/>
              <a:gd name="connsiteY2" fmla="*/ 2683917 h 4544055"/>
              <a:gd name="connsiteX3" fmla="*/ 1898938 w 13195508"/>
              <a:gd name="connsiteY3" fmla="*/ 2683917 h 4544055"/>
              <a:gd name="connsiteX4" fmla="*/ 1898938 w 13195508"/>
              <a:gd name="connsiteY4" fmla="*/ 2857023 h 4544055"/>
              <a:gd name="connsiteX5" fmla="*/ 2489884 w 13195508"/>
              <a:gd name="connsiteY5" fmla="*/ 2857023 h 4544055"/>
              <a:gd name="connsiteX6" fmla="*/ 2489884 w 13195508"/>
              <a:gd name="connsiteY6" fmla="*/ 4112038 h 4544055"/>
              <a:gd name="connsiteX7" fmla="*/ 3773999 w 13195508"/>
              <a:gd name="connsiteY7" fmla="*/ 4112038 h 4544055"/>
              <a:gd name="connsiteX8" fmla="*/ 3773999 w 13195508"/>
              <a:gd name="connsiteY8" fmla="*/ 2004180 h 4544055"/>
              <a:gd name="connsiteX9" fmla="*/ 4103794 w 13195508"/>
              <a:gd name="connsiteY9" fmla="*/ 2004180 h 4544055"/>
              <a:gd name="connsiteX10" fmla="*/ 4103794 w 13195508"/>
              <a:gd name="connsiteY10" fmla="*/ 1851966 h 4544055"/>
              <a:gd name="connsiteX11" fmla="*/ 4229893 w 13195508"/>
              <a:gd name="connsiteY11" fmla="*/ 1851966 h 4544055"/>
              <a:gd name="connsiteX12" fmla="*/ 4229893 w 13195508"/>
              <a:gd name="connsiteY12" fmla="*/ 1627377 h 4544055"/>
              <a:gd name="connsiteX13" fmla="*/ 4499997 w 13195508"/>
              <a:gd name="connsiteY13" fmla="*/ 1627377 h 4544055"/>
              <a:gd name="connsiteX14" fmla="*/ 4499997 w 13195508"/>
              <a:gd name="connsiteY14" fmla="*/ 3727773 h 4544055"/>
              <a:gd name="connsiteX15" fmla="*/ 5772920 w 13195508"/>
              <a:gd name="connsiteY15" fmla="*/ 3727773 h 4544055"/>
              <a:gd name="connsiteX16" fmla="*/ 5772920 w 13195508"/>
              <a:gd name="connsiteY16" fmla="*/ 1062545 h 4544055"/>
              <a:gd name="connsiteX17" fmla="*/ 6228068 w 13195508"/>
              <a:gd name="connsiteY17" fmla="*/ 1252066 h 4544055"/>
              <a:gd name="connsiteX18" fmla="*/ 6207176 w 13195508"/>
              <a:gd name="connsiteY18" fmla="*/ 1774367 h 4544055"/>
              <a:gd name="connsiteX19" fmla="*/ 6528018 w 13195508"/>
              <a:gd name="connsiteY19" fmla="*/ 1790036 h 4544055"/>
              <a:gd name="connsiteX20" fmla="*/ 6528018 w 13195508"/>
              <a:gd name="connsiteY20" fmla="*/ 3283071 h 4544055"/>
              <a:gd name="connsiteX21" fmla="*/ 7788256 w 13195508"/>
              <a:gd name="connsiteY21" fmla="*/ 3283071 h 4544055"/>
              <a:gd name="connsiteX22" fmla="*/ 7788256 w 13195508"/>
              <a:gd name="connsiteY22" fmla="*/ 332070 h 4544055"/>
              <a:gd name="connsiteX23" fmla="*/ 7924800 w 13195508"/>
              <a:gd name="connsiteY23" fmla="*/ 332070 h 4544055"/>
              <a:gd name="connsiteX24" fmla="*/ 7926293 w 13195508"/>
              <a:gd name="connsiteY24" fmla="*/ 585759 h 4544055"/>
              <a:gd name="connsiteX25" fmla="*/ 8062837 w 13195508"/>
              <a:gd name="connsiteY25" fmla="*/ 579790 h 4544055"/>
              <a:gd name="connsiteX26" fmla="*/ 8062837 w 13195508"/>
              <a:gd name="connsiteY26" fmla="*/ 691712 h 4544055"/>
              <a:gd name="connsiteX27" fmla="*/ 8535892 w 13195508"/>
              <a:gd name="connsiteY27" fmla="*/ 710365 h 4544055"/>
              <a:gd name="connsiteX28" fmla="*/ 8535892 w 13195508"/>
              <a:gd name="connsiteY28" fmla="*/ 2817477 h 4544055"/>
              <a:gd name="connsiteX29" fmla="*/ 9787923 w 13195508"/>
              <a:gd name="connsiteY29" fmla="*/ 2817477 h 4544055"/>
              <a:gd name="connsiteX30" fmla="*/ 9787923 w 13195508"/>
              <a:gd name="connsiteY30" fmla="*/ 652912 h 4544055"/>
              <a:gd name="connsiteX31" fmla="*/ 9953567 w 13195508"/>
              <a:gd name="connsiteY31" fmla="*/ 643959 h 4544055"/>
              <a:gd name="connsiteX32" fmla="*/ 9953567 w 13195508"/>
              <a:gd name="connsiteY32" fmla="*/ 529052 h 4544055"/>
              <a:gd name="connsiteX33" fmla="*/ 10102050 w 13195508"/>
              <a:gd name="connsiteY33" fmla="*/ 532037 h 4544055"/>
              <a:gd name="connsiteX34" fmla="*/ 10102796 w 13195508"/>
              <a:gd name="connsiteY34" fmla="*/ 265663 h 4544055"/>
              <a:gd name="connsiteX35" fmla="*/ 10199794 w 13195508"/>
              <a:gd name="connsiteY35" fmla="*/ 265663 h 4544055"/>
              <a:gd name="connsiteX36" fmla="*/ 10201286 w 13195508"/>
              <a:gd name="connsiteY36" fmla="*/ 524575 h 4544055"/>
              <a:gd name="connsiteX37" fmla="*/ 10364692 w 13195508"/>
              <a:gd name="connsiteY37" fmla="*/ 529798 h 4544055"/>
              <a:gd name="connsiteX38" fmla="*/ 10369169 w 13195508"/>
              <a:gd name="connsiteY38" fmla="*/ 648435 h 4544055"/>
              <a:gd name="connsiteX39" fmla="*/ 10538544 w 13195508"/>
              <a:gd name="connsiteY39" fmla="*/ 652912 h 4544055"/>
              <a:gd name="connsiteX40" fmla="*/ 10538544 w 13195508"/>
              <a:gd name="connsiteY40" fmla="*/ 2347406 h 4544055"/>
              <a:gd name="connsiteX41" fmla="*/ 13195508 w 13195508"/>
              <a:gd name="connsiteY41" fmla="*/ 0 h 4544055"/>
              <a:gd name="connsiteX0" fmla="*/ 0 w 13195508"/>
              <a:gd name="connsiteY0" fmla="*/ 4544055 h 4544055"/>
              <a:gd name="connsiteX1" fmla="*/ 1577349 w 13195508"/>
              <a:gd name="connsiteY1" fmla="*/ 4544055 h 4544055"/>
              <a:gd name="connsiteX2" fmla="*/ 1577349 w 13195508"/>
              <a:gd name="connsiteY2" fmla="*/ 2683917 h 4544055"/>
              <a:gd name="connsiteX3" fmla="*/ 1898938 w 13195508"/>
              <a:gd name="connsiteY3" fmla="*/ 2683917 h 4544055"/>
              <a:gd name="connsiteX4" fmla="*/ 1898938 w 13195508"/>
              <a:gd name="connsiteY4" fmla="*/ 2857023 h 4544055"/>
              <a:gd name="connsiteX5" fmla="*/ 2489884 w 13195508"/>
              <a:gd name="connsiteY5" fmla="*/ 2857023 h 4544055"/>
              <a:gd name="connsiteX6" fmla="*/ 2489884 w 13195508"/>
              <a:gd name="connsiteY6" fmla="*/ 4112038 h 4544055"/>
              <a:gd name="connsiteX7" fmla="*/ 3773999 w 13195508"/>
              <a:gd name="connsiteY7" fmla="*/ 4112038 h 4544055"/>
              <a:gd name="connsiteX8" fmla="*/ 3773999 w 13195508"/>
              <a:gd name="connsiteY8" fmla="*/ 2004180 h 4544055"/>
              <a:gd name="connsiteX9" fmla="*/ 4103794 w 13195508"/>
              <a:gd name="connsiteY9" fmla="*/ 2004180 h 4544055"/>
              <a:gd name="connsiteX10" fmla="*/ 4103794 w 13195508"/>
              <a:gd name="connsiteY10" fmla="*/ 1851966 h 4544055"/>
              <a:gd name="connsiteX11" fmla="*/ 4229893 w 13195508"/>
              <a:gd name="connsiteY11" fmla="*/ 1851966 h 4544055"/>
              <a:gd name="connsiteX12" fmla="*/ 4229893 w 13195508"/>
              <a:gd name="connsiteY12" fmla="*/ 1627377 h 4544055"/>
              <a:gd name="connsiteX13" fmla="*/ 4499997 w 13195508"/>
              <a:gd name="connsiteY13" fmla="*/ 1627377 h 4544055"/>
              <a:gd name="connsiteX14" fmla="*/ 4499997 w 13195508"/>
              <a:gd name="connsiteY14" fmla="*/ 3727773 h 4544055"/>
              <a:gd name="connsiteX15" fmla="*/ 5772920 w 13195508"/>
              <a:gd name="connsiteY15" fmla="*/ 3727773 h 4544055"/>
              <a:gd name="connsiteX16" fmla="*/ 5772920 w 13195508"/>
              <a:gd name="connsiteY16" fmla="*/ 1062545 h 4544055"/>
              <a:gd name="connsiteX17" fmla="*/ 6228068 w 13195508"/>
              <a:gd name="connsiteY17" fmla="*/ 1252066 h 4544055"/>
              <a:gd name="connsiteX18" fmla="*/ 6207176 w 13195508"/>
              <a:gd name="connsiteY18" fmla="*/ 1774367 h 4544055"/>
              <a:gd name="connsiteX19" fmla="*/ 6528018 w 13195508"/>
              <a:gd name="connsiteY19" fmla="*/ 1790036 h 4544055"/>
              <a:gd name="connsiteX20" fmla="*/ 6528018 w 13195508"/>
              <a:gd name="connsiteY20" fmla="*/ 3283071 h 4544055"/>
              <a:gd name="connsiteX21" fmla="*/ 7788256 w 13195508"/>
              <a:gd name="connsiteY21" fmla="*/ 3283071 h 4544055"/>
              <a:gd name="connsiteX22" fmla="*/ 7788256 w 13195508"/>
              <a:gd name="connsiteY22" fmla="*/ 332070 h 4544055"/>
              <a:gd name="connsiteX23" fmla="*/ 7924800 w 13195508"/>
              <a:gd name="connsiteY23" fmla="*/ 332070 h 4544055"/>
              <a:gd name="connsiteX24" fmla="*/ 7926293 w 13195508"/>
              <a:gd name="connsiteY24" fmla="*/ 585759 h 4544055"/>
              <a:gd name="connsiteX25" fmla="*/ 8062837 w 13195508"/>
              <a:gd name="connsiteY25" fmla="*/ 579790 h 4544055"/>
              <a:gd name="connsiteX26" fmla="*/ 8062837 w 13195508"/>
              <a:gd name="connsiteY26" fmla="*/ 691712 h 4544055"/>
              <a:gd name="connsiteX27" fmla="*/ 8535892 w 13195508"/>
              <a:gd name="connsiteY27" fmla="*/ 710365 h 4544055"/>
              <a:gd name="connsiteX28" fmla="*/ 8535892 w 13195508"/>
              <a:gd name="connsiteY28" fmla="*/ 2817477 h 4544055"/>
              <a:gd name="connsiteX29" fmla="*/ 9787923 w 13195508"/>
              <a:gd name="connsiteY29" fmla="*/ 2817477 h 4544055"/>
              <a:gd name="connsiteX30" fmla="*/ 9787923 w 13195508"/>
              <a:gd name="connsiteY30" fmla="*/ 652912 h 4544055"/>
              <a:gd name="connsiteX31" fmla="*/ 9953567 w 13195508"/>
              <a:gd name="connsiteY31" fmla="*/ 643959 h 4544055"/>
              <a:gd name="connsiteX32" fmla="*/ 9953567 w 13195508"/>
              <a:gd name="connsiteY32" fmla="*/ 529052 h 4544055"/>
              <a:gd name="connsiteX33" fmla="*/ 10102050 w 13195508"/>
              <a:gd name="connsiteY33" fmla="*/ 532037 h 4544055"/>
              <a:gd name="connsiteX34" fmla="*/ 10102796 w 13195508"/>
              <a:gd name="connsiteY34" fmla="*/ 265663 h 4544055"/>
              <a:gd name="connsiteX35" fmla="*/ 10199794 w 13195508"/>
              <a:gd name="connsiteY35" fmla="*/ 265663 h 4544055"/>
              <a:gd name="connsiteX36" fmla="*/ 10201286 w 13195508"/>
              <a:gd name="connsiteY36" fmla="*/ 524575 h 4544055"/>
              <a:gd name="connsiteX37" fmla="*/ 10364692 w 13195508"/>
              <a:gd name="connsiteY37" fmla="*/ 529798 h 4544055"/>
              <a:gd name="connsiteX38" fmla="*/ 10369169 w 13195508"/>
              <a:gd name="connsiteY38" fmla="*/ 648435 h 4544055"/>
              <a:gd name="connsiteX39" fmla="*/ 10538544 w 13195508"/>
              <a:gd name="connsiteY39" fmla="*/ 652912 h 4544055"/>
              <a:gd name="connsiteX40" fmla="*/ 10538544 w 13195508"/>
              <a:gd name="connsiteY40" fmla="*/ 2347406 h 4544055"/>
              <a:gd name="connsiteX41" fmla="*/ 13195508 w 13195508"/>
              <a:gd name="connsiteY41" fmla="*/ 0 h 4544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3195508" h="4544055">
                <a:moveTo>
                  <a:pt x="0" y="4544055"/>
                </a:moveTo>
                <a:lnTo>
                  <a:pt x="1577349" y="4544055"/>
                </a:lnTo>
                <a:lnTo>
                  <a:pt x="1577349" y="2683917"/>
                </a:lnTo>
                <a:lnTo>
                  <a:pt x="1898938" y="2683917"/>
                </a:lnTo>
                <a:lnTo>
                  <a:pt x="1898938" y="2857023"/>
                </a:lnTo>
                <a:lnTo>
                  <a:pt x="2489884" y="2857023"/>
                </a:lnTo>
                <a:lnTo>
                  <a:pt x="2489884" y="4112038"/>
                </a:lnTo>
                <a:lnTo>
                  <a:pt x="3773999" y="4112038"/>
                </a:lnTo>
                <a:lnTo>
                  <a:pt x="3773999" y="2004180"/>
                </a:lnTo>
                <a:lnTo>
                  <a:pt x="4103794" y="2004180"/>
                </a:lnTo>
                <a:lnTo>
                  <a:pt x="4103794" y="1851966"/>
                </a:lnTo>
                <a:lnTo>
                  <a:pt x="4229893" y="1851966"/>
                </a:lnTo>
                <a:lnTo>
                  <a:pt x="4229893" y="1627377"/>
                </a:lnTo>
                <a:lnTo>
                  <a:pt x="4499997" y="1627377"/>
                </a:lnTo>
                <a:lnTo>
                  <a:pt x="4499997" y="3727773"/>
                </a:lnTo>
                <a:lnTo>
                  <a:pt x="5772920" y="3727773"/>
                </a:lnTo>
                <a:lnTo>
                  <a:pt x="5772920" y="1062545"/>
                </a:lnTo>
                <a:lnTo>
                  <a:pt x="6228068" y="1252066"/>
                </a:lnTo>
                <a:lnTo>
                  <a:pt x="6207176" y="1774367"/>
                </a:lnTo>
                <a:lnTo>
                  <a:pt x="6528018" y="1790036"/>
                </a:lnTo>
                <a:lnTo>
                  <a:pt x="6528018" y="3283071"/>
                </a:lnTo>
                <a:lnTo>
                  <a:pt x="7788256" y="3283071"/>
                </a:lnTo>
                <a:lnTo>
                  <a:pt x="7788256" y="332070"/>
                </a:lnTo>
                <a:lnTo>
                  <a:pt x="7924800" y="332070"/>
                </a:lnTo>
                <a:cubicBezTo>
                  <a:pt x="7925298" y="416633"/>
                  <a:pt x="7925795" y="501196"/>
                  <a:pt x="7926293" y="585759"/>
                </a:cubicBezTo>
                <a:lnTo>
                  <a:pt x="8062837" y="579790"/>
                </a:lnTo>
                <a:lnTo>
                  <a:pt x="8062837" y="691712"/>
                </a:lnTo>
                <a:lnTo>
                  <a:pt x="8535892" y="710365"/>
                </a:lnTo>
                <a:lnTo>
                  <a:pt x="8535892" y="2817477"/>
                </a:lnTo>
                <a:lnTo>
                  <a:pt x="9787923" y="2817477"/>
                </a:lnTo>
                <a:lnTo>
                  <a:pt x="9787923" y="652912"/>
                </a:lnTo>
                <a:lnTo>
                  <a:pt x="9953567" y="643959"/>
                </a:lnTo>
                <a:lnTo>
                  <a:pt x="9953567" y="529052"/>
                </a:lnTo>
                <a:lnTo>
                  <a:pt x="10102050" y="532037"/>
                </a:lnTo>
                <a:cubicBezTo>
                  <a:pt x="10102299" y="443246"/>
                  <a:pt x="10102547" y="354454"/>
                  <a:pt x="10102796" y="265663"/>
                </a:cubicBezTo>
                <a:lnTo>
                  <a:pt x="10199794" y="265663"/>
                </a:lnTo>
                <a:cubicBezTo>
                  <a:pt x="10200291" y="351967"/>
                  <a:pt x="10200789" y="438271"/>
                  <a:pt x="10201286" y="524575"/>
                </a:cubicBezTo>
                <a:lnTo>
                  <a:pt x="10364692" y="529798"/>
                </a:lnTo>
                <a:lnTo>
                  <a:pt x="10369169" y="648435"/>
                </a:lnTo>
                <a:lnTo>
                  <a:pt x="10538544" y="652912"/>
                </a:lnTo>
                <a:lnTo>
                  <a:pt x="10538544" y="2347406"/>
                </a:lnTo>
                <a:cubicBezTo>
                  <a:pt x="11319667" y="1647690"/>
                  <a:pt x="12335986" y="751980"/>
                  <a:pt x="13195508" y="0"/>
                </a:cubicBezTo>
              </a:path>
            </a:pathLst>
          </a:custGeom>
          <a:noFill/>
          <a:ln w="37307" cap="flat">
            <a:solidFill>
              <a:schemeClr val="accent4"/>
            </a:solidFill>
            <a:prstDash val="solid"/>
            <a:miter/>
            <a:headEnd type="oval" w="lg" len="lg"/>
            <a:tailEnd type="triangle" w="lg" len="lg"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607" name="Group 2606">
            <a:extLst>
              <a:ext uri="{FF2B5EF4-FFF2-40B4-BE49-F238E27FC236}">
                <a16:creationId xmlns:a16="http://schemas.microsoft.com/office/drawing/2014/main" id="{5E9D57F8-B3F9-4B1A-8CFC-9131D2D917E8}"/>
              </a:ext>
            </a:extLst>
          </p:cNvPr>
          <p:cNvGrpSpPr/>
          <p:nvPr/>
        </p:nvGrpSpPr>
        <p:grpSpPr>
          <a:xfrm>
            <a:off x="4033148" y="5122013"/>
            <a:ext cx="1416691" cy="640418"/>
            <a:chOff x="203895" y="3409836"/>
            <a:chExt cx="1761331" cy="640418"/>
          </a:xfrm>
        </p:grpSpPr>
        <p:sp>
          <p:nvSpPr>
            <p:cNvPr id="2608" name="TextBox 2607">
              <a:extLst>
                <a:ext uri="{FF2B5EF4-FFF2-40B4-BE49-F238E27FC236}">
                  <a16:creationId xmlns:a16="http://schemas.microsoft.com/office/drawing/2014/main" id="{4F001BD1-F66A-4C07-9CA6-8F8F22A00E85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609" name="TextBox 2608">
              <a:extLst>
                <a:ext uri="{FF2B5EF4-FFF2-40B4-BE49-F238E27FC236}">
                  <a16:creationId xmlns:a16="http://schemas.microsoft.com/office/drawing/2014/main" id="{5120E8AD-8A90-4351-86AF-E90B751258A1}"/>
                </a:ext>
              </a:extLst>
            </p:cNvPr>
            <p:cNvSpPr txBox="1"/>
            <p:nvPr/>
          </p:nvSpPr>
          <p:spPr>
            <a:xfrm>
              <a:off x="203895" y="3773255"/>
              <a:ext cx="17613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610" name="Group 2609">
            <a:extLst>
              <a:ext uri="{FF2B5EF4-FFF2-40B4-BE49-F238E27FC236}">
                <a16:creationId xmlns:a16="http://schemas.microsoft.com/office/drawing/2014/main" id="{4F82BA84-C640-46D5-80E1-413FB989ED25}"/>
              </a:ext>
            </a:extLst>
          </p:cNvPr>
          <p:cNvGrpSpPr/>
          <p:nvPr/>
        </p:nvGrpSpPr>
        <p:grpSpPr>
          <a:xfrm>
            <a:off x="5563777" y="4792154"/>
            <a:ext cx="1416691" cy="640418"/>
            <a:chOff x="203895" y="3409836"/>
            <a:chExt cx="1761331" cy="640418"/>
          </a:xfrm>
        </p:grpSpPr>
        <p:sp>
          <p:nvSpPr>
            <p:cNvPr id="2611" name="TextBox 2610">
              <a:extLst>
                <a:ext uri="{FF2B5EF4-FFF2-40B4-BE49-F238E27FC236}">
                  <a16:creationId xmlns:a16="http://schemas.microsoft.com/office/drawing/2014/main" id="{9A46D658-7741-4ABD-8FA8-8C0C96C09856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612" name="TextBox 2611">
              <a:extLst>
                <a:ext uri="{FF2B5EF4-FFF2-40B4-BE49-F238E27FC236}">
                  <a16:creationId xmlns:a16="http://schemas.microsoft.com/office/drawing/2014/main" id="{CA9196AB-3EFA-4965-9EC0-A95B9DD4CE95}"/>
                </a:ext>
              </a:extLst>
            </p:cNvPr>
            <p:cNvSpPr txBox="1"/>
            <p:nvPr/>
          </p:nvSpPr>
          <p:spPr>
            <a:xfrm>
              <a:off x="203895" y="3773255"/>
              <a:ext cx="17613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613" name="Group 2612">
            <a:extLst>
              <a:ext uri="{FF2B5EF4-FFF2-40B4-BE49-F238E27FC236}">
                <a16:creationId xmlns:a16="http://schemas.microsoft.com/office/drawing/2014/main" id="{C6766AAB-7E7C-43A0-A5D2-B0BEDC0EF2D8}"/>
              </a:ext>
            </a:extLst>
          </p:cNvPr>
          <p:cNvGrpSpPr/>
          <p:nvPr/>
        </p:nvGrpSpPr>
        <p:grpSpPr>
          <a:xfrm>
            <a:off x="7094406" y="4462295"/>
            <a:ext cx="1416691" cy="640418"/>
            <a:chOff x="203895" y="3409836"/>
            <a:chExt cx="1761331" cy="640418"/>
          </a:xfrm>
        </p:grpSpPr>
        <p:sp>
          <p:nvSpPr>
            <p:cNvPr id="2614" name="TextBox 2613">
              <a:extLst>
                <a:ext uri="{FF2B5EF4-FFF2-40B4-BE49-F238E27FC236}">
                  <a16:creationId xmlns:a16="http://schemas.microsoft.com/office/drawing/2014/main" id="{E8C86BA4-2FCC-421D-801E-A25EE3E102AA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615" name="TextBox 2614">
              <a:extLst>
                <a:ext uri="{FF2B5EF4-FFF2-40B4-BE49-F238E27FC236}">
                  <a16:creationId xmlns:a16="http://schemas.microsoft.com/office/drawing/2014/main" id="{28AFB508-DF21-4076-BBD8-DF38B604F4EC}"/>
                </a:ext>
              </a:extLst>
            </p:cNvPr>
            <p:cNvSpPr txBox="1"/>
            <p:nvPr/>
          </p:nvSpPr>
          <p:spPr>
            <a:xfrm>
              <a:off x="203895" y="3773255"/>
              <a:ext cx="17613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2616" name="Group 2615">
            <a:extLst>
              <a:ext uri="{FF2B5EF4-FFF2-40B4-BE49-F238E27FC236}">
                <a16:creationId xmlns:a16="http://schemas.microsoft.com/office/drawing/2014/main" id="{B2EEE5F1-8295-415F-91FE-B479A6AA5134}"/>
              </a:ext>
            </a:extLst>
          </p:cNvPr>
          <p:cNvGrpSpPr/>
          <p:nvPr/>
        </p:nvGrpSpPr>
        <p:grpSpPr>
          <a:xfrm>
            <a:off x="8625036" y="4159518"/>
            <a:ext cx="1416691" cy="613336"/>
            <a:chOff x="203895" y="3436918"/>
            <a:chExt cx="1761331" cy="613336"/>
          </a:xfrm>
        </p:grpSpPr>
        <p:sp>
          <p:nvSpPr>
            <p:cNvPr id="2617" name="TextBox 2616">
              <a:extLst>
                <a:ext uri="{FF2B5EF4-FFF2-40B4-BE49-F238E27FC236}">
                  <a16:creationId xmlns:a16="http://schemas.microsoft.com/office/drawing/2014/main" id="{A8AF1198-138A-4478-A242-F3A2169897FA}"/>
                </a:ext>
              </a:extLst>
            </p:cNvPr>
            <p:cNvSpPr txBox="1"/>
            <p:nvPr/>
          </p:nvSpPr>
          <p:spPr>
            <a:xfrm>
              <a:off x="206828" y="3436918"/>
              <a:ext cx="1758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618" name="TextBox 2617">
              <a:extLst>
                <a:ext uri="{FF2B5EF4-FFF2-40B4-BE49-F238E27FC236}">
                  <a16:creationId xmlns:a16="http://schemas.microsoft.com/office/drawing/2014/main" id="{C4D12BA6-18FF-4F30-887B-3D2523B83855}"/>
                </a:ext>
              </a:extLst>
            </p:cNvPr>
            <p:cNvSpPr txBox="1"/>
            <p:nvPr/>
          </p:nvSpPr>
          <p:spPr>
            <a:xfrm>
              <a:off x="203895" y="3773255"/>
              <a:ext cx="17613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2619" name="TextBox 2618">
            <a:extLst>
              <a:ext uri="{FF2B5EF4-FFF2-40B4-BE49-F238E27FC236}">
                <a16:creationId xmlns:a16="http://schemas.microsoft.com/office/drawing/2014/main" id="{D1BF4454-45B7-49BA-9CF5-28A9FE0C8096}"/>
              </a:ext>
            </a:extLst>
          </p:cNvPr>
          <p:cNvSpPr txBox="1"/>
          <p:nvPr/>
        </p:nvSpPr>
        <p:spPr>
          <a:xfrm>
            <a:off x="854725" y="1981090"/>
            <a:ext cx="386319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1"/>
                </a:solidFill>
                <a:cs typeface="Arial" pitchFamily="34" charset="0"/>
              </a:rPr>
              <a:t>ALLPPT Layout </a:t>
            </a:r>
            <a:r>
              <a:rPr lang="en-GB" altLang="ko-KR" dirty="0">
                <a:cs typeface="Arial" pitchFamily="34" charset="0"/>
              </a:rPr>
              <a:t>Clean Text Slide for your Presentation. ALLPPT Layout Clean Text Slide for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58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66</cp:revision>
  <dcterms:created xsi:type="dcterms:W3CDTF">2018-02-18T19:39:47Z</dcterms:created>
  <dcterms:modified xsi:type="dcterms:W3CDTF">2019-04-25T04:32:36Z</dcterms:modified>
</cp:coreProperties>
</file>