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C3B33B83-D58D-4FC9-AADE-E433CB23B2C6}"/>
              </a:ext>
            </a:extLst>
          </p:cNvPr>
          <p:cNvSpPr/>
          <p:nvPr/>
        </p:nvSpPr>
        <p:spPr>
          <a:xfrm>
            <a:off x="1195453" y="1959918"/>
            <a:ext cx="2202428" cy="1069545"/>
          </a:xfrm>
          <a:prstGeom prst="rect">
            <a:avLst/>
          </a:prstGeom>
          <a:gradFill>
            <a:gsLst>
              <a:gs pos="0">
                <a:schemeClr val="accent1">
                  <a:lumMod val="83000"/>
                </a:schemeClr>
              </a:gs>
              <a:gs pos="100000">
                <a:schemeClr val="accent1">
                  <a:lumMod val="8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4" name="Rounded Rectangle 6">
            <a:extLst>
              <a:ext uri="{FF2B5EF4-FFF2-40B4-BE49-F238E27FC236}">
                <a16:creationId xmlns:a16="http://schemas.microsoft.com/office/drawing/2014/main" id="{EB14A913-5A36-4DE8-90FD-C1D86BF3C153}"/>
              </a:ext>
            </a:extLst>
          </p:cNvPr>
          <p:cNvSpPr/>
          <p:nvPr/>
        </p:nvSpPr>
        <p:spPr>
          <a:xfrm>
            <a:off x="1550807" y="1910476"/>
            <a:ext cx="9684641" cy="1175412"/>
          </a:xfrm>
          <a:prstGeom prst="roundRect">
            <a:avLst>
              <a:gd name="adj" fmla="val 5329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5" name="Isosceles Triangle 3">
            <a:extLst>
              <a:ext uri="{FF2B5EF4-FFF2-40B4-BE49-F238E27FC236}">
                <a16:creationId xmlns:a16="http://schemas.microsoft.com/office/drawing/2014/main" id="{1248D881-1FE8-4C5E-B0F3-E59386CD9B52}"/>
              </a:ext>
            </a:extLst>
          </p:cNvPr>
          <p:cNvSpPr/>
          <p:nvPr/>
        </p:nvSpPr>
        <p:spPr>
          <a:xfrm rot="5400000">
            <a:off x="980273" y="1923225"/>
            <a:ext cx="1070443" cy="1143829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6" name="Rounded Rectangle 9">
            <a:extLst>
              <a:ext uri="{FF2B5EF4-FFF2-40B4-BE49-F238E27FC236}">
                <a16:creationId xmlns:a16="http://schemas.microsoft.com/office/drawing/2014/main" id="{52E43CEC-C7D1-43D4-8A62-7B5FC0990D97}"/>
              </a:ext>
            </a:extLst>
          </p:cNvPr>
          <p:cNvSpPr/>
          <p:nvPr/>
        </p:nvSpPr>
        <p:spPr>
          <a:xfrm>
            <a:off x="5026400" y="1903825"/>
            <a:ext cx="6209047" cy="1182063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237" name="그룹 4">
            <a:extLst>
              <a:ext uri="{FF2B5EF4-FFF2-40B4-BE49-F238E27FC236}">
                <a16:creationId xmlns:a16="http://schemas.microsoft.com/office/drawing/2014/main" id="{1294036C-EEBE-458B-B7CD-7ED20CA4513D}"/>
              </a:ext>
            </a:extLst>
          </p:cNvPr>
          <p:cNvGrpSpPr/>
          <p:nvPr/>
        </p:nvGrpSpPr>
        <p:grpSpPr>
          <a:xfrm>
            <a:off x="2255542" y="2048578"/>
            <a:ext cx="2561425" cy="895325"/>
            <a:chOff x="2109621" y="2004617"/>
            <a:chExt cx="2561425" cy="895325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B2CA9EBF-B385-4D1A-BC3B-212F455780D8}"/>
                </a:ext>
              </a:extLst>
            </p:cNvPr>
            <p:cNvSpPr txBox="1"/>
            <p:nvPr/>
          </p:nvSpPr>
          <p:spPr>
            <a:xfrm>
              <a:off x="2131831" y="2253611"/>
              <a:ext cx="253921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86EF3F83-296B-4180-9B5A-433AF97AE439}"/>
                </a:ext>
              </a:extLst>
            </p:cNvPr>
            <p:cNvSpPr txBox="1"/>
            <p:nvPr/>
          </p:nvSpPr>
          <p:spPr>
            <a:xfrm>
              <a:off x="2109621" y="2004617"/>
              <a:ext cx="2550319" cy="276999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213052CD-CF25-4315-8F6F-EAD8539DD656}"/>
              </a:ext>
            </a:extLst>
          </p:cNvPr>
          <p:cNvGrpSpPr/>
          <p:nvPr/>
        </p:nvGrpSpPr>
        <p:grpSpPr>
          <a:xfrm>
            <a:off x="5426545" y="2005540"/>
            <a:ext cx="1526872" cy="900096"/>
            <a:chOff x="4139952" y="1998365"/>
            <a:chExt cx="1309549" cy="771984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F81BF11A-0161-4D00-B58F-3F273952CC3F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FE93A0C8-0246-4F3B-85DB-AA9A342F09CD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8FC5F3F8-291C-41B2-A6D3-973C8CD8D4A6}"/>
              </a:ext>
            </a:extLst>
          </p:cNvPr>
          <p:cNvGrpSpPr/>
          <p:nvPr/>
        </p:nvGrpSpPr>
        <p:grpSpPr>
          <a:xfrm>
            <a:off x="7504775" y="1994435"/>
            <a:ext cx="1526872" cy="900096"/>
            <a:chOff x="4139952" y="1998365"/>
            <a:chExt cx="1309549" cy="771984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CD68B59C-2C12-4A3E-AAE8-FE5102D2E2BB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9BF35199-2EC7-4D7C-8387-E7DC3278B7A3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D44E2ECF-0411-4124-84F3-460462C11A88}"/>
              </a:ext>
            </a:extLst>
          </p:cNvPr>
          <p:cNvGrpSpPr/>
          <p:nvPr/>
        </p:nvGrpSpPr>
        <p:grpSpPr>
          <a:xfrm>
            <a:off x="9583003" y="1994435"/>
            <a:ext cx="1526872" cy="900096"/>
            <a:chOff x="4139952" y="1998365"/>
            <a:chExt cx="1309549" cy="771984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E92F8CFD-20AE-4338-B98D-21B3A4CEFE94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500741C9-8AA1-418B-881B-12CDFED08B4E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F29A28F6-E353-4C66-BAC1-6F722D2C5B01}"/>
              </a:ext>
            </a:extLst>
          </p:cNvPr>
          <p:cNvCxnSpPr/>
          <p:nvPr/>
        </p:nvCxnSpPr>
        <p:spPr>
          <a:xfrm>
            <a:off x="7229096" y="2151650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02D5D1EC-B29C-4E68-A3F7-D34C71A9D901}"/>
              </a:ext>
            </a:extLst>
          </p:cNvPr>
          <p:cNvCxnSpPr/>
          <p:nvPr/>
        </p:nvCxnSpPr>
        <p:spPr>
          <a:xfrm>
            <a:off x="9307326" y="2162350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>
            <a:extLst>
              <a:ext uri="{FF2B5EF4-FFF2-40B4-BE49-F238E27FC236}">
                <a16:creationId xmlns:a16="http://schemas.microsoft.com/office/drawing/2014/main" id="{D251F79F-1A6F-4B29-A6FF-B449DF728F5F}"/>
              </a:ext>
            </a:extLst>
          </p:cNvPr>
          <p:cNvSpPr txBox="1"/>
          <p:nvPr/>
        </p:nvSpPr>
        <p:spPr>
          <a:xfrm>
            <a:off x="965790" y="2122815"/>
            <a:ext cx="1143830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3600" b="1" dirty="0">
                <a:solidFill>
                  <a:schemeClr val="bg1"/>
                </a:solidFill>
              </a:rPr>
              <a:t>01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61571F48-62C9-4334-9BE6-3235BA6335B4}"/>
              </a:ext>
            </a:extLst>
          </p:cNvPr>
          <p:cNvSpPr/>
          <p:nvPr/>
        </p:nvSpPr>
        <p:spPr>
          <a:xfrm>
            <a:off x="1195453" y="3425345"/>
            <a:ext cx="2202428" cy="1069545"/>
          </a:xfrm>
          <a:prstGeom prst="rect">
            <a:avLst/>
          </a:prstGeom>
          <a:gradFill>
            <a:gsLst>
              <a:gs pos="0">
                <a:schemeClr val="accent2">
                  <a:lumMod val="84000"/>
                </a:schemeClr>
              </a:gs>
              <a:gs pos="100000">
                <a:schemeClr val="accent2">
                  <a:lumMod val="8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53" name="Rounded Rectangle 31">
            <a:extLst>
              <a:ext uri="{FF2B5EF4-FFF2-40B4-BE49-F238E27FC236}">
                <a16:creationId xmlns:a16="http://schemas.microsoft.com/office/drawing/2014/main" id="{81B93EBD-E0A3-4CB0-893E-408BAE7AD3A4}"/>
              </a:ext>
            </a:extLst>
          </p:cNvPr>
          <p:cNvSpPr/>
          <p:nvPr/>
        </p:nvSpPr>
        <p:spPr>
          <a:xfrm>
            <a:off x="1550807" y="3375903"/>
            <a:ext cx="9684641" cy="1175412"/>
          </a:xfrm>
          <a:prstGeom prst="roundRect">
            <a:avLst>
              <a:gd name="adj" fmla="val 5329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54" name="Isosceles Triangle 3">
            <a:extLst>
              <a:ext uri="{FF2B5EF4-FFF2-40B4-BE49-F238E27FC236}">
                <a16:creationId xmlns:a16="http://schemas.microsoft.com/office/drawing/2014/main" id="{A2D8A24E-8F36-4101-ADC3-982F7BC0E311}"/>
              </a:ext>
            </a:extLst>
          </p:cNvPr>
          <p:cNvSpPr/>
          <p:nvPr/>
        </p:nvSpPr>
        <p:spPr>
          <a:xfrm rot="5400000">
            <a:off x="980273" y="3388652"/>
            <a:ext cx="1070443" cy="1143829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55" name="Rounded Rectangle 9">
            <a:extLst>
              <a:ext uri="{FF2B5EF4-FFF2-40B4-BE49-F238E27FC236}">
                <a16:creationId xmlns:a16="http://schemas.microsoft.com/office/drawing/2014/main" id="{73FE192C-EA0F-4551-A557-2ED7DF396CFF}"/>
              </a:ext>
            </a:extLst>
          </p:cNvPr>
          <p:cNvSpPr/>
          <p:nvPr/>
        </p:nvSpPr>
        <p:spPr>
          <a:xfrm>
            <a:off x="5026400" y="3369252"/>
            <a:ext cx="6209047" cy="1182063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256" name="그룹 5">
            <a:extLst>
              <a:ext uri="{FF2B5EF4-FFF2-40B4-BE49-F238E27FC236}">
                <a16:creationId xmlns:a16="http://schemas.microsoft.com/office/drawing/2014/main" id="{49C64E48-53AF-4D57-AF2F-5218DF1F505E}"/>
              </a:ext>
            </a:extLst>
          </p:cNvPr>
          <p:cNvGrpSpPr/>
          <p:nvPr/>
        </p:nvGrpSpPr>
        <p:grpSpPr>
          <a:xfrm>
            <a:off x="2255542" y="3514005"/>
            <a:ext cx="2561425" cy="895325"/>
            <a:chOff x="2109621" y="3470044"/>
            <a:chExt cx="2561425" cy="895325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81AB27BE-6C1B-43AA-9474-0772B770B366}"/>
                </a:ext>
              </a:extLst>
            </p:cNvPr>
            <p:cNvSpPr txBox="1"/>
            <p:nvPr/>
          </p:nvSpPr>
          <p:spPr>
            <a:xfrm>
              <a:off x="2131831" y="3719038"/>
              <a:ext cx="253921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EE925520-AB88-45C1-9688-85D034DB2C81}"/>
                </a:ext>
              </a:extLst>
            </p:cNvPr>
            <p:cNvSpPr txBox="1"/>
            <p:nvPr/>
          </p:nvSpPr>
          <p:spPr>
            <a:xfrm>
              <a:off x="2109621" y="3470044"/>
              <a:ext cx="2550319" cy="276999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E3075EF7-91A8-4AAA-97F2-3A9DB087DA5C}"/>
              </a:ext>
            </a:extLst>
          </p:cNvPr>
          <p:cNvGrpSpPr/>
          <p:nvPr/>
        </p:nvGrpSpPr>
        <p:grpSpPr>
          <a:xfrm>
            <a:off x="5426545" y="3470967"/>
            <a:ext cx="1526872" cy="900096"/>
            <a:chOff x="4139952" y="1998365"/>
            <a:chExt cx="1309549" cy="771984"/>
          </a:xfrm>
        </p:grpSpPr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84183528-63A0-4CDC-B584-0C073EDAC602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C6989708-CAE1-4A41-BF09-FB2118E4AC83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A035ED40-7EE2-446A-9D3D-09554879CA7D}"/>
              </a:ext>
            </a:extLst>
          </p:cNvPr>
          <p:cNvGrpSpPr/>
          <p:nvPr/>
        </p:nvGrpSpPr>
        <p:grpSpPr>
          <a:xfrm>
            <a:off x="7504775" y="3459862"/>
            <a:ext cx="1526872" cy="900096"/>
            <a:chOff x="4139952" y="1998365"/>
            <a:chExt cx="1309549" cy="771984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5DCAC032-8903-418D-9B05-15025B17CFAC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2F28FCB9-9466-4DC7-948A-6EB44AA1EBFC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69591AD1-371F-4348-B1BB-9ED7C914BBA9}"/>
              </a:ext>
            </a:extLst>
          </p:cNvPr>
          <p:cNvGrpSpPr/>
          <p:nvPr/>
        </p:nvGrpSpPr>
        <p:grpSpPr>
          <a:xfrm>
            <a:off x="9583003" y="3459862"/>
            <a:ext cx="1526872" cy="900096"/>
            <a:chOff x="4139952" y="1998365"/>
            <a:chExt cx="1309549" cy="771984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7D93832C-7B54-4D24-B255-690A83959321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72B91C37-EE69-43CE-8D2A-CFB0FBB841CE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9EE4E6C1-38D0-435F-BBBD-EB8F534F1AEB}"/>
              </a:ext>
            </a:extLst>
          </p:cNvPr>
          <p:cNvCxnSpPr/>
          <p:nvPr/>
        </p:nvCxnSpPr>
        <p:spPr>
          <a:xfrm>
            <a:off x="7229096" y="3617077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04807BB4-9A58-412E-B506-5924BDD09BA1}"/>
              </a:ext>
            </a:extLst>
          </p:cNvPr>
          <p:cNvCxnSpPr/>
          <p:nvPr/>
        </p:nvCxnSpPr>
        <p:spPr>
          <a:xfrm>
            <a:off x="9307326" y="3627777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Box 269">
            <a:extLst>
              <a:ext uri="{FF2B5EF4-FFF2-40B4-BE49-F238E27FC236}">
                <a16:creationId xmlns:a16="http://schemas.microsoft.com/office/drawing/2014/main" id="{3B3FB0A7-EF95-40C3-8576-BF741437E759}"/>
              </a:ext>
            </a:extLst>
          </p:cNvPr>
          <p:cNvSpPr txBox="1"/>
          <p:nvPr/>
        </p:nvSpPr>
        <p:spPr>
          <a:xfrm>
            <a:off x="965790" y="3588242"/>
            <a:ext cx="1143830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3600" b="1" dirty="0">
                <a:solidFill>
                  <a:schemeClr val="bg1"/>
                </a:solidFill>
              </a:rPr>
              <a:t>03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D79EA22D-6C56-445D-A881-73B933D53EA9}"/>
              </a:ext>
            </a:extLst>
          </p:cNvPr>
          <p:cNvSpPr/>
          <p:nvPr/>
        </p:nvSpPr>
        <p:spPr>
          <a:xfrm>
            <a:off x="1195453" y="4890772"/>
            <a:ext cx="2202428" cy="1069545"/>
          </a:xfrm>
          <a:prstGeom prst="rect">
            <a:avLst/>
          </a:prstGeom>
          <a:gradFill>
            <a:gsLst>
              <a:gs pos="0">
                <a:schemeClr val="accent3">
                  <a:lumMod val="83000"/>
                </a:schemeClr>
              </a:gs>
              <a:gs pos="100000">
                <a:schemeClr val="accent3">
                  <a:lumMod val="8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2" name="Rounded Rectangle 50">
            <a:extLst>
              <a:ext uri="{FF2B5EF4-FFF2-40B4-BE49-F238E27FC236}">
                <a16:creationId xmlns:a16="http://schemas.microsoft.com/office/drawing/2014/main" id="{AABAD3EE-2682-459E-A406-F5E0FD20624C}"/>
              </a:ext>
            </a:extLst>
          </p:cNvPr>
          <p:cNvSpPr/>
          <p:nvPr/>
        </p:nvSpPr>
        <p:spPr>
          <a:xfrm>
            <a:off x="1550807" y="4841330"/>
            <a:ext cx="9684641" cy="1175412"/>
          </a:xfrm>
          <a:prstGeom prst="roundRect">
            <a:avLst>
              <a:gd name="adj" fmla="val 5329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3" name="Isosceles Triangle 3">
            <a:extLst>
              <a:ext uri="{FF2B5EF4-FFF2-40B4-BE49-F238E27FC236}">
                <a16:creationId xmlns:a16="http://schemas.microsoft.com/office/drawing/2014/main" id="{FD202FCD-71A1-4030-B742-34DB2124D210}"/>
              </a:ext>
            </a:extLst>
          </p:cNvPr>
          <p:cNvSpPr/>
          <p:nvPr/>
        </p:nvSpPr>
        <p:spPr>
          <a:xfrm rot="5400000">
            <a:off x="980273" y="4854079"/>
            <a:ext cx="1070443" cy="1143829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4" name="Rounded Rectangle 9">
            <a:extLst>
              <a:ext uri="{FF2B5EF4-FFF2-40B4-BE49-F238E27FC236}">
                <a16:creationId xmlns:a16="http://schemas.microsoft.com/office/drawing/2014/main" id="{614930D5-1EB2-4761-AF36-C4F49CC129B5}"/>
              </a:ext>
            </a:extLst>
          </p:cNvPr>
          <p:cNvSpPr/>
          <p:nvPr/>
        </p:nvSpPr>
        <p:spPr>
          <a:xfrm>
            <a:off x="5026400" y="4834679"/>
            <a:ext cx="6209047" cy="1182063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275" name="그룹 8">
            <a:extLst>
              <a:ext uri="{FF2B5EF4-FFF2-40B4-BE49-F238E27FC236}">
                <a16:creationId xmlns:a16="http://schemas.microsoft.com/office/drawing/2014/main" id="{12A4FE5D-539C-420F-A662-21D1919A9FF9}"/>
              </a:ext>
            </a:extLst>
          </p:cNvPr>
          <p:cNvGrpSpPr/>
          <p:nvPr/>
        </p:nvGrpSpPr>
        <p:grpSpPr>
          <a:xfrm>
            <a:off x="2255542" y="4979433"/>
            <a:ext cx="2561425" cy="895325"/>
            <a:chOff x="2109621" y="4935471"/>
            <a:chExt cx="2561425" cy="89532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4A1E8157-4FF3-4A6B-AF8D-92F2F4335A67}"/>
                </a:ext>
              </a:extLst>
            </p:cNvPr>
            <p:cNvSpPr txBox="1"/>
            <p:nvPr/>
          </p:nvSpPr>
          <p:spPr>
            <a:xfrm>
              <a:off x="2131831" y="5184465"/>
              <a:ext cx="253921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46046D61-FD2D-451B-BB5C-6AE324B35597}"/>
                </a:ext>
              </a:extLst>
            </p:cNvPr>
            <p:cNvSpPr txBox="1"/>
            <p:nvPr/>
          </p:nvSpPr>
          <p:spPr>
            <a:xfrm>
              <a:off x="2109621" y="4935471"/>
              <a:ext cx="2550319" cy="276999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338BD6BB-66E0-4794-A75A-D8B29D6ACFEC}"/>
              </a:ext>
            </a:extLst>
          </p:cNvPr>
          <p:cNvGrpSpPr/>
          <p:nvPr/>
        </p:nvGrpSpPr>
        <p:grpSpPr>
          <a:xfrm>
            <a:off x="5426545" y="4936394"/>
            <a:ext cx="1526872" cy="900096"/>
            <a:chOff x="4139952" y="1998365"/>
            <a:chExt cx="1309549" cy="771984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51A32F69-44F1-4049-B731-895ACBBE5970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010E16CD-AB4F-4213-8720-8AD9606FBC9D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81B9FBF3-603E-418F-8C25-14AAC2153DA2}"/>
              </a:ext>
            </a:extLst>
          </p:cNvPr>
          <p:cNvGrpSpPr/>
          <p:nvPr/>
        </p:nvGrpSpPr>
        <p:grpSpPr>
          <a:xfrm>
            <a:off x="7504775" y="4925289"/>
            <a:ext cx="1526872" cy="900096"/>
            <a:chOff x="4139952" y="1998365"/>
            <a:chExt cx="1309549" cy="771984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61081B0E-02C7-47E3-A422-ECDBFA2A3880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6D8D5366-DAC1-454E-966B-EB6EF888CD3F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A42B1789-A99A-4401-AB8B-0EA2C30FA714}"/>
              </a:ext>
            </a:extLst>
          </p:cNvPr>
          <p:cNvGrpSpPr/>
          <p:nvPr/>
        </p:nvGrpSpPr>
        <p:grpSpPr>
          <a:xfrm>
            <a:off x="9583003" y="4925289"/>
            <a:ext cx="1526872" cy="900096"/>
            <a:chOff x="4139952" y="1998365"/>
            <a:chExt cx="1309549" cy="771984"/>
          </a:xfrm>
        </p:grpSpPr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10843ADB-1FDB-4537-8BEA-E1D376ADC3E4}"/>
                </a:ext>
              </a:extLst>
            </p:cNvPr>
            <p:cNvSpPr txBox="1"/>
            <p:nvPr/>
          </p:nvSpPr>
          <p:spPr>
            <a:xfrm>
              <a:off x="4159001" y="2216011"/>
              <a:ext cx="1290500" cy="55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</a:t>
              </a: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E13357B0-2194-418C-A64A-F944AB01179B}"/>
                </a:ext>
              </a:extLst>
            </p:cNvPr>
            <p:cNvSpPr txBox="1"/>
            <p:nvPr/>
          </p:nvSpPr>
          <p:spPr>
            <a:xfrm>
              <a:off x="4139952" y="1998365"/>
              <a:ext cx="1296144" cy="23757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F10602FA-9C72-4F60-BD28-4BC485D5D513}"/>
              </a:ext>
            </a:extLst>
          </p:cNvPr>
          <p:cNvCxnSpPr/>
          <p:nvPr/>
        </p:nvCxnSpPr>
        <p:spPr>
          <a:xfrm>
            <a:off x="7229096" y="5082504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9BB0213C-8855-4DF7-92BC-CD566665AAE1}"/>
              </a:ext>
            </a:extLst>
          </p:cNvPr>
          <p:cNvCxnSpPr/>
          <p:nvPr/>
        </p:nvCxnSpPr>
        <p:spPr>
          <a:xfrm>
            <a:off x="9307326" y="5093204"/>
            <a:ext cx="0" cy="733004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>
            <a:extLst>
              <a:ext uri="{FF2B5EF4-FFF2-40B4-BE49-F238E27FC236}">
                <a16:creationId xmlns:a16="http://schemas.microsoft.com/office/drawing/2014/main" id="{EFD4415A-6936-47F0-928A-A1E61FC070C8}"/>
              </a:ext>
            </a:extLst>
          </p:cNvPr>
          <p:cNvSpPr txBox="1"/>
          <p:nvPr/>
        </p:nvSpPr>
        <p:spPr>
          <a:xfrm>
            <a:off x="965790" y="5053669"/>
            <a:ext cx="1143830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3600" b="1" dirty="0">
                <a:solidFill>
                  <a:schemeClr val="bg1"/>
                </a:solidFill>
              </a:rPr>
              <a:t>03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122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2019-04-25T06:25:36Z</dcterms:modified>
</cp:coreProperties>
</file>