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8" name="그룹 14">
            <a:extLst>
              <a:ext uri="{FF2B5EF4-FFF2-40B4-BE49-F238E27FC236}">
                <a16:creationId xmlns:a16="http://schemas.microsoft.com/office/drawing/2014/main" id="{BB3325D0-5089-4A13-BE62-7D42C1BDC475}"/>
              </a:ext>
            </a:extLst>
          </p:cNvPr>
          <p:cNvGrpSpPr/>
          <p:nvPr/>
        </p:nvGrpSpPr>
        <p:grpSpPr>
          <a:xfrm>
            <a:off x="5668546" y="2344852"/>
            <a:ext cx="854909" cy="1343933"/>
            <a:chOff x="6163612" y="1966761"/>
            <a:chExt cx="2991257" cy="4702319"/>
          </a:xfrm>
        </p:grpSpPr>
        <p:sp>
          <p:nvSpPr>
            <p:cNvPr id="369" name="자유형: 도형 69">
              <a:extLst>
                <a:ext uri="{FF2B5EF4-FFF2-40B4-BE49-F238E27FC236}">
                  <a16:creationId xmlns:a16="http://schemas.microsoft.com/office/drawing/2014/main" id="{E5CCFD55-10C4-4116-BF13-C30DBD2BF214}"/>
                </a:ext>
              </a:extLst>
            </p:cNvPr>
            <p:cNvSpPr/>
            <p:nvPr/>
          </p:nvSpPr>
          <p:spPr>
            <a:xfrm>
              <a:off x="6316187" y="2135206"/>
              <a:ext cx="2653352" cy="2896349"/>
            </a:xfrm>
            <a:custGeom>
              <a:avLst/>
              <a:gdLst>
                <a:gd name="connsiteX0" fmla="*/ 1146409 w 2292818"/>
                <a:gd name="connsiteY0" fmla="*/ 0 h 2502797"/>
                <a:gd name="connsiteX1" fmla="*/ 2292818 w 2292818"/>
                <a:gd name="connsiteY1" fmla="*/ 1146409 h 2502797"/>
                <a:gd name="connsiteX2" fmla="*/ 1692856 w 2292818"/>
                <a:gd name="connsiteY2" fmla="*/ 2154453 h 2502797"/>
                <a:gd name="connsiteX3" fmla="*/ 1686333 w 2292818"/>
                <a:gd name="connsiteY3" fmla="*/ 2157595 h 2502797"/>
                <a:gd name="connsiteX4" fmla="*/ 1625204 w 2292818"/>
                <a:gd name="connsiteY4" fmla="*/ 2502797 h 2502797"/>
                <a:gd name="connsiteX5" fmla="*/ 690116 w 2292818"/>
                <a:gd name="connsiteY5" fmla="*/ 2502797 h 2502797"/>
                <a:gd name="connsiteX6" fmla="*/ 631086 w 2292818"/>
                <a:gd name="connsiteY6" fmla="*/ 2169446 h 2502797"/>
                <a:gd name="connsiteX7" fmla="*/ 599963 w 2292818"/>
                <a:gd name="connsiteY7" fmla="*/ 2154453 h 2502797"/>
                <a:gd name="connsiteX8" fmla="*/ 0 w 2292818"/>
                <a:gd name="connsiteY8" fmla="*/ 1146409 h 2502797"/>
                <a:gd name="connsiteX9" fmla="*/ 1146409 w 2292818"/>
                <a:gd name="connsiteY9" fmla="*/ 0 h 2502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818" h="2502797">
                  <a:moveTo>
                    <a:pt x="1146409" y="0"/>
                  </a:moveTo>
                  <a:cubicBezTo>
                    <a:pt x="1779553" y="0"/>
                    <a:pt x="2292818" y="513265"/>
                    <a:pt x="2292818" y="1146409"/>
                  </a:cubicBezTo>
                  <a:cubicBezTo>
                    <a:pt x="2292818" y="1581696"/>
                    <a:pt x="2050220" y="1960321"/>
                    <a:pt x="1692856" y="2154453"/>
                  </a:cubicBezTo>
                  <a:lnTo>
                    <a:pt x="1686333" y="2157595"/>
                  </a:lnTo>
                  <a:lnTo>
                    <a:pt x="1625204" y="2502797"/>
                  </a:lnTo>
                  <a:lnTo>
                    <a:pt x="690116" y="2502797"/>
                  </a:lnTo>
                  <a:lnTo>
                    <a:pt x="631086" y="2169446"/>
                  </a:lnTo>
                  <a:lnTo>
                    <a:pt x="599963" y="2154453"/>
                  </a:lnTo>
                  <a:cubicBezTo>
                    <a:pt x="242598" y="1960321"/>
                    <a:pt x="0" y="1581696"/>
                    <a:pt x="0" y="1146409"/>
                  </a:cubicBezTo>
                  <a:cubicBezTo>
                    <a:pt x="0" y="513265"/>
                    <a:pt x="513265" y="0"/>
                    <a:pt x="1146409" y="0"/>
                  </a:cubicBez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70" name="자유형: 도형 79">
              <a:extLst>
                <a:ext uri="{FF2B5EF4-FFF2-40B4-BE49-F238E27FC236}">
                  <a16:creationId xmlns:a16="http://schemas.microsoft.com/office/drawing/2014/main" id="{18CAEEAE-BB56-4993-A344-6ED5DA3AD6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63612" y="1966761"/>
              <a:ext cx="2991257" cy="4702319"/>
            </a:xfrm>
            <a:custGeom>
              <a:avLst/>
              <a:gdLst>
                <a:gd name="connsiteX0" fmla="*/ 951056 w 2991257"/>
                <a:gd name="connsiteY0" fmla="*/ 4310393 h 4702319"/>
                <a:gd name="connsiteX1" fmla="*/ 2052826 w 2991257"/>
                <a:gd name="connsiteY1" fmla="*/ 4310393 h 4702319"/>
                <a:gd name="connsiteX2" fmla="*/ 2052826 w 2991257"/>
                <a:gd name="connsiteY2" fmla="*/ 4506356 h 4702319"/>
                <a:gd name="connsiteX3" fmla="*/ 1501941 w 2991257"/>
                <a:gd name="connsiteY3" fmla="*/ 4702319 h 4702319"/>
                <a:gd name="connsiteX4" fmla="*/ 951056 w 2991257"/>
                <a:gd name="connsiteY4" fmla="*/ 4506356 h 4702319"/>
                <a:gd name="connsiteX5" fmla="*/ 953472 w 2991257"/>
                <a:gd name="connsiteY5" fmla="*/ 3978828 h 4702319"/>
                <a:gd name="connsiteX6" fmla="*/ 2050412 w 2991257"/>
                <a:gd name="connsiteY6" fmla="*/ 3978828 h 4702319"/>
                <a:gd name="connsiteX7" fmla="*/ 2152988 w 2991257"/>
                <a:gd name="connsiteY7" fmla="*/ 4079172 h 4702319"/>
                <a:gd name="connsiteX8" fmla="*/ 2152988 w 2991257"/>
                <a:gd name="connsiteY8" fmla="*/ 4123466 h 4702319"/>
                <a:gd name="connsiteX9" fmla="*/ 2050412 w 2991257"/>
                <a:gd name="connsiteY9" fmla="*/ 4223810 h 4702319"/>
                <a:gd name="connsiteX10" fmla="*/ 953472 w 2991257"/>
                <a:gd name="connsiteY10" fmla="*/ 4223810 h 4702319"/>
                <a:gd name="connsiteX11" fmla="*/ 850896 w 2991257"/>
                <a:gd name="connsiteY11" fmla="*/ 4123466 h 4702319"/>
                <a:gd name="connsiteX12" fmla="*/ 850896 w 2991257"/>
                <a:gd name="connsiteY12" fmla="*/ 4079172 h 4702319"/>
                <a:gd name="connsiteX13" fmla="*/ 953472 w 2991257"/>
                <a:gd name="connsiteY13" fmla="*/ 3978828 h 4702319"/>
                <a:gd name="connsiteX14" fmla="*/ 903390 w 2991257"/>
                <a:gd name="connsiteY14" fmla="*/ 3647264 h 4702319"/>
                <a:gd name="connsiteX15" fmla="*/ 2100491 w 2991257"/>
                <a:gd name="connsiteY15" fmla="*/ 3647264 h 4702319"/>
                <a:gd name="connsiteX16" fmla="*/ 2203068 w 2991257"/>
                <a:gd name="connsiteY16" fmla="*/ 3747607 h 4702319"/>
                <a:gd name="connsiteX17" fmla="*/ 2203068 w 2991257"/>
                <a:gd name="connsiteY17" fmla="*/ 3791900 h 4702319"/>
                <a:gd name="connsiteX18" fmla="*/ 2100491 w 2991257"/>
                <a:gd name="connsiteY18" fmla="*/ 3892244 h 4702319"/>
                <a:gd name="connsiteX19" fmla="*/ 903390 w 2991257"/>
                <a:gd name="connsiteY19" fmla="*/ 3892244 h 4702319"/>
                <a:gd name="connsiteX20" fmla="*/ 800815 w 2991257"/>
                <a:gd name="connsiteY20" fmla="*/ 3791900 h 4702319"/>
                <a:gd name="connsiteX21" fmla="*/ 800815 w 2991257"/>
                <a:gd name="connsiteY21" fmla="*/ 3747607 h 4702319"/>
                <a:gd name="connsiteX22" fmla="*/ 903390 w 2991257"/>
                <a:gd name="connsiteY22" fmla="*/ 3647264 h 4702319"/>
                <a:gd name="connsiteX23" fmla="*/ 853310 w 2991257"/>
                <a:gd name="connsiteY23" fmla="*/ 3315698 h 4702319"/>
                <a:gd name="connsiteX24" fmla="*/ 2150572 w 2991257"/>
                <a:gd name="connsiteY24" fmla="*/ 3315698 h 4702319"/>
                <a:gd name="connsiteX25" fmla="*/ 2253147 w 2991257"/>
                <a:gd name="connsiteY25" fmla="*/ 3416042 h 4702319"/>
                <a:gd name="connsiteX26" fmla="*/ 2253147 w 2991257"/>
                <a:gd name="connsiteY26" fmla="*/ 3460336 h 4702319"/>
                <a:gd name="connsiteX27" fmla="*/ 2150572 w 2991257"/>
                <a:gd name="connsiteY27" fmla="*/ 3560680 h 4702319"/>
                <a:gd name="connsiteX28" fmla="*/ 853310 w 2991257"/>
                <a:gd name="connsiteY28" fmla="*/ 3560680 h 4702319"/>
                <a:gd name="connsiteX29" fmla="*/ 750733 w 2991257"/>
                <a:gd name="connsiteY29" fmla="*/ 3460336 h 4702319"/>
                <a:gd name="connsiteX30" fmla="*/ 750733 w 2991257"/>
                <a:gd name="connsiteY30" fmla="*/ 3416042 h 4702319"/>
                <a:gd name="connsiteX31" fmla="*/ 853310 w 2991257"/>
                <a:gd name="connsiteY31" fmla="*/ 3315698 h 4702319"/>
                <a:gd name="connsiteX32" fmla="*/ 1386722 w 2991257"/>
                <a:gd name="connsiteY32" fmla="*/ 1558904 h 4702319"/>
                <a:gd name="connsiteX33" fmla="*/ 1267488 w 2991257"/>
                <a:gd name="connsiteY33" fmla="*/ 1609721 h 4702319"/>
                <a:gd name="connsiteX34" fmla="*/ 1167563 w 2991257"/>
                <a:gd name="connsiteY34" fmla="*/ 1572653 h 4702319"/>
                <a:gd name="connsiteX35" fmla="*/ 1400707 w 2991257"/>
                <a:gd name="connsiteY35" fmla="*/ 3012633 h 4702319"/>
                <a:gd name="connsiteX36" fmla="*/ 1492336 w 2991257"/>
                <a:gd name="connsiteY36" fmla="*/ 3011914 h 4702319"/>
                <a:gd name="connsiteX37" fmla="*/ 1492336 w 2991257"/>
                <a:gd name="connsiteY37" fmla="*/ 3011864 h 4702319"/>
                <a:gd name="connsiteX38" fmla="*/ 1495631 w 2991257"/>
                <a:gd name="connsiteY38" fmla="*/ 3011889 h 4702319"/>
                <a:gd name="connsiteX39" fmla="*/ 1498923 w 2991257"/>
                <a:gd name="connsiteY39" fmla="*/ 3011864 h 4702319"/>
                <a:gd name="connsiteX40" fmla="*/ 1498923 w 2991257"/>
                <a:gd name="connsiteY40" fmla="*/ 3011914 h 4702319"/>
                <a:gd name="connsiteX41" fmla="*/ 1589466 w 2991257"/>
                <a:gd name="connsiteY41" fmla="*/ 3012625 h 4702319"/>
                <a:gd name="connsiteX42" fmla="*/ 1819775 w 2991257"/>
                <a:gd name="connsiteY42" fmla="*/ 1590148 h 4702319"/>
                <a:gd name="connsiteX43" fmla="*/ 1744424 w 2991257"/>
                <a:gd name="connsiteY43" fmla="*/ 1609721 h 4702319"/>
                <a:gd name="connsiteX44" fmla="*/ 1625191 w 2991257"/>
                <a:gd name="connsiteY44" fmla="*/ 1558904 h 4702319"/>
                <a:gd name="connsiteX45" fmla="*/ 1505957 w 2991257"/>
                <a:gd name="connsiteY45" fmla="*/ 1609721 h 4702319"/>
                <a:gd name="connsiteX46" fmla="*/ 1386722 w 2991257"/>
                <a:gd name="connsiteY46" fmla="*/ 1558904 h 4702319"/>
                <a:gd name="connsiteX47" fmla="*/ 1492336 w 2991257"/>
                <a:gd name="connsiteY47" fmla="*/ 296022 h 4702319"/>
                <a:gd name="connsiteX48" fmla="*/ 274831 w 2991257"/>
                <a:gd name="connsiteY48" fmla="*/ 1488534 h 4702319"/>
                <a:gd name="connsiteX49" fmla="*/ 855798 w 2991257"/>
                <a:gd name="connsiteY49" fmla="*/ 2574654 h 4702319"/>
                <a:gd name="connsiteX50" fmla="*/ 1010657 w 2991257"/>
                <a:gd name="connsiteY50" fmla="*/ 2878465 h 4702319"/>
                <a:gd name="connsiteX51" fmla="*/ 1099844 w 2991257"/>
                <a:gd name="connsiteY51" fmla="*/ 3014995 h 4702319"/>
                <a:gd name="connsiteX52" fmla="*/ 1178890 w 2991257"/>
                <a:gd name="connsiteY52" fmla="*/ 3014374 h 4702319"/>
                <a:gd name="connsiteX53" fmla="*/ 912952 w 2991257"/>
                <a:gd name="connsiteY53" fmla="*/ 1371837 h 4702319"/>
                <a:gd name="connsiteX54" fmla="*/ 1002548 w 2991257"/>
                <a:gd name="connsiteY54" fmla="*/ 1251201 h 4702319"/>
                <a:gd name="connsiteX55" fmla="*/ 1006296 w 2991257"/>
                <a:gd name="connsiteY55" fmla="*/ 1250621 h 4702319"/>
                <a:gd name="connsiteX56" fmla="*/ 1124040 w 2991257"/>
                <a:gd name="connsiteY56" fmla="*/ 1323612 h 4702319"/>
                <a:gd name="connsiteX57" fmla="*/ 1267488 w 2991257"/>
                <a:gd name="connsiteY57" fmla="*/ 1239026 h 4702319"/>
                <a:gd name="connsiteX58" fmla="*/ 1386722 w 2991257"/>
                <a:gd name="connsiteY58" fmla="*/ 1289845 h 4702319"/>
                <a:gd name="connsiteX59" fmla="*/ 1505957 w 2991257"/>
                <a:gd name="connsiteY59" fmla="*/ 1239026 h 4702319"/>
                <a:gd name="connsiteX60" fmla="*/ 1625191 w 2991257"/>
                <a:gd name="connsiteY60" fmla="*/ 1289845 h 4702319"/>
                <a:gd name="connsiteX61" fmla="*/ 1744424 w 2991257"/>
                <a:gd name="connsiteY61" fmla="*/ 1239026 h 4702319"/>
                <a:gd name="connsiteX62" fmla="*/ 1873330 w 2991257"/>
                <a:gd name="connsiteY62" fmla="*/ 1300835 h 4702319"/>
                <a:gd name="connsiteX63" fmla="*/ 1984961 w 2991257"/>
                <a:gd name="connsiteY63" fmla="*/ 1243910 h 4702319"/>
                <a:gd name="connsiteX64" fmla="*/ 1988709 w 2991257"/>
                <a:gd name="connsiteY64" fmla="*/ 1244491 h 4702319"/>
                <a:gd name="connsiteX65" fmla="*/ 2078307 w 2991257"/>
                <a:gd name="connsiteY65" fmla="*/ 1365125 h 4702319"/>
                <a:gd name="connsiteX66" fmla="*/ 1811283 w 2991257"/>
                <a:gd name="connsiteY66" fmla="*/ 3014366 h 4702319"/>
                <a:gd name="connsiteX67" fmla="*/ 1891413 w 2991257"/>
                <a:gd name="connsiteY67" fmla="*/ 3014995 h 4702319"/>
                <a:gd name="connsiteX68" fmla="*/ 1980600 w 2991257"/>
                <a:gd name="connsiteY68" fmla="*/ 2878465 h 4702319"/>
                <a:gd name="connsiteX69" fmla="*/ 2135459 w 2991257"/>
                <a:gd name="connsiteY69" fmla="*/ 2574654 h 4702319"/>
                <a:gd name="connsiteX70" fmla="*/ 2716427 w 2991257"/>
                <a:gd name="connsiteY70" fmla="*/ 1488534 h 4702319"/>
                <a:gd name="connsiteX71" fmla="*/ 1498923 w 2991257"/>
                <a:gd name="connsiteY71" fmla="*/ 296022 h 4702319"/>
                <a:gd name="connsiteX72" fmla="*/ 1498923 w 2991257"/>
                <a:gd name="connsiteY72" fmla="*/ 296319 h 4702319"/>
                <a:gd name="connsiteX73" fmla="*/ 1495631 w 2991257"/>
                <a:gd name="connsiteY73" fmla="*/ 296070 h 4702319"/>
                <a:gd name="connsiteX74" fmla="*/ 1492336 w 2991257"/>
                <a:gd name="connsiteY74" fmla="*/ 296319 h 4702319"/>
                <a:gd name="connsiteX75" fmla="*/ 1492826 w 2991257"/>
                <a:gd name="connsiteY75" fmla="*/ 0 h 4702319"/>
                <a:gd name="connsiteX76" fmla="*/ 1495631 w 2991257"/>
                <a:gd name="connsiteY76" fmla="*/ 211 h 4702319"/>
                <a:gd name="connsiteX77" fmla="*/ 1498432 w 2991257"/>
                <a:gd name="connsiteY77" fmla="*/ 0 h 4702319"/>
                <a:gd name="connsiteX78" fmla="*/ 2991257 w 2991257"/>
                <a:gd name="connsiteY78" fmla="*/ 1460348 h 4702319"/>
                <a:gd name="connsiteX79" fmla="*/ 2279478 w 2991257"/>
                <a:gd name="connsiteY79" fmla="*/ 2790647 h 4702319"/>
                <a:gd name="connsiteX80" fmla="*/ 2207246 w 2991257"/>
                <a:gd name="connsiteY80" fmla="*/ 3088369 h 4702319"/>
                <a:gd name="connsiteX81" fmla="*/ 2016213 w 2991257"/>
                <a:gd name="connsiteY81" fmla="*/ 3228140 h 4702319"/>
                <a:gd name="connsiteX82" fmla="*/ 1495631 w 2991257"/>
                <a:gd name="connsiteY82" fmla="*/ 3226317 h 4702319"/>
                <a:gd name="connsiteX83" fmla="*/ 975044 w 2991257"/>
                <a:gd name="connsiteY83" fmla="*/ 3228140 h 4702319"/>
                <a:gd name="connsiteX84" fmla="*/ 784011 w 2991257"/>
                <a:gd name="connsiteY84" fmla="*/ 3088369 h 4702319"/>
                <a:gd name="connsiteX85" fmla="*/ 711780 w 2991257"/>
                <a:gd name="connsiteY85" fmla="*/ 2790647 h 4702319"/>
                <a:gd name="connsiteX86" fmla="*/ 0 w 2991257"/>
                <a:gd name="connsiteY86" fmla="*/ 1460348 h 4702319"/>
                <a:gd name="connsiteX87" fmla="*/ 1492826 w 2991257"/>
                <a:gd name="connsiteY87" fmla="*/ 0 h 4702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2991257" h="4702319">
                  <a:moveTo>
                    <a:pt x="951056" y="4310393"/>
                  </a:moveTo>
                  <a:lnTo>
                    <a:pt x="2052826" y="4310393"/>
                  </a:lnTo>
                  <a:lnTo>
                    <a:pt x="2052826" y="4506356"/>
                  </a:lnTo>
                  <a:cubicBezTo>
                    <a:pt x="2052826" y="4614583"/>
                    <a:pt x="1806188" y="4702319"/>
                    <a:pt x="1501941" y="4702319"/>
                  </a:cubicBezTo>
                  <a:cubicBezTo>
                    <a:pt x="1197696" y="4702319"/>
                    <a:pt x="951056" y="4614583"/>
                    <a:pt x="951056" y="4506356"/>
                  </a:cubicBezTo>
                  <a:close/>
                  <a:moveTo>
                    <a:pt x="953472" y="3978828"/>
                  </a:moveTo>
                  <a:lnTo>
                    <a:pt x="2050412" y="3978828"/>
                  </a:lnTo>
                  <a:cubicBezTo>
                    <a:pt x="2107063" y="3978828"/>
                    <a:pt x="2152988" y="4023754"/>
                    <a:pt x="2152988" y="4079172"/>
                  </a:cubicBezTo>
                  <a:lnTo>
                    <a:pt x="2152988" y="4123466"/>
                  </a:lnTo>
                  <a:cubicBezTo>
                    <a:pt x="2152988" y="4178882"/>
                    <a:pt x="2107063" y="4223810"/>
                    <a:pt x="2050412" y="4223810"/>
                  </a:cubicBezTo>
                  <a:lnTo>
                    <a:pt x="953472" y="4223810"/>
                  </a:lnTo>
                  <a:cubicBezTo>
                    <a:pt x="896821" y="4223810"/>
                    <a:pt x="850896" y="4178882"/>
                    <a:pt x="850896" y="4123466"/>
                  </a:cubicBezTo>
                  <a:lnTo>
                    <a:pt x="850896" y="4079172"/>
                  </a:lnTo>
                  <a:cubicBezTo>
                    <a:pt x="850896" y="4023754"/>
                    <a:pt x="896821" y="3978828"/>
                    <a:pt x="953472" y="3978828"/>
                  </a:cubicBezTo>
                  <a:close/>
                  <a:moveTo>
                    <a:pt x="903390" y="3647264"/>
                  </a:moveTo>
                  <a:lnTo>
                    <a:pt x="2100491" y="3647264"/>
                  </a:lnTo>
                  <a:cubicBezTo>
                    <a:pt x="2157143" y="3647264"/>
                    <a:pt x="2203068" y="3692189"/>
                    <a:pt x="2203068" y="3747607"/>
                  </a:cubicBezTo>
                  <a:lnTo>
                    <a:pt x="2203068" y="3791900"/>
                  </a:lnTo>
                  <a:cubicBezTo>
                    <a:pt x="2203068" y="3847318"/>
                    <a:pt x="2157143" y="3892244"/>
                    <a:pt x="2100491" y="3892244"/>
                  </a:cubicBezTo>
                  <a:lnTo>
                    <a:pt x="903390" y="3892244"/>
                  </a:lnTo>
                  <a:cubicBezTo>
                    <a:pt x="846740" y="3892244"/>
                    <a:pt x="800815" y="3847318"/>
                    <a:pt x="800815" y="3791900"/>
                  </a:cubicBezTo>
                  <a:lnTo>
                    <a:pt x="800815" y="3747607"/>
                  </a:lnTo>
                  <a:cubicBezTo>
                    <a:pt x="800815" y="3692189"/>
                    <a:pt x="846740" y="3647264"/>
                    <a:pt x="903390" y="3647264"/>
                  </a:cubicBezTo>
                  <a:close/>
                  <a:moveTo>
                    <a:pt x="853310" y="3315698"/>
                  </a:moveTo>
                  <a:lnTo>
                    <a:pt x="2150572" y="3315698"/>
                  </a:lnTo>
                  <a:cubicBezTo>
                    <a:pt x="2207223" y="3315698"/>
                    <a:pt x="2253147" y="3360624"/>
                    <a:pt x="2253147" y="3416042"/>
                  </a:cubicBezTo>
                  <a:lnTo>
                    <a:pt x="2253147" y="3460336"/>
                  </a:lnTo>
                  <a:cubicBezTo>
                    <a:pt x="2253147" y="3515753"/>
                    <a:pt x="2207223" y="3560680"/>
                    <a:pt x="2150572" y="3560680"/>
                  </a:cubicBezTo>
                  <a:lnTo>
                    <a:pt x="853310" y="3560680"/>
                  </a:lnTo>
                  <a:cubicBezTo>
                    <a:pt x="796658" y="3560680"/>
                    <a:pt x="750733" y="3515753"/>
                    <a:pt x="750733" y="3460336"/>
                  </a:cubicBezTo>
                  <a:lnTo>
                    <a:pt x="750733" y="3416042"/>
                  </a:lnTo>
                  <a:cubicBezTo>
                    <a:pt x="750733" y="3360624"/>
                    <a:pt x="796658" y="3315698"/>
                    <a:pt x="853310" y="3315698"/>
                  </a:cubicBezTo>
                  <a:close/>
                  <a:moveTo>
                    <a:pt x="1386722" y="1558904"/>
                  </a:moveTo>
                  <a:cubicBezTo>
                    <a:pt x="1356097" y="1590701"/>
                    <a:pt x="1313897" y="1609721"/>
                    <a:pt x="1267488" y="1609721"/>
                  </a:cubicBezTo>
                  <a:cubicBezTo>
                    <a:pt x="1229461" y="1609721"/>
                    <a:pt x="1194258" y="1596950"/>
                    <a:pt x="1167563" y="1572653"/>
                  </a:cubicBezTo>
                  <a:lnTo>
                    <a:pt x="1400707" y="3012633"/>
                  </a:lnTo>
                  <a:lnTo>
                    <a:pt x="1492336" y="3011914"/>
                  </a:lnTo>
                  <a:lnTo>
                    <a:pt x="1492336" y="3011864"/>
                  </a:lnTo>
                  <a:lnTo>
                    <a:pt x="1495631" y="3011889"/>
                  </a:lnTo>
                  <a:lnTo>
                    <a:pt x="1498923" y="3011864"/>
                  </a:lnTo>
                  <a:lnTo>
                    <a:pt x="1498923" y="3011914"/>
                  </a:lnTo>
                  <a:lnTo>
                    <a:pt x="1589466" y="3012625"/>
                  </a:lnTo>
                  <a:lnTo>
                    <a:pt x="1819775" y="1590148"/>
                  </a:lnTo>
                  <a:cubicBezTo>
                    <a:pt x="1797467" y="1603167"/>
                    <a:pt x="1771670" y="1609721"/>
                    <a:pt x="1744424" y="1609721"/>
                  </a:cubicBezTo>
                  <a:cubicBezTo>
                    <a:pt x="1698015" y="1609721"/>
                    <a:pt x="1655815" y="1590701"/>
                    <a:pt x="1625191" y="1558904"/>
                  </a:cubicBezTo>
                  <a:cubicBezTo>
                    <a:pt x="1594564" y="1590701"/>
                    <a:pt x="1552364" y="1609721"/>
                    <a:pt x="1505957" y="1609721"/>
                  </a:cubicBezTo>
                  <a:cubicBezTo>
                    <a:pt x="1459548" y="1609721"/>
                    <a:pt x="1417348" y="1590701"/>
                    <a:pt x="1386722" y="1558904"/>
                  </a:cubicBezTo>
                  <a:close/>
                  <a:moveTo>
                    <a:pt x="1492336" y="296022"/>
                  </a:moveTo>
                  <a:cubicBezTo>
                    <a:pt x="819777" y="296795"/>
                    <a:pt x="274831" y="830410"/>
                    <a:pt x="274831" y="1488534"/>
                  </a:cubicBezTo>
                  <a:cubicBezTo>
                    <a:pt x="274831" y="1934058"/>
                    <a:pt x="599874" y="2373770"/>
                    <a:pt x="855798" y="2574654"/>
                  </a:cubicBezTo>
                  <a:cubicBezTo>
                    <a:pt x="972489" y="2706724"/>
                    <a:pt x="963238" y="2709431"/>
                    <a:pt x="1010657" y="2878465"/>
                  </a:cubicBezTo>
                  <a:cubicBezTo>
                    <a:pt x="1029549" y="2996988"/>
                    <a:pt x="991277" y="3008834"/>
                    <a:pt x="1099844" y="3014995"/>
                  </a:cubicBezTo>
                  <a:lnTo>
                    <a:pt x="1178890" y="3014374"/>
                  </a:lnTo>
                  <a:lnTo>
                    <a:pt x="912952" y="1371837"/>
                  </a:lnTo>
                  <a:cubicBezTo>
                    <a:pt x="903639" y="1314321"/>
                    <a:pt x="943753" y="1260311"/>
                    <a:pt x="1002548" y="1251201"/>
                  </a:cubicBezTo>
                  <a:lnTo>
                    <a:pt x="1006296" y="1250621"/>
                  </a:lnTo>
                  <a:cubicBezTo>
                    <a:pt x="1059733" y="1242341"/>
                    <a:pt x="1110210" y="1274002"/>
                    <a:pt x="1124040" y="1323612"/>
                  </a:cubicBezTo>
                  <a:cubicBezTo>
                    <a:pt x="1152654" y="1271953"/>
                    <a:pt x="1206429" y="1239026"/>
                    <a:pt x="1267488" y="1239026"/>
                  </a:cubicBezTo>
                  <a:cubicBezTo>
                    <a:pt x="1313897" y="1239026"/>
                    <a:pt x="1356097" y="1258048"/>
                    <a:pt x="1386722" y="1289845"/>
                  </a:cubicBezTo>
                  <a:cubicBezTo>
                    <a:pt x="1417348" y="1258048"/>
                    <a:pt x="1459548" y="1239026"/>
                    <a:pt x="1505957" y="1239026"/>
                  </a:cubicBezTo>
                  <a:cubicBezTo>
                    <a:pt x="1552364" y="1239026"/>
                    <a:pt x="1594564" y="1258048"/>
                    <a:pt x="1625191" y="1289845"/>
                  </a:cubicBezTo>
                  <a:cubicBezTo>
                    <a:pt x="1655815" y="1258048"/>
                    <a:pt x="1698015" y="1239026"/>
                    <a:pt x="1744424" y="1239026"/>
                  </a:cubicBezTo>
                  <a:cubicBezTo>
                    <a:pt x="1795987" y="1239026"/>
                    <a:pt x="1842359" y="1262509"/>
                    <a:pt x="1873330" y="1300835"/>
                  </a:cubicBezTo>
                  <a:cubicBezTo>
                    <a:pt x="1892646" y="1260564"/>
                    <a:pt x="1937643" y="1236578"/>
                    <a:pt x="1984961" y="1243910"/>
                  </a:cubicBezTo>
                  <a:lnTo>
                    <a:pt x="1988709" y="1244491"/>
                  </a:lnTo>
                  <a:cubicBezTo>
                    <a:pt x="2047506" y="1253600"/>
                    <a:pt x="2087618" y="1307610"/>
                    <a:pt x="2078307" y="1365125"/>
                  </a:cubicBezTo>
                  <a:lnTo>
                    <a:pt x="1811283" y="3014366"/>
                  </a:lnTo>
                  <a:lnTo>
                    <a:pt x="1891413" y="3014995"/>
                  </a:lnTo>
                  <a:cubicBezTo>
                    <a:pt x="1999980" y="3008834"/>
                    <a:pt x="1961709" y="2996988"/>
                    <a:pt x="1980600" y="2878465"/>
                  </a:cubicBezTo>
                  <a:cubicBezTo>
                    <a:pt x="2028019" y="2709431"/>
                    <a:pt x="2018769" y="2706724"/>
                    <a:pt x="2135459" y="2574654"/>
                  </a:cubicBezTo>
                  <a:cubicBezTo>
                    <a:pt x="2391383" y="2373770"/>
                    <a:pt x="2716427" y="1934058"/>
                    <a:pt x="2716427" y="1488534"/>
                  </a:cubicBezTo>
                  <a:cubicBezTo>
                    <a:pt x="2716427" y="830410"/>
                    <a:pt x="2171481" y="296795"/>
                    <a:pt x="1498923" y="296022"/>
                  </a:cubicBezTo>
                  <a:lnTo>
                    <a:pt x="1498923" y="296319"/>
                  </a:lnTo>
                  <a:lnTo>
                    <a:pt x="1495631" y="296070"/>
                  </a:lnTo>
                  <a:lnTo>
                    <a:pt x="1492336" y="296319"/>
                  </a:lnTo>
                  <a:close/>
                  <a:moveTo>
                    <a:pt x="1492826" y="0"/>
                  </a:moveTo>
                  <a:lnTo>
                    <a:pt x="1495631" y="211"/>
                  </a:lnTo>
                  <a:lnTo>
                    <a:pt x="1498432" y="0"/>
                  </a:lnTo>
                  <a:cubicBezTo>
                    <a:pt x="2322897" y="0"/>
                    <a:pt x="2991257" y="653819"/>
                    <a:pt x="2991257" y="1460348"/>
                  </a:cubicBezTo>
                  <a:cubicBezTo>
                    <a:pt x="2991257" y="2006129"/>
                    <a:pt x="2592903" y="2544781"/>
                    <a:pt x="2279478" y="2790647"/>
                  </a:cubicBezTo>
                  <a:cubicBezTo>
                    <a:pt x="2186103" y="2895884"/>
                    <a:pt x="2227311" y="2951181"/>
                    <a:pt x="2207246" y="3088369"/>
                  </a:cubicBezTo>
                  <a:cubicBezTo>
                    <a:pt x="2155081" y="3194275"/>
                    <a:pt x="2108422" y="3228140"/>
                    <a:pt x="2016213" y="3228140"/>
                  </a:cubicBezTo>
                  <a:lnTo>
                    <a:pt x="1495631" y="3226317"/>
                  </a:lnTo>
                  <a:lnTo>
                    <a:pt x="975044" y="3228140"/>
                  </a:lnTo>
                  <a:cubicBezTo>
                    <a:pt x="882838" y="3228140"/>
                    <a:pt x="836177" y="3194275"/>
                    <a:pt x="784011" y="3088369"/>
                  </a:cubicBezTo>
                  <a:cubicBezTo>
                    <a:pt x="763946" y="2951181"/>
                    <a:pt x="805155" y="2895884"/>
                    <a:pt x="711780" y="2790647"/>
                  </a:cubicBezTo>
                  <a:cubicBezTo>
                    <a:pt x="398354" y="2544781"/>
                    <a:pt x="0" y="2006129"/>
                    <a:pt x="0" y="1460348"/>
                  </a:cubicBezTo>
                  <a:cubicBezTo>
                    <a:pt x="0" y="653819"/>
                    <a:pt x="668362" y="0"/>
                    <a:pt x="149282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grpSp>
        <p:nvGrpSpPr>
          <p:cNvPr id="371" name="그룹 9">
            <a:extLst>
              <a:ext uri="{FF2B5EF4-FFF2-40B4-BE49-F238E27FC236}">
                <a16:creationId xmlns:a16="http://schemas.microsoft.com/office/drawing/2014/main" id="{5CAA9A5E-3FC3-45A2-97B5-A093100E54C8}"/>
              </a:ext>
            </a:extLst>
          </p:cNvPr>
          <p:cNvGrpSpPr/>
          <p:nvPr/>
        </p:nvGrpSpPr>
        <p:grpSpPr>
          <a:xfrm>
            <a:off x="5174351" y="3637228"/>
            <a:ext cx="1843306" cy="2458013"/>
            <a:chOff x="9900592" y="3481411"/>
            <a:chExt cx="1656606" cy="2082040"/>
          </a:xfrm>
        </p:grpSpPr>
        <p:grpSp>
          <p:nvGrpSpPr>
            <p:cNvPr id="372" name="그룹 7">
              <a:extLst>
                <a:ext uri="{FF2B5EF4-FFF2-40B4-BE49-F238E27FC236}">
                  <a16:creationId xmlns:a16="http://schemas.microsoft.com/office/drawing/2014/main" id="{8E9A69EB-72EC-4380-A728-5C7088D08987}"/>
                </a:ext>
              </a:extLst>
            </p:cNvPr>
            <p:cNvGrpSpPr/>
            <p:nvPr/>
          </p:nvGrpSpPr>
          <p:grpSpPr>
            <a:xfrm>
              <a:off x="9900592" y="3481411"/>
              <a:ext cx="1532189" cy="385808"/>
              <a:chOff x="5134372" y="3131004"/>
              <a:chExt cx="1431908" cy="315692"/>
            </a:xfrm>
          </p:grpSpPr>
          <p:sp>
            <p:nvSpPr>
              <p:cNvPr id="385" name="직사각형 6">
                <a:extLst>
                  <a:ext uri="{FF2B5EF4-FFF2-40B4-BE49-F238E27FC236}">
                    <a16:creationId xmlns:a16="http://schemas.microsoft.com/office/drawing/2014/main" id="{E060B2FB-10A7-46C3-A548-39531A08AEA8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25831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86" name="자유형: 도형 32">
                <a:extLst>
                  <a:ext uri="{FF2B5EF4-FFF2-40B4-BE49-F238E27FC236}">
                    <a16:creationId xmlns:a16="http://schemas.microsoft.com/office/drawing/2014/main" id="{A073CB9F-3223-44F9-A0AD-BB1D2FC81B91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431908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3" name="그룹 34">
              <a:extLst>
                <a:ext uri="{FF2B5EF4-FFF2-40B4-BE49-F238E27FC236}">
                  <a16:creationId xmlns:a16="http://schemas.microsoft.com/office/drawing/2014/main" id="{21B15EB4-236D-40E3-BBCD-2400AD043B26}"/>
                </a:ext>
              </a:extLst>
            </p:cNvPr>
            <p:cNvGrpSpPr/>
            <p:nvPr/>
          </p:nvGrpSpPr>
          <p:grpSpPr>
            <a:xfrm>
              <a:off x="10025009" y="3905469"/>
              <a:ext cx="1532189" cy="385808"/>
              <a:chOff x="5134372" y="3131004"/>
              <a:chExt cx="1431908" cy="315692"/>
            </a:xfrm>
          </p:grpSpPr>
          <p:sp>
            <p:nvSpPr>
              <p:cNvPr id="383" name="직사각형 6">
                <a:extLst>
                  <a:ext uri="{FF2B5EF4-FFF2-40B4-BE49-F238E27FC236}">
                    <a16:creationId xmlns:a16="http://schemas.microsoft.com/office/drawing/2014/main" id="{5C12174E-96BA-47A8-9006-BCC508CB7C69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25831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84" name="자유형: 도형 36">
                <a:extLst>
                  <a:ext uri="{FF2B5EF4-FFF2-40B4-BE49-F238E27FC236}">
                    <a16:creationId xmlns:a16="http://schemas.microsoft.com/office/drawing/2014/main" id="{DF26D900-898E-4BCB-B9CF-01F05D3F3F70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431908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4" name="그룹 37">
              <a:extLst>
                <a:ext uri="{FF2B5EF4-FFF2-40B4-BE49-F238E27FC236}">
                  <a16:creationId xmlns:a16="http://schemas.microsoft.com/office/drawing/2014/main" id="{A58CF2EA-B06E-4C9B-9D19-74E6B34F4905}"/>
                </a:ext>
              </a:extLst>
            </p:cNvPr>
            <p:cNvGrpSpPr/>
            <p:nvPr/>
          </p:nvGrpSpPr>
          <p:grpSpPr>
            <a:xfrm>
              <a:off x="9900592" y="4329527"/>
              <a:ext cx="1532189" cy="385808"/>
              <a:chOff x="5134372" y="3131004"/>
              <a:chExt cx="1431908" cy="315692"/>
            </a:xfrm>
          </p:grpSpPr>
          <p:sp>
            <p:nvSpPr>
              <p:cNvPr id="381" name="직사각형 6">
                <a:extLst>
                  <a:ext uri="{FF2B5EF4-FFF2-40B4-BE49-F238E27FC236}">
                    <a16:creationId xmlns:a16="http://schemas.microsoft.com/office/drawing/2014/main" id="{DC6D17BA-7EFD-4565-9DD9-A93F8F3F2568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25831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82" name="자유형: 도형 39">
                <a:extLst>
                  <a:ext uri="{FF2B5EF4-FFF2-40B4-BE49-F238E27FC236}">
                    <a16:creationId xmlns:a16="http://schemas.microsoft.com/office/drawing/2014/main" id="{386FDAF7-B0B4-4BAF-870A-3D918D68FCA3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431908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375" name="그룹 40">
              <a:extLst>
                <a:ext uri="{FF2B5EF4-FFF2-40B4-BE49-F238E27FC236}">
                  <a16:creationId xmlns:a16="http://schemas.microsoft.com/office/drawing/2014/main" id="{60A49EC4-5736-47DB-913D-AE081F35EE9D}"/>
                </a:ext>
              </a:extLst>
            </p:cNvPr>
            <p:cNvGrpSpPr/>
            <p:nvPr/>
          </p:nvGrpSpPr>
          <p:grpSpPr>
            <a:xfrm>
              <a:off x="10025009" y="4753585"/>
              <a:ext cx="1532189" cy="385808"/>
              <a:chOff x="5134372" y="3131004"/>
              <a:chExt cx="1431908" cy="315692"/>
            </a:xfrm>
          </p:grpSpPr>
          <p:sp>
            <p:nvSpPr>
              <p:cNvPr id="379" name="직사각형 6">
                <a:extLst>
                  <a:ext uri="{FF2B5EF4-FFF2-40B4-BE49-F238E27FC236}">
                    <a16:creationId xmlns:a16="http://schemas.microsoft.com/office/drawing/2014/main" id="{139F33FC-8C7E-4C56-BAB0-63AB479DEEDA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25831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80" name="자유형: 도형 46">
                <a:extLst>
                  <a:ext uri="{FF2B5EF4-FFF2-40B4-BE49-F238E27FC236}">
                    <a16:creationId xmlns:a16="http://schemas.microsoft.com/office/drawing/2014/main" id="{4FEC1605-F9FD-451E-9229-F5CB06D9AE11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431908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  <p:grpSp>
          <p:nvGrpSpPr>
            <p:cNvPr id="376" name="그룹 47">
              <a:extLst>
                <a:ext uri="{FF2B5EF4-FFF2-40B4-BE49-F238E27FC236}">
                  <a16:creationId xmlns:a16="http://schemas.microsoft.com/office/drawing/2014/main" id="{695500D5-34ED-49A2-B8B6-38F4A68B2A74}"/>
                </a:ext>
              </a:extLst>
            </p:cNvPr>
            <p:cNvGrpSpPr/>
            <p:nvPr/>
          </p:nvGrpSpPr>
          <p:grpSpPr>
            <a:xfrm>
              <a:off x="9900592" y="5177643"/>
              <a:ext cx="1532189" cy="385808"/>
              <a:chOff x="5134372" y="3131004"/>
              <a:chExt cx="1431908" cy="315692"/>
            </a:xfrm>
          </p:grpSpPr>
          <p:sp>
            <p:nvSpPr>
              <p:cNvPr id="377" name="직사각형 6">
                <a:extLst>
                  <a:ext uri="{FF2B5EF4-FFF2-40B4-BE49-F238E27FC236}">
                    <a16:creationId xmlns:a16="http://schemas.microsoft.com/office/drawing/2014/main" id="{75422583-5A88-44CF-B127-46679538A4EB}"/>
                  </a:ext>
                </a:extLst>
              </p:cNvPr>
              <p:cNvSpPr/>
              <p:nvPr/>
            </p:nvSpPr>
            <p:spPr>
              <a:xfrm>
                <a:off x="5208323" y="3177330"/>
                <a:ext cx="1258310" cy="223041"/>
              </a:xfrm>
              <a:custGeom>
                <a:avLst/>
                <a:gdLst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  <a:gd name="connsiteX0" fmla="*/ 0 w 1258310"/>
                  <a:gd name="connsiteY0" fmla="*/ 0 h 199384"/>
                  <a:gd name="connsiteX1" fmla="*/ 1258310 w 1258310"/>
                  <a:gd name="connsiteY1" fmla="*/ 0 h 199384"/>
                  <a:gd name="connsiteX2" fmla="*/ 1258310 w 1258310"/>
                  <a:gd name="connsiteY2" fmla="*/ 199384 h 199384"/>
                  <a:gd name="connsiteX3" fmla="*/ 0 w 1258310"/>
                  <a:gd name="connsiteY3" fmla="*/ 199384 h 199384"/>
                  <a:gd name="connsiteX4" fmla="*/ 0 w 1258310"/>
                  <a:gd name="connsiteY4" fmla="*/ 0 h 199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58310" h="199384">
                    <a:moveTo>
                      <a:pt x="0" y="0"/>
                    </a:moveTo>
                    <a:lnTo>
                      <a:pt x="1258310" y="0"/>
                    </a:lnTo>
                    <a:cubicBezTo>
                      <a:pt x="1210685" y="75986"/>
                      <a:pt x="1213065" y="130541"/>
                      <a:pt x="1258310" y="199384"/>
                    </a:cubicBezTo>
                    <a:lnTo>
                      <a:pt x="0" y="19938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78" name="자유형: 도형 68">
                <a:extLst>
                  <a:ext uri="{FF2B5EF4-FFF2-40B4-BE49-F238E27FC236}">
                    <a16:creationId xmlns:a16="http://schemas.microsoft.com/office/drawing/2014/main" id="{2E93C85A-2490-435C-B7E4-F6857FEFA3C7}"/>
                  </a:ext>
                </a:extLst>
              </p:cNvPr>
              <p:cNvSpPr/>
              <p:nvPr/>
            </p:nvSpPr>
            <p:spPr>
              <a:xfrm>
                <a:off x="5134372" y="3131004"/>
                <a:ext cx="1431908" cy="315692"/>
              </a:xfrm>
              <a:custGeom>
                <a:avLst/>
                <a:gdLst>
                  <a:gd name="connsiteX0" fmla="*/ 62289 w 1431908"/>
                  <a:gd name="connsiteY0" fmla="*/ 0 h 315692"/>
                  <a:gd name="connsiteX1" fmla="*/ 1371331 w 1431908"/>
                  <a:gd name="connsiteY1" fmla="*/ 0 h 315692"/>
                  <a:gd name="connsiteX2" fmla="*/ 1415376 w 1431908"/>
                  <a:gd name="connsiteY2" fmla="*/ 18244 h 315692"/>
                  <a:gd name="connsiteX3" fmla="*/ 1431908 w 1431908"/>
                  <a:gd name="connsiteY3" fmla="*/ 58155 h 315692"/>
                  <a:gd name="connsiteX4" fmla="*/ 100375 w 1431908"/>
                  <a:gd name="connsiteY4" fmla="*/ 58155 h 315692"/>
                  <a:gd name="connsiteX5" fmla="*/ 73951 w 1431908"/>
                  <a:gd name="connsiteY5" fmla="*/ 84579 h 315692"/>
                  <a:gd name="connsiteX6" fmla="*/ 73951 w 1431908"/>
                  <a:gd name="connsiteY6" fmla="*/ 231114 h 315692"/>
                  <a:gd name="connsiteX7" fmla="*/ 100375 w 1431908"/>
                  <a:gd name="connsiteY7" fmla="*/ 257538 h 315692"/>
                  <a:gd name="connsiteX8" fmla="*/ 1431907 w 1431908"/>
                  <a:gd name="connsiteY8" fmla="*/ 257538 h 315692"/>
                  <a:gd name="connsiteX9" fmla="*/ 1415376 w 1431908"/>
                  <a:gd name="connsiteY9" fmla="*/ 297448 h 315692"/>
                  <a:gd name="connsiteX10" fmla="*/ 1371331 w 1431908"/>
                  <a:gd name="connsiteY10" fmla="*/ 315692 h 315692"/>
                  <a:gd name="connsiteX11" fmla="*/ 62289 w 1431908"/>
                  <a:gd name="connsiteY11" fmla="*/ 315692 h 315692"/>
                  <a:gd name="connsiteX12" fmla="*/ 0 w 1431908"/>
                  <a:gd name="connsiteY12" fmla="*/ 253403 h 315692"/>
                  <a:gd name="connsiteX13" fmla="*/ 0 w 1431908"/>
                  <a:gd name="connsiteY13" fmla="*/ 62289 h 315692"/>
                  <a:gd name="connsiteX14" fmla="*/ 62289 w 1431908"/>
                  <a:gd name="connsiteY14" fmla="*/ 0 h 315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31908" h="315692">
                    <a:moveTo>
                      <a:pt x="62289" y="0"/>
                    </a:moveTo>
                    <a:lnTo>
                      <a:pt x="1371331" y="0"/>
                    </a:lnTo>
                    <a:cubicBezTo>
                      <a:pt x="1388532" y="0"/>
                      <a:pt x="1404104" y="6972"/>
                      <a:pt x="1415376" y="18244"/>
                    </a:cubicBezTo>
                    <a:lnTo>
                      <a:pt x="1431908" y="58155"/>
                    </a:lnTo>
                    <a:lnTo>
                      <a:pt x="100375" y="58155"/>
                    </a:lnTo>
                    <a:cubicBezTo>
                      <a:pt x="85781" y="58155"/>
                      <a:pt x="73951" y="69985"/>
                      <a:pt x="73951" y="84579"/>
                    </a:cubicBezTo>
                    <a:lnTo>
                      <a:pt x="73951" y="231114"/>
                    </a:lnTo>
                    <a:cubicBezTo>
                      <a:pt x="73951" y="245708"/>
                      <a:pt x="85781" y="257538"/>
                      <a:pt x="100375" y="257538"/>
                    </a:cubicBezTo>
                    <a:lnTo>
                      <a:pt x="1431907" y="257538"/>
                    </a:lnTo>
                    <a:lnTo>
                      <a:pt x="1415376" y="297448"/>
                    </a:lnTo>
                    <a:cubicBezTo>
                      <a:pt x="1404104" y="308720"/>
                      <a:pt x="1388532" y="315692"/>
                      <a:pt x="1371331" y="315692"/>
                    </a:cubicBezTo>
                    <a:lnTo>
                      <a:pt x="62289" y="315692"/>
                    </a:lnTo>
                    <a:cubicBezTo>
                      <a:pt x="27888" y="315692"/>
                      <a:pt x="0" y="287804"/>
                      <a:pt x="0" y="253403"/>
                    </a:cubicBezTo>
                    <a:lnTo>
                      <a:pt x="0" y="62289"/>
                    </a:lnTo>
                    <a:cubicBezTo>
                      <a:pt x="0" y="27888"/>
                      <a:pt x="27888" y="0"/>
                      <a:pt x="622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</p:grpSp>
      <p:sp>
        <p:nvSpPr>
          <p:cNvPr id="387" name="Freeform 1">
            <a:extLst>
              <a:ext uri="{FF2B5EF4-FFF2-40B4-BE49-F238E27FC236}">
                <a16:creationId xmlns:a16="http://schemas.microsoft.com/office/drawing/2014/main" id="{5FC77C47-16A3-4AD5-9789-BB8469BC2E6E}"/>
              </a:ext>
            </a:extLst>
          </p:cNvPr>
          <p:cNvSpPr/>
          <p:nvPr/>
        </p:nvSpPr>
        <p:spPr>
          <a:xfrm>
            <a:off x="3950125" y="3611602"/>
            <a:ext cx="1498176" cy="266701"/>
          </a:xfrm>
          <a:custGeom>
            <a:avLst/>
            <a:gdLst>
              <a:gd name="connsiteX0" fmla="*/ 927100 w 927100"/>
              <a:gd name="connsiteY0" fmla="*/ 266700 h 266700"/>
              <a:gd name="connsiteX1" fmla="*/ 304800 w 927100"/>
              <a:gd name="connsiteY1" fmla="*/ 266700 h 266700"/>
              <a:gd name="connsiteX2" fmla="*/ 0 w 927100"/>
              <a:gd name="connsiteY2" fmla="*/ 266700 h 266700"/>
              <a:gd name="connsiteX3" fmla="*/ 0 w 92710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00" h="266700">
                <a:moveTo>
                  <a:pt x="927100" y="266700"/>
                </a:moveTo>
                <a:lnTo>
                  <a:pt x="304800" y="266700"/>
                </a:lnTo>
                <a:lnTo>
                  <a:pt x="0" y="26670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chemeClr val="accent4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8" name="Freeform 43">
            <a:extLst>
              <a:ext uri="{FF2B5EF4-FFF2-40B4-BE49-F238E27FC236}">
                <a16:creationId xmlns:a16="http://schemas.microsoft.com/office/drawing/2014/main" id="{0B2B51CB-3039-4287-A649-843C3345204C}"/>
              </a:ext>
            </a:extLst>
          </p:cNvPr>
          <p:cNvSpPr/>
          <p:nvPr/>
        </p:nvSpPr>
        <p:spPr>
          <a:xfrm>
            <a:off x="3950125" y="4614582"/>
            <a:ext cx="1498176" cy="266701"/>
          </a:xfrm>
          <a:custGeom>
            <a:avLst/>
            <a:gdLst>
              <a:gd name="connsiteX0" fmla="*/ 927100 w 927100"/>
              <a:gd name="connsiteY0" fmla="*/ 266700 h 266700"/>
              <a:gd name="connsiteX1" fmla="*/ 304800 w 927100"/>
              <a:gd name="connsiteY1" fmla="*/ 266700 h 266700"/>
              <a:gd name="connsiteX2" fmla="*/ 0 w 927100"/>
              <a:gd name="connsiteY2" fmla="*/ 266700 h 266700"/>
              <a:gd name="connsiteX3" fmla="*/ 0 w 92710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00" h="266700">
                <a:moveTo>
                  <a:pt x="927100" y="266700"/>
                </a:moveTo>
                <a:lnTo>
                  <a:pt x="304800" y="266700"/>
                </a:lnTo>
                <a:lnTo>
                  <a:pt x="0" y="26670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chemeClr val="accent2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9" name="Freeform 44">
            <a:extLst>
              <a:ext uri="{FF2B5EF4-FFF2-40B4-BE49-F238E27FC236}">
                <a16:creationId xmlns:a16="http://schemas.microsoft.com/office/drawing/2014/main" id="{2F3521C1-F910-4EAC-97CB-266F89920ABD}"/>
              </a:ext>
            </a:extLst>
          </p:cNvPr>
          <p:cNvSpPr/>
          <p:nvPr/>
        </p:nvSpPr>
        <p:spPr>
          <a:xfrm>
            <a:off x="3950125" y="5617562"/>
            <a:ext cx="1498176" cy="266701"/>
          </a:xfrm>
          <a:custGeom>
            <a:avLst/>
            <a:gdLst>
              <a:gd name="connsiteX0" fmla="*/ 927100 w 927100"/>
              <a:gd name="connsiteY0" fmla="*/ 266700 h 266700"/>
              <a:gd name="connsiteX1" fmla="*/ 304800 w 927100"/>
              <a:gd name="connsiteY1" fmla="*/ 266700 h 266700"/>
              <a:gd name="connsiteX2" fmla="*/ 0 w 927100"/>
              <a:gd name="connsiteY2" fmla="*/ 266700 h 266700"/>
              <a:gd name="connsiteX3" fmla="*/ 0 w 92710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00" h="266700">
                <a:moveTo>
                  <a:pt x="927100" y="266700"/>
                </a:moveTo>
                <a:lnTo>
                  <a:pt x="304800" y="266700"/>
                </a:lnTo>
                <a:lnTo>
                  <a:pt x="0" y="26670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chemeClr val="accent6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90" name="Freeform 45">
            <a:extLst>
              <a:ext uri="{FF2B5EF4-FFF2-40B4-BE49-F238E27FC236}">
                <a16:creationId xmlns:a16="http://schemas.microsoft.com/office/drawing/2014/main" id="{65E27392-ED1C-432F-BD95-35FD198DF6E4}"/>
              </a:ext>
            </a:extLst>
          </p:cNvPr>
          <p:cNvSpPr/>
          <p:nvPr/>
        </p:nvSpPr>
        <p:spPr>
          <a:xfrm flipH="1">
            <a:off x="6707557" y="4113092"/>
            <a:ext cx="1498176" cy="266701"/>
          </a:xfrm>
          <a:custGeom>
            <a:avLst/>
            <a:gdLst>
              <a:gd name="connsiteX0" fmla="*/ 927100 w 927100"/>
              <a:gd name="connsiteY0" fmla="*/ 266700 h 266700"/>
              <a:gd name="connsiteX1" fmla="*/ 304800 w 927100"/>
              <a:gd name="connsiteY1" fmla="*/ 266700 h 266700"/>
              <a:gd name="connsiteX2" fmla="*/ 0 w 927100"/>
              <a:gd name="connsiteY2" fmla="*/ 266700 h 266700"/>
              <a:gd name="connsiteX3" fmla="*/ 0 w 92710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00" h="266700">
                <a:moveTo>
                  <a:pt x="927100" y="266700"/>
                </a:moveTo>
                <a:lnTo>
                  <a:pt x="304800" y="266700"/>
                </a:lnTo>
                <a:lnTo>
                  <a:pt x="0" y="26670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chemeClr val="accent3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91" name="Freeform 49">
            <a:extLst>
              <a:ext uri="{FF2B5EF4-FFF2-40B4-BE49-F238E27FC236}">
                <a16:creationId xmlns:a16="http://schemas.microsoft.com/office/drawing/2014/main" id="{F7E11673-7354-436D-98BB-78805AFFB197}"/>
              </a:ext>
            </a:extLst>
          </p:cNvPr>
          <p:cNvSpPr/>
          <p:nvPr/>
        </p:nvSpPr>
        <p:spPr>
          <a:xfrm flipH="1">
            <a:off x="6707557" y="5116072"/>
            <a:ext cx="1498176" cy="266701"/>
          </a:xfrm>
          <a:custGeom>
            <a:avLst/>
            <a:gdLst>
              <a:gd name="connsiteX0" fmla="*/ 927100 w 927100"/>
              <a:gd name="connsiteY0" fmla="*/ 266700 h 266700"/>
              <a:gd name="connsiteX1" fmla="*/ 304800 w 927100"/>
              <a:gd name="connsiteY1" fmla="*/ 266700 h 266700"/>
              <a:gd name="connsiteX2" fmla="*/ 0 w 927100"/>
              <a:gd name="connsiteY2" fmla="*/ 266700 h 266700"/>
              <a:gd name="connsiteX3" fmla="*/ 0 w 927100"/>
              <a:gd name="connsiteY3" fmla="*/ 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7100" h="266700">
                <a:moveTo>
                  <a:pt x="927100" y="266700"/>
                </a:moveTo>
                <a:lnTo>
                  <a:pt x="304800" y="266700"/>
                </a:lnTo>
                <a:lnTo>
                  <a:pt x="0" y="26670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chemeClr val="accent1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C1EF3F0F-5547-48D1-A5D4-254AD5C635B1}"/>
              </a:ext>
            </a:extLst>
          </p:cNvPr>
          <p:cNvGrpSpPr/>
          <p:nvPr/>
        </p:nvGrpSpPr>
        <p:grpSpPr>
          <a:xfrm>
            <a:off x="7946376" y="3420683"/>
            <a:ext cx="3456174" cy="707886"/>
            <a:chOff x="1389001" y="1670317"/>
            <a:chExt cx="2358631" cy="707886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BE557040-BF6B-4C85-BD42-072CD0D07B6F}"/>
                </a:ext>
              </a:extLst>
            </p:cNvPr>
            <p:cNvSpPr txBox="1"/>
            <p:nvPr/>
          </p:nvSpPr>
          <p:spPr>
            <a:xfrm>
              <a:off x="1393685" y="1916538"/>
              <a:ext cx="23461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8D47E35D-0700-48D6-9DE4-92DF86D04025}"/>
                </a:ext>
              </a:extLst>
            </p:cNvPr>
            <p:cNvSpPr txBox="1"/>
            <p:nvPr/>
          </p:nvSpPr>
          <p:spPr>
            <a:xfrm>
              <a:off x="1389001" y="1670317"/>
              <a:ext cx="235863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6DFE48EB-D011-4944-9869-2D30B281636E}"/>
              </a:ext>
            </a:extLst>
          </p:cNvPr>
          <p:cNvGrpSpPr/>
          <p:nvPr/>
        </p:nvGrpSpPr>
        <p:grpSpPr>
          <a:xfrm>
            <a:off x="7946376" y="4409472"/>
            <a:ext cx="3456174" cy="707886"/>
            <a:chOff x="1389001" y="1670317"/>
            <a:chExt cx="2358631" cy="707886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FBF73E6A-F407-4572-B6E3-D0D4C4FE4840}"/>
                </a:ext>
              </a:extLst>
            </p:cNvPr>
            <p:cNvSpPr txBox="1"/>
            <p:nvPr/>
          </p:nvSpPr>
          <p:spPr>
            <a:xfrm>
              <a:off x="1393685" y="1916538"/>
              <a:ext cx="23461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16F9E5EF-C25E-4DA9-BE73-D0ED8E5AB58A}"/>
                </a:ext>
              </a:extLst>
            </p:cNvPr>
            <p:cNvSpPr txBox="1"/>
            <p:nvPr/>
          </p:nvSpPr>
          <p:spPr>
            <a:xfrm>
              <a:off x="1389001" y="1670317"/>
              <a:ext cx="235863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E4009783-EA2C-461E-B7EC-0300C678C3CA}"/>
              </a:ext>
            </a:extLst>
          </p:cNvPr>
          <p:cNvGrpSpPr/>
          <p:nvPr/>
        </p:nvGrpSpPr>
        <p:grpSpPr>
          <a:xfrm>
            <a:off x="805752" y="3915078"/>
            <a:ext cx="3456174" cy="707886"/>
            <a:chOff x="1389001" y="1670317"/>
            <a:chExt cx="2358631" cy="707886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C45067B3-C2D2-4783-847E-A3494065282E}"/>
                </a:ext>
              </a:extLst>
            </p:cNvPr>
            <p:cNvSpPr txBox="1"/>
            <p:nvPr/>
          </p:nvSpPr>
          <p:spPr>
            <a:xfrm>
              <a:off x="1393685" y="1916538"/>
              <a:ext cx="23461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491EC576-7A15-49AC-B5ED-4F28236CF213}"/>
                </a:ext>
              </a:extLst>
            </p:cNvPr>
            <p:cNvSpPr txBox="1"/>
            <p:nvPr/>
          </p:nvSpPr>
          <p:spPr>
            <a:xfrm>
              <a:off x="1389001" y="1670317"/>
              <a:ext cx="235863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9F6F312B-5144-4B77-A287-24E10B56BB98}"/>
              </a:ext>
            </a:extLst>
          </p:cNvPr>
          <p:cNvGrpSpPr/>
          <p:nvPr/>
        </p:nvGrpSpPr>
        <p:grpSpPr>
          <a:xfrm>
            <a:off x="805752" y="4903867"/>
            <a:ext cx="3456174" cy="707886"/>
            <a:chOff x="1389001" y="1670317"/>
            <a:chExt cx="2358631" cy="707886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D1247E8F-5135-4AF5-BD07-E0F504AF236F}"/>
                </a:ext>
              </a:extLst>
            </p:cNvPr>
            <p:cNvSpPr txBox="1"/>
            <p:nvPr/>
          </p:nvSpPr>
          <p:spPr>
            <a:xfrm>
              <a:off x="1393685" y="1916538"/>
              <a:ext cx="23461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3" name="TextBox 402">
              <a:extLst>
                <a:ext uri="{FF2B5EF4-FFF2-40B4-BE49-F238E27FC236}">
                  <a16:creationId xmlns:a16="http://schemas.microsoft.com/office/drawing/2014/main" id="{FEA33107-30A3-472A-B448-6EA71B80EFB6}"/>
                </a:ext>
              </a:extLst>
            </p:cNvPr>
            <p:cNvSpPr txBox="1"/>
            <p:nvPr/>
          </p:nvSpPr>
          <p:spPr>
            <a:xfrm>
              <a:off x="1389001" y="1670317"/>
              <a:ext cx="235863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DE118198-F9C8-463A-82B3-E36FEF95CFF0}"/>
              </a:ext>
            </a:extLst>
          </p:cNvPr>
          <p:cNvGrpSpPr/>
          <p:nvPr/>
        </p:nvGrpSpPr>
        <p:grpSpPr>
          <a:xfrm>
            <a:off x="805752" y="2926287"/>
            <a:ext cx="3456174" cy="707886"/>
            <a:chOff x="1389001" y="1670317"/>
            <a:chExt cx="2358631" cy="707886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44A9257E-BDE3-4C8E-97FE-8B469E86B0CD}"/>
                </a:ext>
              </a:extLst>
            </p:cNvPr>
            <p:cNvSpPr txBox="1"/>
            <p:nvPr/>
          </p:nvSpPr>
          <p:spPr>
            <a:xfrm>
              <a:off x="1393685" y="1916538"/>
              <a:ext cx="23461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00BCD28F-1B48-484A-8FCF-14012D195145}"/>
                </a:ext>
              </a:extLst>
            </p:cNvPr>
            <p:cNvSpPr txBox="1"/>
            <p:nvPr/>
          </p:nvSpPr>
          <p:spPr>
            <a:xfrm>
              <a:off x="1389001" y="1670317"/>
              <a:ext cx="235863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6EF902A1-9CCF-431F-A644-ED52508B4E64}"/>
              </a:ext>
            </a:extLst>
          </p:cNvPr>
          <p:cNvGrpSpPr/>
          <p:nvPr/>
        </p:nvGrpSpPr>
        <p:grpSpPr>
          <a:xfrm>
            <a:off x="6957489" y="1787639"/>
            <a:ext cx="4123954" cy="892552"/>
            <a:chOff x="2556780" y="1766707"/>
            <a:chExt cx="3116715" cy="892552"/>
          </a:xfrm>
        </p:grpSpPr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75741D4C-D0AD-44C6-A49B-3FE143833471}"/>
                </a:ext>
              </a:extLst>
            </p:cNvPr>
            <p:cNvSpPr txBox="1"/>
            <p:nvPr/>
          </p:nvSpPr>
          <p:spPr>
            <a:xfrm>
              <a:off x="2561464" y="2012928"/>
              <a:ext cx="31002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1AD98621-FF0E-443C-9D9A-22A16C9531D7}"/>
                </a:ext>
              </a:extLst>
            </p:cNvPr>
            <p:cNvSpPr txBox="1"/>
            <p:nvPr/>
          </p:nvSpPr>
          <p:spPr>
            <a:xfrm>
              <a:off x="2556780" y="1766707"/>
              <a:ext cx="311671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0" name="Freeform 4">
            <a:extLst>
              <a:ext uri="{FF2B5EF4-FFF2-40B4-BE49-F238E27FC236}">
                <a16:creationId xmlns:a16="http://schemas.microsoft.com/office/drawing/2014/main" id="{A5477535-E672-4BAB-A17F-9A33D7A9B707}"/>
              </a:ext>
            </a:extLst>
          </p:cNvPr>
          <p:cNvSpPr/>
          <p:nvPr/>
        </p:nvSpPr>
        <p:spPr>
          <a:xfrm>
            <a:off x="6090199" y="1956689"/>
            <a:ext cx="838200" cy="596901"/>
          </a:xfrm>
          <a:custGeom>
            <a:avLst/>
            <a:gdLst>
              <a:gd name="connsiteX0" fmla="*/ 0 w 838200"/>
              <a:gd name="connsiteY0" fmla="*/ 596900 h 596900"/>
              <a:gd name="connsiteX1" fmla="*/ 0 w 838200"/>
              <a:gd name="connsiteY1" fmla="*/ 0 h 596900"/>
              <a:gd name="connsiteX2" fmla="*/ 838200 w 838200"/>
              <a:gd name="connsiteY2" fmla="*/ 0 h 59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38200" h="596900">
                <a:moveTo>
                  <a:pt x="0" y="596900"/>
                </a:moveTo>
                <a:lnTo>
                  <a:pt x="0" y="0"/>
                </a:lnTo>
                <a:lnTo>
                  <a:pt x="838200" y="0"/>
                </a:lnTo>
              </a:path>
            </a:pathLst>
          </a:custGeom>
          <a:noFill/>
          <a:ln w="50800">
            <a:solidFill>
              <a:schemeClr val="accent5"/>
            </a:solidFill>
            <a:headEnd type="oval" w="med" len="med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143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2019-05-20T05:44:48Z</dcterms:modified>
</cp:coreProperties>
</file>