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44" name="Freeform 1">
            <a:extLst>
              <a:ext uri="{FF2B5EF4-FFF2-40B4-BE49-F238E27FC236}">
                <a16:creationId xmlns:a16="http://schemas.microsoft.com/office/drawing/2014/main" id="{1DF26902-A921-4D2F-B87B-9EC633FDCC97}"/>
              </a:ext>
            </a:extLst>
          </p:cNvPr>
          <p:cNvSpPr/>
          <p:nvPr/>
        </p:nvSpPr>
        <p:spPr>
          <a:xfrm>
            <a:off x="604400" y="2366274"/>
            <a:ext cx="10975349" cy="3094426"/>
          </a:xfrm>
          <a:custGeom>
            <a:avLst/>
            <a:gdLst>
              <a:gd name="connsiteX0" fmla="*/ 0 w 7344461"/>
              <a:gd name="connsiteY0" fmla="*/ 1843430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43430 h 3489350"/>
              <a:gd name="connsiteX7" fmla="*/ 3518611 w 7344461"/>
              <a:gd name="connsiteY7" fmla="*/ 1843430 h 3489350"/>
              <a:gd name="connsiteX8" fmla="*/ 2472538 w 7344461"/>
              <a:gd name="connsiteY8" fmla="*/ 409651 h 3489350"/>
              <a:gd name="connsiteX9" fmla="*/ 3160166 w 7344461"/>
              <a:gd name="connsiteY9" fmla="*/ 14630 h 3489350"/>
              <a:gd name="connsiteX10" fmla="*/ 3803904 w 7344461"/>
              <a:gd name="connsiteY10" fmla="*/ 387705 h 3489350"/>
              <a:gd name="connsiteX11" fmla="*/ 4462272 w 7344461"/>
              <a:gd name="connsiteY11" fmla="*/ 0 h 3489350"/>
              <a:gd name="connsiteX12" fmla="*/ 5113325 w 7344461"/>
              <a:gd name="connsiteY12" fmla="*/ 475488 h 3489350"/>
              <a:gd name="connsiteX13" fmla="*/ 4096512 w 7344461"/>
              <a:gd name="connsiteY13" fmla="*/ 1821485 h 3489350"/>
              <a:gd name="connsiteX14" fmla="*/ 5479085 w 7344461"/>
              <a:gd name="connsiteY14" fmla="*/ 1836115 h 3489350"/>
              <a:gd name="connsiteX15" fmla="*/ 5698541 w 7344461"/>
              <a:gd name="connsiteY15" fmla="*/ 2179929 h 3489350"/>
              <a:gd name="connsiteX16" fmla="*/ 5888736 w 7344461"/>
              <a:gd name="connsiteY16" fmla="*/ 29261 h 3489350"/>
              <a:gd name="connsiteX17" fmla="*/ 6166714 w 7344461"/>
              <a:gd name="connsiteY17" fmla="*/ 3489350 h 3489350"/>
              <a:gd name="connsiteX18" fmla="*/ 6510528 w 7344461"/>
              <a:gd name="connsiteY18" fmla="*/ 1331366 h 3489350"/>
              <a:gd name="connsiteX19" fmla="*/ 6620256 w 7344461"/>
              <a:gd name="connsiteY19" fmla="*/ 1916582 h 3489350"/>
              <a:gd name="connsiteX20" fmla="*/ 7344461 w 7344461"/>
              <a:gd name="connsiteY20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43430 h 3489350"/>
              <a:gd name="connsiteX7" fmla="*/ 3518611 w 7344461"/>
              <a:gd name="connsiteY7" fmla="*/ 1843430 h 3489350"/>
              <a:gd name="connsiteX8" fmla="*/ 2472538 w 7344461"/>
              <a:gd name="connsiteY8" fmla="*/ 409651 h 3489350"/>
              <a:gd name="connsiteX9" fmla="*/ 3160166 w 7344461"/>
              <a:gd name="connsiteY9" fmla="*/ 14630 h 3489350"/>
              <a:gd name="connsiteX10" fmla="*/ 3803904 w 7344461"/>
              <a:gd name="connsiteY10" fmla="*/ 387705 h 3489350"/>
              <a:gd name="connsiteX11" fmla="*/ 4462272 w 7344461"/>
              <a:gd name="connsiteY11" fmla="*/ 0 h 3489350"/>
              <a:gd name="connsiteX12" fmla="*/ 5113325 w 7344461"/>
              <a:gd name="connsiteY12" fmla="*/ 475488 h 3489350"/>
              <a:gd name="connsiteX13" fmla="*/ 4096512 w 7344461"/>
              <a:gd name="connsiteY13" fmla="*/ 1821485 h 3489350"/>
              <a:gd name="connsiteX14" fmla="*/ 5479085 w 7344461"/>
              <a:gd name="connsiteY14" fmla="*/ 1836115 h 3489350"/>
              <a:gd name="connsiteX15" fmla="*/ 5698541 w 7344461"/>
              <a:gd name="connsiteY15" fmla="*/ 2179929 h 3489350"/>
              <a:gd name="connsiteX16" fmla="*/ 5888736 w 7344461"/>
              <a:gd name="connsiteY16" fmla="*/ 29261 h 3489350"/>
              <a:gd name="connsiteX17" fmla="*/ 6166714 w 7344461"/>
              <a:gd name="connsiteY17" fmla="*/ 3489350 h 3489350"/>
              <a:gd name="connsiteX18" fmla="*/ 6510528 w 7344461"/>
              <a:gd name="connsiteY18" fmla="*/ 1331366 h 3489350"/>
              <a:gd name="connsiteX19" fmla="*/ 6620256 w 7344461"/>
              <a:gd name="connsiteY19" fmla="*/ 1916582 h 3489350"/>
              <a:gd name="connsiteX20" fmla="*/ 7344461 w 7344461"/>
              <a:gd name="connsiteY20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3518611 w 7344461"/>
              <a:gd name="connsiteY7" fmla="*/ 1843430 h 3489350"/>
              <a:gd name="connsiteX8" fmla="*/ 2472538 w 7344461"/>
              <a:gd name="connsiteY8" fmla="*/ 409651 h 3489350"/>
              <a:gd name="connsiteX9" fmla="*/ 3160166 w 7344461"/>
              <a:gd name="connsiteY9" fmla="*/ 14630 h 3489350"/>
              <a:gd name="connsiteX10" fmla="*/ 3803904 w 7344461"/>
              <a:gd name="connsiteY10" fmla="*/ 387705 h 3489350"/>
              <a:gd name="connsiteX11" fmla="*/ 4462272 w 7344461"/>
              <a:gd name="connsiteY11" fmla="*/ 0 h 3489350"/>
              <a:gd name="connsiteX12" fmla="*/ 5113325 w 7344461"/>
              <a:gd name="connsiteY12" fmla="*/ 475488 h 3489350"/>
              <a:gd name="connsiteX13" fmla="*/ 4096512 w 7344461"/>
              <a:gd name="connsiteY13" fmla="*/ 1821485 h 3489350"/>
              <a:gd name="connsiteX14" fmla="*/ 5479085 w 7344461"/>
              <a:gd name="connsiteY14" fmla="*/ 1836115 h 3489350"/>
              <a:gd name="connsiteX15" fmla="*/ 5698541 w 7344461"/>
              <a:gd name="connsiteY15" fmla="*/ 2179929 h 3489350"/>
              <a:gd name="connsiteX16" fmla="*/ 5888736 w 7344461"/>
              <a:gd name="connsiteY16" fmla="*/ 29261 h 3489350"/>
              <a:gd name="connsiteX17" fmla="*/ 6166714 w 7344461"/>
              <a:gd name="connsiteY17" fmla="*/ 3489350 h 3489350"/>
              <a:gd name="connsiteX18" fmla="*/ 6510528 w 7344461"/>
              <a:gd name="connsiteY18" fmla="*/ 1331366 h 3489350"/>
              <a:gd name="connsiteX19" fmla="*/ 6620256 w 7344461"/>
              <a:gd name="connsiteY19" fmla="*/ 1916582 h 3489350"/>
              <a:gd name="connsiteX20" fmla="*/ 7344461 w 7344461"/>
              <a:gd name="connsiteY20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2038831 w 7344461"/>
              <a:gd name="connsiteY7" fmla="*/ 1838381 h 3489350"/>
              <a:gd name="connsiteX8" fmla="*/ 3518611 w 7344461"/>
              <a:gd name="connsiteY8" fmla="*/ 1843430 h 3489350"/>
              <a:gd name="connsiteX9" fmla="*/ 2472538 w 7344461"/>
              <a:gd name="connsiteY9" fmla="*/ 409651 h 3489350"/>
              <a:gd name="connsiteX10" fmla="*/ 3160166 w 7344461"/>
              <a:gd name="connsiteY10" fmla="*/ 14630 h 3489350"/>
              <a:gd name="connsiteX11" fmla="*/ 3803904 w 7344461"/>
              <a:gd name="connsiteY11" fmla="*/ 387705 h 3489350"/>
              <a:gd name="connsiteX12" fmla="*/ 4462272 w 7344461"/>
              <a:gd name="connsiteY12" fmla="*/ 0 h 3489350"/>
              <a:gd name="connsiteX13" fmla="*/ 5113325 w 7344461"/>
              <a:gd name="connsiteY13" fmla="*/ 475488 h 3489350"/>
              <a:gd name="connsiteX14" fmla="*/ 4096512 w 7344461"/>
              <a:gd name="connsiteY14" fmla="*/ 1821485 h 3489350"/>
              <a:gd name="connsiteX15" fmla="*/ 5479085 w 7344461"/>
              <a:gd name="connsiteY15" fmla="*/ 1836115 h 3489350"/>
              <a:gd name="connsiteX16" fmla="*/ 5698541 w 7344461"/>
              <a:gd name="connsiteY16" fmla="*/ 2179929 h 3489350"/>
              <a:gd name="connsiteX17" fmla="*/ 5888736 w 7344461"/>
              <a:gd name="connsiteY17" fmla="*/ 29261 h 3489350"/>
              <a:gd name="connsiteX18" fmla="*/ 6166714 w 7344461"/>
              <a:gd name="connsiteY18" fmla="*/ 3489350 h 3489350"/>
              <a:gd name="connsiteX19" fmla="*/ 6510528 w 7344461"/>
              <a:gd name="connsiteY19" fmla="*/ 1331366 h 3489350"/>
              <a:gd name="connsiteX20" fmla="*/ 6620256 w 7344461"/>
              <a:gd name="connsiteY20" fmla="*/ 1916582 h 3489350"/>
              <a:gd name="connsiteX21" fmla="*/ 7344461 w 7344461"/>
              <a:gd name="connsiteY21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2038831 w 7344461"/>
              <a:gd name="connsiteY7" fmla="*/ 1838381 h 3489350"/>
              <a:gd name="connsiteX8" fmla="*/ 3518611 w 7344461"/>
              <a:gd name="connsiteY8" fmla="*/ 1843430 h 3489350"/>
              <a:gd name="connsiteX9" fmla="*/ 3501871 w 7344461"/>
              <a:gd name="connsiteY9" fmla="*/ 1845697 h 3489350"/>
              <a:gd name="connsiteX10" fmla="*/ 2472538 w 7344461"/>
              <a:gd name="connsiteY10" fmla="*/ 409651 h 3489350"/>
              <a:gd name="connsiteX11" fmla="*/ 3160166 w 7344461"/>
              <a:gd name="connsiteY11" fmla="*/ 14630 h 3489350"/>
              <a:gd name="connsiteX12" fmla="*/ 3803904 w 7344461"/>
              <a:gd name="connsiteY12" fmla="*/ 387705 h 3489350"/>
              <a:gd name="connsiteX13" fmla="*/ 4462272 w 7344461"/>
              <a:gd name="connsiteY13" fmla="*/ 0 h 3489350"/>
              <a:gd name="connsiteX14" fmla="*/ 5113325 w 7344461"/>
              <a:gd name="connsiteY14" fmla="*/ 475488 h 3489350"/>
              <a:gd name="connsiteX15" fmla="*/ 4096512 w 7344461"/>
              <a:gd name="connsiteY15" fmla="*/ 1821485 h 3489350"/>
              <a:gd name="connsiteX16" fmla="*/ 5479085 w 7344461"/>
              <a:gd name="connsiteY16" fmla="*/ 1836115 h 3489350"/>
              <a:gd name="connsiteX17" fmla="*/ 5698541 w 7344461"/>
              <a:gd name="connsiteY17" fmla="*/ 2179929 h 3489350"/>
              <a:gd name="connsiteX18" fmla="*/ 5888736 w 7344461"/>
              <a:gd name="connsiteY18" fmla="*/ 29261 h 3489350"/>
              <a:gd name="connsiteX19" fmla="*/ 6166714 w 7344461"/>
              <a:gd name="connsiteY19" fmla="*/ 3489350 h 3489350"/>
              <a:gd name="connsiteX20" fmla="*/ 6510528 w 7344461"/>
              <a:gd name="connsiteY20" fmla="*/ 1331366 h 3489350"/>
              <a:gd name="connsiteX21" fmla="*/ 6620256 w 7344461"/>
              <a:gd name="connsiteY21" fmla="*/ 1916582 h 3489350"/>
              <a:gd name="connsiteX22" fmla="*/ 7344461 w 7344461"/>
              <a:gd name="connsiteY22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2038831 w 7344461"/>
              <a:gd name="connsiteY7" fmla="*/ 1838381 h 3489350"/>
              <a:gd name="connsiteX8" fmla="*/ 3518611 w 7344461"/>
              <a:gd name="connsiteY8" fmla="*/ 1843430 h 3489350"/>
              <a:gd name="connsiteX9" fmla="*/ 3501871 w 7344461"/>
              <a:gd name="connsiteY9" fmla="*/ 1845697 h 3489350"/>
              <a:gd name="connsiteX10" fmla="*/ 2472538 w 7344461"/>
              <a:gd name="connsiteY10" fmla="*/ 409651 h 3489350"/>
              <a:gd name="connsiteX11" fmla="*/ 3160166 w 7344461"/>
              <a:gd name="connsiteY11" fmla="*/ 14630 h 3489350"/>
              <a:gd name="connsiteX12" fmla="*/ 3803904 w 7344461"/>
              <a:gd name="connsiteY12" fmla="*/ 387705 h 3489350"/>
              <a:gd name="connsiteX13" fmla="*/ 4462272 w 7344461"/>
              <a:gd name="connsiteY13" fmla="*/ 0 h 3489350"/>
              <a:gd name="connsiteX14" fmla="*/ 5113325 w 7344461"/>
              <a:gd name="connsiteY14" fmla="*/ 475488 h 3489350"/>
              <a:gd name="connsiteX15" fmla="*/ 4089196 w 7344461"/>
              <a:gd name="connsiteY15" fmla="*/ 1843431 h 3489350"/>
              <a:gd name="connsiteX16" fmla="*/ 5479085 w 7344461"/>
              <a:gd name="connsiteY16" fmla="*/ 1836115 h 3489350"/>
              <a:gd name="connsiteX17" fmla="*/ 5698541 w 7344461"/>
              <a:gd name="connsiteY17" fmla="*/ 2179929 h 3489350"/>
              <a:gd name="connsiteX18" fmla="*/ 5888736 w 7344461"/>
              <a:gd name="connsiteY18" fmla="*/ 29261 h 3489350"/>
              <a:gd name="connsiteX19" fmla="*/ 6166714 w 7344461"/>
              <a:gd name="connsiteY19" fmla="*/ 3489350 h 3489350"/>
              <a:gd name="connsiteX20" fmla="*/ 6510528 w 7344461"/>
              <a:gd name="connsiteY20" fmla="*/ 1331366 h 3489350"/>
              <a:gd name="connsiteX21" fmla="*/ 6620256 w 7344461"/>
              <a:gd name="connsiteY21" fmla="*/ 1916582 h 3489350"/>
              <a:gd name="connsiteX22" fmla="*/ 7344461 w 7344461"/>
              <a:gd name="connsiteY22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2038831 w 7344461"/>
              <a:gd name="connsiteY7" fmla="*/ 1838381 h 3489350"/>
              <a:gd name="connsiteX8" fmla="*/ 3518611 w 7344461"/>
              <a:gd name="connsiteY8" fmla="*/ 1843430 h 3489350"/>
              <a:gd name="connsiteX9" fmla="*/ 3501871 w 7344461"/>
              <a:gd name="connsiteY9" fmla="*/ 1845697 h 3489350"/>
              <a:gd name="connsiteX10" fmla="*/ 2472538 w 7344461"/>
              <a:gd name="connsiteY10" fmla="*/ 409651 h 3489350"/>
              <a:gd name="connsiteX11" fmla="*/ 3160166 w 7344461"/>
              <a:gd name="connsiteY11" fmla="*/ 14630 h 3489350"/>
              <a:gd name="connsiteX12" fmla="*/ 3803904 w 7344461"/>
              <a:gd name="connsiteY12" fmla="*/ 387705 h 3489350"/>
              <a:gd name="connsiteX13" fmla="*/ 4462272 w 7344461"/>
              <a:gd name="connsiteY13" fmla="*/ 0 h 3489350"/>
              <a:gd name="connsiteX14" fmla="*/ 5113325 w 7344461"/>
              <a:gd name="connsiteY14" fmla="*/ 475488 h 3489350"/>
              <a:gd name="connsiteX15" fmla="*/ 4089196 w 7344461"/>
              <a:gd name="connsiteY15" fmla="*/ 1843431 h 3489350"/>
              <a:gd name="connsiteX16" fmla="*/ 5479085 w 7344461"/>
              <a:gd name="connsiteY16" fmla="*/ 1865376 h 3489350"/>
              <a:gd name="connsiteX17" fmla="*/ 5698541 w 7344461"/>
              <a:gd name="connsiteY17" fmla="*/ 2179929 h 3489350"/>
              <a:gd name="connsiteX18" fmla="*/ 5888736 w 7344461"/>
              <a:gd name="connsiteY18" fmla="*/ 29261 h 3489350"/>
              <a:gd name="connsiteX19" fmla="*/ 6166714 w 7344461"/>
              <a:gd name="connsiteY19" fmla="*/ 3489350 h 3489350"/>
              <a:gd name="connsiteX20" fmla="*/ 6510528 w 7344461"/>
              <a:gd name="connsiteY20" fmla="*/ 1331366 h 3489350"/>
              <a:gd name="connsiteX21" fmla="*/ 6620256 w 7344461"/>
              <a:gd name="connsiteY21" fmla="*/ 1916582 h 3489350"/>
              <a:gd name="connsiteX22" fmla="*/ 7344461 w 7344461"/>
              <a:gd name="connsiteY22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2038831 w 7344461"/>
              <a:gd name="connsiteY7" fmla="*/ 1838381 h 3489350"/>
              <a:gd name="connsiteX8" fmla="*/ 3518611 w 7344461"/>
              <a:gd name="connsiteY8" fmla="*/ 1843430 h 3489350"/>
              <a:gd name="connsiteX9" fmla="*/ 3501871 w 7344461"/>
              <a:gd name="connsiteY9" fmla="*/ 1845697 h 3489350"/>
              <a:gd name="connsiteX10" fmla="*/ 2472538 w 7344461"/>
              <a:gd name="connsiteY10" fmla="*/ 409651 h 3489350"/>
              <a:gd name="connsiteX11" fmla="*/ 3160166 w 7344461"/>
              <a:gd name="connsiteY11" fmla="*/ 14630 h 3489350"/>
              <a:gd name="connsiteX12" fmla="*/ 3803904 w 7344461"/>
              <a:gd name="connsiteY12" fmla="*/ 387705 h 3489350"/>
              <a:gd name="connsiteX13" fmla="*/ 4462272 w 7344461"/>
              <a:gd name="connsiteY13" fmla="*/ 0 h 3489350"/>
              <a:gd name="connsiteX14" fmla="*/ 5113325 w 7344461"/>
              <a:gd name="connsiteY14" fmla="*/ 475488 h 3489350"/>
              <a:gd name="connsiteX15" fmla="*/ 4089196 w 7344461"/>
              <a:gd name="connsiteY15" fmla="*/ 1843431 h 3489350"/>
              <a:gd name="connsiteX16" fmla="*/ 5479085 w 7344461"/>
              <a:gd name="connsiteY16" fmla="*/ 1865376 h 3489350"/>
              <a:gd name="connsiteX17" fmla="*/ 5498920 w 7344461"/>
              <a:gd name="connsiteY17" fmla="*/ 1860327 h 3489350"/>
              <a:gd name="connsiteX18" fmla="*/ 5698541 w 7344461"/>
              <a:gd name="connsiteY18" fmla="*/ 2179929 h 3489350"/>
              <a:gd name="connsiteX19" fmla="*/ 5888736 w 7344461"/>
              <a:gd name="connsiteY19" fmla="*/ 29261 h 3489350"/>
              <a:gd name="connsiteX20" fmla="*/ 6166714 w 7344461"/>
              <a:gd name="connsiteY20" fmla="*/ 3489350 h 3489350"/>
              <a:gd name="connsiteX21" fmla="*/ 6510528 w 7344461"/>
              <a:gd name="connsiteY21" fmla="*/ 1331366 h 3489350"/>
              <a:gd name="connsiteX22" fmla="*/ 6620256 w 7344461"/>
              <a:gd name="connsiteY22" fmla="*/ 1916582 h 3489350"/>
              <a:gd name="connsiteX23" fmla="*/ 7344461 w 7344461"/>
              <a:gd name="connsiteY23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2038831 w 7344461"/>
              <a:gd name="connsiteY7" fmla="*/ 1838381 h 3489350"/>
              <a:gd name="connsiteX8" fmla="*/ 3518611 w 7344461"/>
              <a:gd name="connsiteY8" fmla="*/ 1843430 h 3489350"/>
              <a:gd name="connsiteX9" fmla="*/ 3501871 w 7344461"/>
              <a:gd name="connsiteY9" fmla="*/ 1845697 h 3489350"/>
              <a:gd name="connsiteX10" fmla="*/ 2472538 w 7344461"/>
              <a:gd name="connsiteY10" fmla="*/ 409651 h 3489350"/>
              <a:gd name="connsiteX11" fmla="*/ 3160166 w 7344461"/>
              <a:gd name="connsiteY11" fmla="*/ 14630 h 3489350"/>
              <a:gd name="connsiteX12" fmla="*/ 3803904 w 7344461"/>
              <a:gd name="connsiteY12" fmla="*/ 387705 h 3489350"/>
              <a:gd name="connsiteX13" fmla="*/ 4462272 w 7344461"/>
              <a:gd name="connsiteY13" fmla="*/ 0 h 3489350"/>
              <a:gd name="connsiteX14" fmla="*/ 5113325 w 7344461"/>
              <a:gd name="connsiteY14" fmla="*/ 475488 h 3489350"/>
              <a:gd name="connsiteX15" fmla="*/ 4089196 w 7344461"/>
              <a:gd name="connsiteY15" fmla="*/ 1843431 h 3489350"/>
              <a:gd name="connsiteX16" fmla="*/ 5479085 w 7344461"/>
              <a:gd name="connsiteY16" fmla="*/ 1865376 h 3489350"/>
              <a:gd name="connsiteX17" fmla="*/ 5498920 w 7344461"/>
              <a:gd name="connsiteY17" fmla="*/ 1860327 h 3489350"/>
              <a:gd name="connsiteX18" fmla="*/ 5698541 w 7344461"/>
              <a:gd name="connsiteY18" fmla="*/ 2179929 h 3489350"/>
              <a:gd name="connsiteX19" fmla="*/ 5888736 w 7344461"/>
              <a:gd name="connsiteY19" fmla="*/ 29261 h 3489350"/>
              <a:gd name="connsiteX20" fmla="*/ 6166714 w 7344461"/>
              <a:gd name="connsiteY20" fmla="*/ 3489350 h 3489350"/>
              <a:gd name="connsiteX21" fmla="*/ 6510528 w 7344461"/>
              <a:gd name="connsiteY21" fmla="*/ 1331366 h 3489350"/>
              <a:gd name="connsiteX22" fmla="*/ 6620256 w 7344461"/>
              <a:gd name="connsiteY22" fmla="*/ 1880006 h 3489350"/>
              <a:gd name="connsiteX23" fmla="*/ 7344461 w 7344461"/>
              <a:gd name="connsiteY23" fmla="*/ 1865376 h 3489350"/>
              <a:gd name="connsiteX0" fmla="*/ 0 w 7366407"/>
              <a:gd name="connsiteY0" fmla="*/ 1865375 h 3489350"/>
              <a:gd name="connsiteX1" fmla="*/ 885139 w 7366407"/>
              <a:gd name="connsiteY1" fmla="*/ 1858061 h 3489350"/>
              <a:gd name="connsiteX2" fmla="*/ 994867 w 7366407"/>
              <a:gd name="connsiteY2" fmla="*/ 1316736 h 3489350"/>
              <a:gd name="connsiteX3" fmla="*/ 1338682 w 7366407"/>
              <a:gd name="connsiteY3" fmla="*/ 3489350 h 3489350"/>
              <a:gd name="connsiteX4" fmla="*/ 1609344 w 7366407"/>
              <a:gd name="connsiteY4" fmla="*/ 43891 h 3489350"/>
              <a:gd name="connsiteX5" fmla="*/ 1799539 w 7366407"/>
              <a:gd name="connsiteY5" fmla="*/ 2216505 h 3489350"/>
              <a:gd name="connsiteX6" fmla="*/ 2011680 w 7366407"/>
              <a:gd name="connsiteY6" fmla="*/ 1872691 h 3489350"/>
              <a:gd name="connsiteX7" fmla="*/ 2038831 w 7366407"/>
              <a:gd name="connsiteY7" fmla="*/ 1838381 h 3489350"/>
              <a:gd name="connsiteX8" fmla="*/ 3518611 w 7366407"/>
              <a:gd name="connsiteY8" fmla="*/ 1843430 h 3489350"/>
              <a:gd name="connsiteX9" fmla="*/ 3501871 w 7366407"/>
              <a:gd name="connsiteY9" fmla="*/ 1845697 h 3489350"/>
              <a:gd name="connsiteX10" fmla="*/ 2472538 w 7366407"/>
              <a:gd name="connsiteY10" fmla="*/ 409651 h 3489350"/>
              <a:gd name="connsiteX11" fmla="*/ 3160166 w 7366407"/>
              <a:gd name="connsiteY11" fmla="*/ 14630 h 3489350"/>
              <a:gd name="connsiteX12" fmla="*/ 3803904 w 7366407"/>
              <a:gd name="connsiteY12" fmla="*/ 387705 h 3489350"/>
              <a:gd name="connsiteX13" fmla="*/ 4462272 w 7366407"/>
              <a:gd name="connsiteY13" fmla="*/ 0 h 3489350"/>
              <a:gd name="connsiteX14" fmla="*/ 5113325 w 7366407"/>
              <a:gd name="connsiteY14" fmla="*/ 475488 h 3489350"/>
              <a:gd name="connsiteX15" fmla="*/ 4089196 w 7366407"/>
              <a:gd name="connsiteY15" fmla="*/ 1843431 h 3489350"/>
              <a:gd name="connsiteX16" fmla="*/ 5479085 w 7366407"/>
              <a:gd name="connsiteY16" fmla="*/ 1865376 h 3489350"/>
              <a:gd name="connsiteX17" fmla="*/ 5498920 w 7366407"/>
              <a:gd name="connsiteY17" fmla="*/ 1860327 h 3489350"/>
              <a:gd name="connsiteX18" fmla="*/ 5698541 w 7366407"/>
              <a:gd name="connsiteY18" fmla="*/ 2179929 h 3489350"/>
              <a:gd name="connsiteX19" fmla="*/ 5888736 w 7366407"/>
              <a:gd name="connsiteY19" fmla="*/ 29261 h 3489350"/>
              <a:gd name="connsiteX20" fmla="*/ 6166714 w 7366407"/>
              <a:gd name="connsiteY20" fmla="*/ 3489350 h 3489350"/>
              <a:gd name="connsiteX21" fmla="*/ 6510528 w 7366407"/>
              <a:gd name="connsiteY21" fmla="*/ 1331366 h 3489350"/>
              <a:gd name="connsiteX22" fmla="*/ 6620256 w 7366407"/>
              <a:gd name="connsiteY22" fmla="*/ 1880006 h 3489350"/>
              <a:gd name="connsiteX23" fmla="*/ 7366407 w 7366407"/>
              <a:gd name="connsiteY23" fmla="*/ 1887322 h 3489350"/>
              <a:gd name="connsiteX0" fmla="*/ 0 w 7366407"/>
              <a:gd name="connsiteY0" fmla="*/ 1865375 h 3489350"/>
              <a:gd name="connsiteX1" fmla="*/ 885139 w 7366407"/>
              <a:gd name="connsiteY1" fmla="*/ 1858061 h 3489350"/>
              <a:gd name="connsiteX2" fmla="*/ 1009498 w 7366407"/>
              <a:gd name="connsiteY2" fmla="*/ 1228954 h 3489350"/>
              <a:gd name="connsiteX3" fmla="*/ 1338682 w 7366407"/>
              <a:gd name="connsiteY3" fmla="*/ 3489350 h 3489350"/>
              <a:gd name="connsiteX4" fmla="*/ 1609344 w 7366407"/>
              <a:gd name="connsiteY4" fmla="*/ 43891 h 3489350"/>
              <a:gd name="connsiteX5" fmla="*/ 1799539 w 7366407"/>
              <a:gd name="connsiteY5" fmla="*/ 2216505 h 3489350"/>
              <a:gd name="connsiteX6" fmla="*/ 2011680 w 7366407"/>
              <a:gd name="connsiteY6" fmla="*/ 1872691 h 3489350"/>
              <a:gd name="connsiteX7" fmla="*/ 2038831 w 7366407"/>
              <a:gd name="connsiteY7" fmla="*/ 1838381 h 3489350"/>
              <a:gd name="connsiteX8" fmla="*/ 3518611 w 7366407"/>
              <a:gd name="connsiteY8" fmla="*/ 1843430 h 3489350"/>
              <a:gd name="connsiteX9" fmla="*/ 3501871 w 7366407"/>
              <a:gd name="connsiteY9" fmla="*/ 1845697 h 3489350"/>
              <a:gd name="connsiteX10" fmla="*/ 2472538 w 7366407"/>
              <a:gd name="connsiteY10" fmla="*/ 409651 h 3489350"/>
              <a:gd name="connsiteX11" fmla="*/ 3160166 w 7366407"/>
              <a:gd name="connsiteY11" fmla="*/ 14630 h 3489350"/>
              <a:gd name="connsiteX12" fmla="*/ 3803904 w 7366407"/>
              <a:gd name="connsiteY12" fmla="*/ 387705 h 3489350"/>
              <a:gd name="connsiteX13" fmla="*/ 4462272 w 7366407"/>
              <a:gd name="connsiteY13" fmla="*/ 0 h 3489350"/>
              <a:gd name="connsiteX14" fmla="*/ 5113325 w 7366407"/>
              <a:gd name="connsiteY14" fmla="*/ 475488 h 3489350"/>
              <a:gd name="connsiteX15" fmla="*/ 4089196 w 7366407"/>
              <a:gd name="connsiteY15" fmla="*/ 1843431 h 3489350"/>
              <a:gd name="connsiteX16" fmla="*/ 5479085 w 7366407"/>
              <a:gd name="connsiteY16" fmla="*/ 1865376 h 3489350"/>
              <a:gd name="connsiteX17" fmla="*/ 5498920 w 7366407"/>
              <a:gd name="connsiteY17" fmla="*/ 1860327 h 3489350"/>
              <a:gd name="connsiteX18" fmla="*/ 5698541 w 7366407"/>
              <a:gd name="connsiteY18" fmla="*/ 2179929 h 3489350"/>
              <a:gd name="connsiteX19" fmla="*/ 5888736 w 7366407"/>
              <a:gd name="connsiteY19" fmla="*/ 29261 h 3489350"/>
              <a:gd name="connsiteX20" fmla="*/ 6166714 w 7366407"/>
              <a:gd name="connsiteY20" fmla="*/ 3489350 h 3489350"/>
              <a:gd name="connsiteX21" fmla="*/ 6510528 w 7366407"/>
              <a:gd name="connsiteY21" fmla="*/ 1331366 h 3489350"/>
              <a:gd name="connsiteX22" fmla="*/ 6620256 w 7366407"/>
              <a:gd name="connsiteY22" fmla="*/ 1880006 h 3489350"/>
              <a:gd name="connsiteX23" fmla="*/ 7366407 w 7366407"/>
              <a:gd name="connsiteY23" fmla="*/ 1887322 h 3489350"/>
              <a:gd name="connsiteX0" fmla="*/ 0 w 7366407"/>
              <a:gd name="connsiteY0" fmla="*/ 1865375 h 3555187"/>
              <a:gd name="connsiteX1" fmla="*/ 885139 w 7366407"/>
              <a:gd name="connsiteY1" fmla="*/ 1858061 h 3555187"/>
              <a:gd name="connsiteX2" fmla="*/ 1009498 w 7366407"/>
              <a:gd name="connsiteY2" fmla="*/ 1228954 h 3555187"/>
              <a:gd name="connsiteX3" fmla="*/ 1294790 w 7366407"/>
              <a:gd name="connsiteY3" fmla="*/ 3555187 h 3555187"/>
              <a:gd name="connsiteX4" fmla="*/ 1609344 w 7366407"/>
              <a:gd name="connsiteY4" fmla="*/ 43891 h 3555187"/>
              <a:gd name="connsiteX5" fmla="*/ 1799539 w 7366407"/>
              <a:gd name="connsiteY5" fmla="*/ 2216505 h 3555187"/>
              <a:gd name="connsiteX6" fmla="*/ 2011680 w 7366407"/>
              <a:gd name="connsiteY6" fmla="*/ 1872691 h 3555187"/>
              <a:gd name="connsiteX7" fmla="*/ 2038831 w 7366407"/>
              <a:gd name="connsiteY7" fmla="*/ 1838381 h 3555187"/>
              <a:gd name="connsiteX8" fmla="*/ 3518611 w 7366407"/>
              <a:gd name="connsiteY8" fmla="*/ 1843430 h 3555187"/>
              <a:gd name="connsiteX9" fmla="*/ 3501871 w 7366407"/>
              <a:gd name="connsiteY9" fmla="*/ 1845697 h 3555187"/>
              <a:gd name="connsiteX10" fmla="*/ 2472538 w 7366407"/>
              <a:gd name="connsiteY10" fmla="*/ 409651 h 3555187"/>
              <a:gd name="connsiteX11" fmla="*/ 3160166 w 7366407"/>
              <a:gd name="connsiteY11" fmla="*/ 14630 h 3555187"/>
              <a:gd name="connsiteX12" fmla="*/ 3803904 w 7366407"/>
              <a:gd name="connsiteY12" fmla="*/ 387705 h 3555187"/>
              <a:gd name="connsiteX13" fmla="*/ 4462272 w 7366407"/>
              <a:gd name="connsiteY13" fmla="*/ 0 h 3555187"/>
              <a:gd name="connsiteX14" fmla="*/ 5113325 w 7366407"/>
              <a:gd name="connsiteY14" fmla="*/ 475488 h 3555187"/>
              <a:gd name="connsiteX15" fmla="*/ 4089196 w 7366407"/>
              <a:gd name="connsiteY15" fmla="*/ 1843431 h 3555187"/>
              <a:gd name="connsiteX16" fmla="*/ 5479085 w 7366407"/>
              <a:gd name="connsiteY16" fmla="*/ 1865376 h 3555187"/>
              <a:gd name="connsiteX17" fmla="*/ 5498920 w 7366407"/>
              <a:gd name="connsiteY17" fmla="*/ 1860327 h 3555187"/>
              <a:gd name="connsiteX18" fmla="*/ 5698541 w 7366407"/>
              <a:gd name="connsiteY18" fmla="*/ 2179929 h 3555187"/>
              <a:gd name="connsiteX19" fmla="*/ 5888736 w 7366407"/>
              <a:gd name="connsiteY19" fmla="*/ 29261 h 3555187"/>
              <a:gd name="connsiteX20" fmla="*/ 6166714 w 7366407"/>
              <a:gd name="connsiteY20" fmla="*/ 3489350 h 3555187"/>
              <a:gd name="connsiteX21" fmla="*/ 6510528 w 7366407"/>
              <a:gd name="connsiteY21" fmla="*/ 1331366 h 3555187"/>
              <a:gd name="connsiteX22" fmla="*/ 6620256 w 7366407"/>
              <a:gd name="connsiteY22" fmla="*/ 1880006 h 3555187"/>
              <a:gd name="connsiteX23" fmla="*/ 7366407 w 7366407"/>
              <a:gd name="connsiteY23" fmla="*/ 1887322 h 3555187"/>
              <a:gd name="connsiteX0" fmla="*/ 0 w 7366407"/>
              <a:gd name="connsiteY0" fmla="*/ 1865375 h 3555187"/>
              <a:gd name="connsiteX1" fmla="*/ 885139 w 7366407"/>
              <a:gd name="connsiteY1" fmla="*/ 1858061 h 3555187"/>
              <a:gd name="connsiteX2" fmla="*/ 1009498 w 7366407"/>
              <a:gd name="connsiteY2" fmla="*/ 1228954 h 3555187"/>
              <a:gd name="connsiteX3" fmla="*/ 1294790 w 7366407"/>
              <a:gd name="connsiteY3" fmla="*/ 3555187 h 3555187"/>
              <a:gd name="connsiteX4" fmla="*/ 1587398 w 7366407"/>
              <a:gd name="connsiteY4" fmla="*/ 7315 h 3555187"/>
              <a:gd name="connsiteX5" fmla="*/ 1799539 w 7366407"/>
              <a:gd name="connsiteY5" fmla="*/ 2216505 h 3555187"/>
              <a:gd name="connsiteX6" fmla="*/ 2011680 w 7366407"/>
              <a:gd name="connsiteY6" fmla="*/ 1872691 h 3555187"/>
              <a:gd name="connsiteX7" fmla="*/ 2038831 w 7366407"/>
              <a:gd name="connsiteY7" fmla="*/ 1838381 h 3555187"/>
              <a:gd name="connsiteX8" fmla="*/ 3518611 w 7366407"/>
              <a:gd name="connsiteY8" fmla="*/ 1843430 h 3555187"/>
              <a:gd name="connsiteX9" fmla="*/ 3501871 w 7366407"/>
              <a:gd name="connsiteY9" fmla="*/ 1845697 h 3555187"/>
              <a:gd name="connsiteX10" fmla="*/ 2472538 w 7366407"/>
              <a:gd name="connsiteY10" fmla="*/ 409651 h 3555187"/>
              <a:gd name="connsiteX11" fmla="*/ 3160166 w 7366407"/>
              <a:gd name="connsiteY11" fmla="*/ 14630 h 3555187"/>
              <a:gd name="connsiteX12" fmla="*/ 3803904 w 7366407"/>
              <a:gd name="connsiteY12" fmla="*/ 387705 h 3555187"/>
              <a:gd name="connsiteX13" fmla="*/ 4462272 w 7366407"/>
              <a:gd name="connsiteY13" fmla="*/ 0 h 3555187"/>
              <a:gd name="connsiteX14" fmla="*/ 5113325 w 7366407"/>
              <a:gd name="connsiteY14" fmla="*/ 475488 h 3555187"/>
              <a:gd name="connsiteX15" fmla="*/ 4089196 w 7366407"/>
              <a:gd name="connsiteY15" fmla="*/ 1843431 h 3555187"/>
              <a:gd name="connsiteX16" fmla="*/ 5479085 w 7366407"/>
              <a:gd name="connsiteY16" fmla="*/ 1865376 h 3555187"/>
              <a:gd name="connsiteX17" fmla="*/ 5498920 w 7366407"/>
              <a:gd name="connsiteY17" fmla="*/ 1860327 h 3555187"/>
              <a:gd name="connsiteX18" fmla="*/ 5698541 w 7366407"/>
              <a:gd name="connsiteY18" fmla="*/ 2179929 h 3555187"/>
              <a:gd name="connsiteX19" fmla="*/ 5888736 w 7366407"/>
              <a:gd name="connsiteY19" fmla="*/ 29261 h 3555187"/>
              <a:gd name="connsiteX20" fmla="*/ 6166714 w 7366407"/>
              <a:gd name="connsiteY20" fmla="*/ 3489350 h 3555187"/>
              <a:gd name="connsiteX21" fmla="*/ 6510528 w 7366407"/>
              <a:gd name="connsiteY21" fmla="*/ 1331366 h 3555187"/>
              <a:gd name="connsiteX22" fmla="*/ 6620256 w 7366407"/>
              <a:gd name="connsiteY22" fmla="*/ 1880006 h 3555187"/>
              <a:gd name="connsiteX23" fmla="*/ 7366407 w 7366407"/>
              <a:gd name="connsiteY23" fmla="*/ 1887322 h 3555187"/>
              <a:gd name="connsiteX0" fmla="*/ 0 w 7366407"/>
              <a:gd name="connsiteY0" fmla="*/ 1865375 h 3555187"/>
              <a:gd name="connsiteX1" fmla="*/ 885139 w 7366407"/>
              <a:gd name="connsiteY1" fmla="*/ 1858061 h 3555187"/>
              <a:gd name="connsiteX2" fmla="*/ 1009498 w 7366407"/>
              <a:gd name="connsiteY2" fmla="*/ 1228954 h 3555187"/>
              <a:gd name="connsiteX3" fmla="*/ 1294790 w 7366407"/>
              <a:gd name="connsiteY3" fmla="*/ 3555187 h 3555187"/>
              <a:gd name="connsiteX4" fmla="*/ 1587398 w 7366407"/>
              <a:gd name="connsiteY4" fmla="*/ 7315 h 3555187"/>
              <a:gd name="connsiteX5" fmla="*/ 1799539 w 7366407"/>
              <a:gd name="connsiteY5" fmla="*/ 2216505 h 3555187"/>
              <a:gd name="connsiteX6" fmla="*/ 2038831 w 7366407"/>
              <a:gd name="connsiteY6" fmla="*/ 1838381 h 3555187"/>
              <a:gd name="connsiteX7" fmla="*/ 3518611 w 7366407"/>
              <a:gd name="connsiteY7" fmla="*/ 1843430 h 3555187"/>
              <a:gd name="connsiteX8" fmla="*/ 3501871 w 7366407"/>
              <a:gd name="connsiteY8" fmla="*/ 1845697 h 3555187"/>
              <a:gd name="connsiteX9" fmla="*/ 2472538 w 7366407"/>
              <a:gd name="connsiteY9" fmla="*/ 409651 h 3555187"/>
              <a:gd name="connsiteX10" fmla="*/ 3160166 w 7366407"/>
              <a:gd name="connsiteY10" fmla="*/ 14630 h 3555187"/>
              <a:gd name="connsiteX11" fmla="*/ 3803904 w 7366407"/>
              <a:gd name="connsiteY11" fmla="*/ 387705 h 3555187"/>
              <a:gd name="connsiteX12" fmla="*/ 4462272 w 7366407"/>
              <a:gd name="connsiteY12" fmla="*/ 0 h 3555187"/>
              <a:gd name="connsiteX13" fmla="*/ 5113325 w 7366407"/>
              <a:gd name="connsiteY13" fmla="*/ 475488 h 3555187"/>
              <a:gd name="connsiteX14" fmla="*/ 4089196 w 7366407"/>
              <a:gd name="connsiteY14" fmla="*/ 1843431 h 3555187"/>
              <a:gd name="connsiteX15" fmla="*/ 5479085 w 7366407"/>
              <a:gd name="connsiteY15" fmla="*/ 1865376 h 3555187"/>
              <a:gd name="connsiteX16" fmla="*/ 5498920 w 7366407"/>
              <a:gd name="connsiteY16" fmla="*/ 1860327 h 3555187"/>
              <a:gd name="connsiteX17" fmla="*/ 5698541 w 7366407"/>
              <a:gd name="connsiteY17" fmla="*/ 2179929 h 3555187"/>
              <a:gd name="connsiteX18" fmla="*/ 5888736 w 7366407"/>
              <a:gd name="connsiteY18" fmla="*/ 29261 h 3555187"/>
              <a:gd name="connsiteX19" fmla="*/ 6166714 w 7366407"/>
              <a:gd name="connsiteY19" fmla="*/ 3489350 h 3555187"/>
              <a:gd name="connsiteX20" fmla="*/ 6510528 w 7366407"/>
              <a:gd name="connsiteY20" fmla="*/ 1331366 h 3555187"/>
              <a:gd name="connsiteX21" fmla="*/ 6620256 w 7366407"/>
              <a:gd name="connsiteY21" fmla="*/ 1880006 h 3555187"/>
              <a:gd name="connsiteX22" fmla="*/ 7366407 w 7366407"/>
              <a:gd name="connsiteY22" fmla="*/ 1887322 h 3555187"/>
              <a:gd name="connsiteX0" fmla="*/ 0 w 7366407"/>
              <a:gd name="connsiteY0" fmla="*/ 1865375 h 3555187"/>
              <a:gd name="connsiteX1" fmla="*/ 885139 w 7366407"/>
              <a:gd name="connsiteY1" fmla="*/ 1858061 h 3555187"/>
              <a:gd name="connsiteX2" fmla="*/ 1009498 w 7366407"/>
              <a:gd name="connsiteY2" fmla="*/ 1228954 h 3555187"/>
              <a:gd name="connsiteX3" fmla="*/ 1294790 w 7366407"/>
              <a:gd name="connsiteY3" fmla="*/ 3555187 h 3555187"/>
              <a:gd name="connsiteX4" fmla="*/ 1587398 w 7366407"/>
              <a:gd name="connsiteY4" fmla="*/ 7315 h 3555187"/>
              <a:gd name="connsiteX5" fmla="*/ 1799539 w 7366407"/>
              <a:gd name="connsiteY5" fmla="*/ 2216505 h 3555187"/>
              <a:gd name="connsiteX6" fmla="*/ 2038831 w 7366407"/>
              <a:gd name="connsiteY6" fmla="*/ 1838381 h 3555187"/>
              <a:gd name="connsiteX7" fmla="*/ 3518611 w 7366407"/>
              <a:gd name="connsiteY7" fmla="*/ 1843430 h 3555187"/>
              <a:gd name="connsiteX8" fmla="*/ 3501871 w 7366407"/>
              <a:gd name="connsiteY8" fmla="*/ 1845697 h 3555187"/>
              <a:gd name="connsiteX9" fmla="*/ 2472538 w 7366407"/>
              <a:gd name="connsiteY9" fmla="*/ 409651 h 3555187"/>
              <a:gd name="connsiteX10" fmla="*/ 3160166 w 7366407"/>
              <a:gd name="connsiteY10" fmla="*/ 14630 h 3555187"/>
              <a:gd name="connsiteX11" fmla="*/ 3803904 w 7366407"/>
              <a:gd name="connsiteY11" fmla="*/ 387705 h 3555187"/>
              <a:gd name="connsiteX12" fmla="*/ 4462272 w 7366407"/>
              <a:gd name="connsiteY12" fmla="*/ 0 h 3555187"/>
              <a:gd name="connsiteX13" fmla="*/ 5113325 w 7366407"/>
              <a:gd name="connsiteY13" fmla="*/ 475488 h 3555187"/>
              <a:gd name="connsiteX14" fmla="*/ 4089196 w 7366407"/>
              <a:gd name="connsiteY14" fmla="*/ 1843431 h 3555187"/>
              <a:gd name="connsiteX15" fmla="*/ 5479085 w 7366407"/>
              <a:gd name="connsiteY15" fmla="*/ 1865376 h 3555187"/>
              <a:gd name="connsiteX16" fmla="*/ 5498920 w 7366407"/>
              <a:gd name="connsiteY16" fmla="*/ 1860327 h 3555187"/>
              <a:gd name="connsiteX17" fmla="*/ 5793639 w 7366407"/>
              <a:gd name="connsiteY17" fmla="*/ 2238451 h 3555187"/>
              <a:gd name="connsiteX18" fmla="*/ 5888736 w 7366407"/>
              <a:gd name="connsiteY18" fmla="*/ 29261 h 3555187"/>
              <a:gd name="connsiteX19" fmla="*/ 6166714 w 7366407"/>
              <a:gd name="connsiteY19" fmla="*/ 3489350 h 3555187"/>
              <a:gd name="connsiteX20" fmla="*/ 6510528 w 7366407"/>
              <a:gd name="connsiteY20" fmla="*/ 1331366 h 3555187"/>
              <a:gd name="connsiteX21" fmla="*/ 6620256 w 7366407"/>
              <a:gd name="connsiteY21" fmla="*/ 1880006 h 3555187"/>
              <a:gd name="connsiteX22" fmla="*/ 7366407 w 7366407"/>
              <a:gd name="connsiteY22" fmla="*/ 1887322 h 3555187"/>
              <a:gd name="connsiteX0" fmla="*/ 0 w 7366407"/>
              <a:gd name="connsiteY0" fmla="*/ 1872690 h 3562502"/>
              <a:gd name="connsiteX1" fmla="*/ 885139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5976519 w 7366407"/>
              <a:gd name="connsiteY18" fmla="*/ 0 h 3562502"/>
              <a:gd name="connsiteX19" fmla="*/ 6166714 w 7366407"/>
              <a:gd name="connsiteY19" fmla="*/ 3496665 h 3562502"/>
              <a:gd name="connsiteX20" fmla="*/ 6510528 w 7366407"/>
              <a:gd name="connsiteY20" fmla="*/ 1338681 h 3562502"/>
              <a:gd name="connsiteX21" fmla="*/ 6620256 w 7366407"/>
              <a:gd name="connsiteY21" fmla="*/ 1887321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885139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166714 w 7366407"/>
              <a:gd name="connsiteY19" fmla="*/ 3496665 h 3562502"/>
              <a:gd name="connsiteX20" fmla="*/ 6510528 w 7366407"/>
              <a:gd name="connsiteY20" fmla="*/ 1338681 h 3562502"/>
              <a:gd name="connsiteX21" fmla="*/ 6620256 w 7366407"/>
              <a:gd name="connsiteY21" fmla="*/ 1887321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885139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10528 w 7366407"/>
              <a:gd name="connsiteY20" fmla="*/ 1338681 h 3562502"/>
              <a:gd name="connsiteX21" fmla="*/ 6620256 w 7366407"/>
              <a:gd name="connsiteY21" fmla="*/ 1887321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885139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61734 w 7366407"/>
              <a:gd name="connsiteY20" fmla="*/ 1265529 h 3562502"/>
              <a:gd name="connsiteX21" fmla="*/ 6620256 w 7366407"/>
              <a:gd name="connsiteY21" fmla="*/ 1887321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885139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90995 w 7366407"/>
              <a:gd name="connsiteY20" fmla="*/ 1250899 h 3562502"/>
              <a:gd name="connsiteX21" fmla="*/ 6620256 w 7366407"/>
              <a:gd name="connsiteY21" fmla="*/ 1887321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885139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90995 w 7366407"/>
              <a:gd name="connsiteY20" fmla="*/ 1250899 h 3562502"/>
              <a:gd name="connsiteX21" fmla="*/ 6686093 w 7366407"/>
              <a:gd name="connsiteY21" fmla="*/ 1894636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90995 w 7366407"/>
              <a:gd name="connsiteY20" fmla="*/ 1250899 h 3562502"/>
              <a:gd name="connsiteX21" fmla="*/ 6686093 w 7366407"/>
              <a:gd name="connsiteY21" fmla="*/ 1894636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90995 w 7366407"/>
              <a:gd name="connsiteY20" fmla="*/ 1250899 h 3562502"/>
              <a:gd name="connsiteX21" fmla="*/ 6686093 w 7366407"/>
              <a:gd name="connsiteY21" fmla="*/ 1894636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50745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90995 w 7366407"/>
              <a:gd name="connsiteY20" fmla="*/ 1250899 h 3562502"/>
              <a:gd name="connsiteX21" fmla="*/ 6686093 w 7366407"/>
              <a:gd name="connsiteY21" fmla="*/ 1894636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1770 w 7366407"/>
              <a:gd name="connsiteY15" fmla="*/ 1880006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90995 w 7366407"/>
              <a:gd name="connsiteY20" fmla="*/ 1250899 h 3562502"/>
              <a:gd name="connsiteX21" fmla="*/ 6686093 w 7366407"/>
              <a:gd name="connsiteY21" fmla="*/ 1894636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98920 w 7366407"/>
              <a:gd name="connsiteY15" fmla="*/ 1867642 h 3562502"/>
              <a:gd name="connsiteX16" fmla="*/ 5793639 w 7366407"/>
              <a:gd name="connsiteY16" fmla="*/ 2245766 h 3562502"/>
              <a:gd name="connsiteX17" fmla="*/ 6005780 w 7366407"/>
              <a:gd name="connsiteY17" fmla="*/ 0 h 3562502"/>
              <a:gd name="connsiteX18" fmla="*/ 6269127 w 7366407"/>
              <a:gd name="connsiteY18" fmla="*/ 3533241 h 3562502"/>
              <a:gd name="connsiteX19" fmla="*/ 6590995 w 7366407"/>
              <a:gd name="connsiteY19" fmla="*/ 1250899 h 3562502"/>
              <a:gd name="connsiteX20" fmla="*/ 6686093 w 7366407"/>
              <a:gd name="connsiteY20" fmla="*/ 1894636 h 3562502"/>
              <a:gd name="connsiteX21" fmla="*/ 7366407 w 7366407"/>
              <a:gd name="connsiteY21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140402 w 7366407"/>
              <a:gd name="connsiteY14" fmla="*/ 1880007 h 3562502"/>
              <a:gd name="connsiteX15" fmla="*/ 5498920 w 7366407"/>
              <a:gd name="connsiteY15" fmla="*/ 1867642 h 3562502"/>
              <a:gd name="connsiteX16" fmla="*/ 5793639 w 7366407"/>
              <a:gd name="connsiteY16" fmla="*/ 2245766 h 3562502"/>
              <a:gd name="connsiteX17" fmla="*/ 6005780 w 7366407"/>
              <a:gd name="connsiteY17" fmla="*/ 0 h 3562502"/>
              <a:gd name="connsiteX18" fmla="*/ 6269127 w 7366407"/>
              <a:gd name="connsiteY18" fmla="*/ 3533241 h 3562502"/>
              <a:gd name="connsiteX19" fmla="*/ 6590995 w 7366407"/>
              <a:gd name="connsiteY19" fmla="*/ 1250899 h 3562502"/>
              <a:gd name="connsiteX20" fmla="*/ 6686093 w 7366407"/>
              <a:gd name="connsiteY20" fmla="*/ 1894636 h 3562502"/>
              <a:gd name="connsiteX21" fmla="*/ 7366407 w 7366407"/>
              <a:gd name="connsiteY21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501871 w 7366407"/>
              <a:gd name="connsiteY7" fmla="*/ 1853012 h 3562502"/>
              <a:gd name="connsiteX8" fmla="*/ 2472538 w 7366407"/>
              <a:gd name="connsiteY8" fmla="*/ 416966 h 3562502"/>
              <a:gd name="connsiteX9" fmla="*/ 3160166 w 7366407"/>
              <a:gd name="connsiteY9" fmla="*/ 21945 h 3562502"/>
              <a:gd name="connsiteX10" fmla="*/ 3803904 w 7366407"/>
              <a:gd name="connsiteY10" fmla="*/ 395020 h 3562502"/>
              <a:gd name="connsiteX11" fmla="*/ 4462272 w 7366407"/>
              <a:gd name="connsiteY11" fmla="*/ 7315 h 3562502"/>
              <a:gd name="connsiteX12" fmla="*/ 5113325 w 7366407"/>
              <a:gd name="connsiteY12" fmla="*/ 482803 h 3562502"/>
              <a:gd name="connsiteX13" fmla="*/ 4140402 w 7366407"/>
              <a:gd name="connsiteY13" fmla="*/ 1880007 h 3562502"/>
              <a:gd name="connsiteX14" fmla="*/ 5498920 w 7366407"/>
              <a:gd name="connsiteY14" fmla="*/ 1867642 h 3562502"/>
              <a:gd name="connsiteX15" fmla="*/ 5793639 w 7366407"/>
              <a:gd name="connsiteY15" fmla="*/ 2245766 h 3562502"/>
              <a:gd name="connsiteX16" fmla="*/ 6005780 w 7366407"/>
              <a:gd name="connsiteY16" fmla="*/ 0 h 3562502"/>
              <a:gd name="connsiteX17" fmla="*/ 6269127 w 7366407"/>
              <a:gd name="connsiteY17" fmla="*/ 3533241 h 3562502"/>
              <a:gd name="connsiteX18" fmla="*/ 6590995 w 7366407"/>
              <a:gd name="connsiteY18" fmla="*/ 1250899 h 3562502"/>
              <a:gd name="connsiteX19" fmla="*/ 6686093 w 7366407"/>
              <a:gd name="connsiteY19" fmla="*/ 1894636 h 3562502"/>
              <a:gd name="connsiteX20" fmla="*/ 7366407 w 7366407"/>
              <a:gd name="connsiteY20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457980 w 7366407"/>
              <a:gd name="connsiteY7" fmla="*/ 1889588 h 3562502"/>
              <a:gd name="connsiteX8" fmla="*/ 2472538 w 7366407"/>
              <a:gd name="connsiteY8" fmla="*/ 416966 h 3562502"/>
              <a:gd name="connsiteX9" fmla="*/ 3160166 w 7366407"/>
              <a:gd name="connsiteY9" fmla="*/ 21945 h 3562502"/>
              <a:gd name="connsiteX10" fmla="*/ 3803904 w 7366407"/>
              <a:gd name="connsiteY10" fmla="*/ 395020 h 3562502"/>
              <a:gd name="connsiteX11" fmla="*/ 4462272 w 7366407"/>
              <a:gd name="connsiteY11" fmla="*/ 7315 h 3562502"/>
              <a:gd name="connsiteX12" fmla="*/ 5113325 w 7366407"/>
              <a:gd name="connsiteY12" fmla="*/ 482803 h 3562502"/>
              <a:gd name="connsiteX13" fmla="*/ 4140402 w 7366407"/>
              <a:gd name="connsiteY13" fmla="*/ 1880007 h 3562502"/>
              <a:gd name="connsiteX14" fmla="*/ 5498920 w 7366407"/>
              <a:gd name="connsiteY14" fmla="*/ 1867642 h 3562502"/>
              <a:gd name="connsiteX15" fmla="*/ 5793639 w 7366407"/>
              <a:gd name="connsiteY15" fmla="*/ 2245766 h 3562502"/>
              <a:gd name="connsiteX16" fmla="*/ 6005780 w 7366407"/>
              <a:gd name="connsiteY16" fmla="*/ 0 h 3562502"/>
              <a:gd name="connsiteX17" fmla="*/ 6269127 w 7366407"/>
              <a:gd name="connsiteY17" fmla="*/ 3533241 h 3562502"/>
              <a:gd name="connsiteX18" fmla="*/ 6590995 w 7366407"/>
              <a:gd name="connsiteY18" fmla="*/ 1250899 h 3562502"/>
              <a:gd name="connsiteX19" fmla="*/ 6686093 w 7366407"/>
              <a:gd name="connsiteY19" fmla="*/ 1894636 h 3562502"/>
              <a:gd name="connsiteX20" fmla="*/ 7366407 w 7366407"/>
              <a:gd name="connsiteY20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865376 w 7366407"/>
              <a:gd name="connsiteY5" fmla="*/ 2238450 h 3562502"/>
              <a:gd name="connsiteX6" fmla="*/ 2038831 w 7366407"/>
              <a:gd name="connsiteY6" fmla="*/ 1874957 h 3562502"/>
              <a:gd name="connsiteX7" fmla="*/ 3457980 w 7366407"/>
              <a:gd name="connsiteY7" fmla="*/ 1889588 h 3562502"/>
              <a:gd name="connsiteX8" fmla="*/ 2472538 w 7366407"/>
              <a:gd name="connsiteY8" fmla="*/ 416966 h 3562502"/>
              <a:gd name="connsiteX9" fmla="*/ 3160166 w 7366407"/>
              <a:gd name="connsiteY9" fmla="*/ 21945 h 3562502"/>
              <a:gd name="connsiteX10" fmla="*/ 3803904 w 7366407"/>
              <a:gd name="connsiteY10" fmla="*/ 395020 h 3562502"/>
              <a:gd name="connsiteX11" fmla="*/ 4462272 w 7366407"/>
              <a:gd name="connsiteY11" fmla="*/ 7315 h 3562502"/>
              <a:gd name="connsiteX12" fmla="*/ 5113325 w 7366407"/>
              <a:gd name="connsiteY12" fmla="*/ 482803 h 3562502"/>
              <a:gd name="connsiteX13" fmla="*/ 4140402 w 7366407"/>
              <a:gd name="connsiteY13" fmla="*/ 1880007 h 3562502"/>
              <a:gd name="connsiteX14" fmla="*/ 5498920 w 7366407"/>
              <a:gd name="connsiteY14" fmla="*/ 1867642 h 3562502"/>
              <a:gd name="connsiteX15" fmla="*/ 5793639 w 7366407"/>
              <a:gd name="connsiteY15" fmla="*/ 2245766 h 3562502"/>
              <a:gd name="connsiteX16" fmla="*/ 6005780 w 7366407"/>
              <a:gd name="connsiteY16" fmla="*/ 0 h 3562502"/>
              <a:gd name="connsiteX17" fmla="*/ 6269127 w 7366407"/>
              <a:gd name="connsiteY17" fmla="*/ 3533241 h 3562502"/>
              <a:gd name="connsiteX18" fmla="*/ 6590995 w 7366407"/>
              <a:gd name="connsiteY18" fmla="*/ 1250899 h 3562502"/>
              <a:gd name="connsiteX19" fmla="*/ 6686093 w 7366407"/>
              <a:gd name="connsiteY19" fmla="*/ 1894636 h 3562502"/>
              <a:gd name="connsiteX20" fmla="*/ 7366407 w 7366407"/>
              <a:gd name="connsiteY20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865376 w 7366407"/>
              <a:gd name="connsiteY5" fmla="*/ 2238450 h 3562502"/>
              <a:gd name="connsiteX6" fmla="*/ 2038831 w 7366407"/>
              <a:gd name="connsiteY6" fmla="*/ 1874957 h 3562502"/>
              <a:gd name="connsiteX7" fmla="*/ 3457980 w 7366407"/>
              <a:gd name="connsiteY7" fmla="*/ 1889588 h 3562502"/>
              <a:gd name="connsiteX8" fmla="*/ 2472538 w 7366407"/>
              <a:gd name="connsiteY8" fmla="*/ 416966 h 3562502"/>
              <a:gd name="connsiteX9" fmla="*/ 3160166 w 7366407"/>
              <a:gd name="connsiteY9" fmla="*/ 21945 h 3562502"/>
              <a:gd name="connsiteX10" fmla="*/ 3803904 w 7366407"/>
              <a:gd name="connsiteY10" fmla="*/ 395020 h 3562502"/>
              <a:gd name="connsiteX11" fmla="*/ 4462272 w 7366407"/>
              <a:gd name="connsiteY11" fmla="*/ 7315 h 3562502"/>
              <a:gd name="connsiteX12" fmla="*/ 5113325 w 7366407"/>
              <a:gd name="connsiteY12" fmla="*/ 482803 h 3562502"/>
              <a:gd name="connsiteX13" fmla="*/ 4140402 w 7366407"/>
              <a:gd name="connsiteY13" fmla="*/ 1880007 h 3562502"/>
              <a:gd name="connsiteX14" fmla="*/ 5498920 w 7366407"/>
              <a:gd name="connsiteY14" fmla="*/ 1867642 h 3562502"/>
              <a:gd name="connsiteX15" fmla="*/ 5720487 w 7366407"/>
              <a:gd name="connsiteY15" fmla="*/ 2238450 h 3562502"/>
              <a:gd name="connsiteX16" fmla="*/ 6005780 w 7366407"/>
              <a:gd name="connsiteY16" fmla="*/ 0 h 3562502"/>
              <a:gd name="connsiteX17" fmla="*/ 6269127 w 7366407"/>
              <a:gd name="connsiteY17" fmla="*/ 3533241 h 3562502"/>
              <a:gd name="connsiteX18" fmla="*/ 6590995 w 7366407"/>
              <a:gd name="connsiteY18" fmla="*/ 1250899 h 3562502"/>
              <a:gd name="connsiteX19" fmla="*/ 6686093 w 7366407"/>
              <a:gd name="connsiteY19" fmla="*/ 1894636 h 3562502"/>
              <a:gd name="connsiteX20" fmla="*/ 7366407 w 7366407"/>
              <a:gd name="connsiteY20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865376 w 7366407"/>
              <a:gd name="connsiteY5" fmla="*/ 2238450 h 3562502"/>
              <a:gd name="connsiteX6" fmla="*/ 2038831 w 7366407"/>
              <a:gd name="connsiteY6" fmla="*/ 1874957 h 3562502"/>
              <a:gd name="connsiteX7" fmla="*/ 3457980 w 7366407"/>
              <a:gd name="connsiteY7" fmla="*/ 1889588 h 3562502"/>
              <a:gd name="connsiteX8" fmla="*/ 2472538 w 7366407"/>
              <a:gd name="connsiteY8" fmla="*/ 416966 h 3562502"/>
              <a:gd name="connsiteX9" fmla="*/ 3160166 w 7366407"/>
              <a:gd name="connsiteY9" fmla="*/ 21945 h 3562502"/>
              <a:gd name="connsiteX10" fmla="*/ 3803904 w 7366407"/>
              <a:gd name="connsiteY10" fmla="*/ 395020 h 3562502"/>
              <a:gd name="connsiteX11" fmla="*/ 4462272 w 7366407"/>
              <a:gd name="connsiteY11" fmla="*/ 7315 h 3562502"/>
              <a:gd name="connsiteX12" fmla="*/ 5113325 w 7366407"/>
              <a:gd name="connsiteY12" fmla="*/ 482803 h 3562502"/>
              <a:gd name="connsiteX13" fmla="*/ 4140402 w 7366407"/>
              <a:gd name="connsiteY13" fmla="*/ 1880007 h 3562502"/>
              <a:gd name="connsiteX14" fmla="*/ 5498920 w 7366407"/>
              <a:gd name="connsiteY14" fmla="*/ 1896902 h 3562502"/>
              <a:gd name="connsiteX15" fmla="*/ 5720487 w 7366407"/>
              <a:gd name="connsiteY15" fmla="*/ 2238450 h 3562502"/>
              <a:gd name="connsiteX16" fmla="*/ 6005780 w 7366407"/>
              <a:gd name="connsiteY16" fmla="*/ 0 h 3562502"/>
              <a:gd name="connsiteX17" fmla="*/ 6269127 w 7366407"/>
              <a:gd name="connsiteY17" fmla="*/ 3533241 h 3562502"/>
              <a:gd name="connsiteX18" fmla="*/ 6590995 w 7366407"/>
              <a:gd name="connsiteY18" fmla="*/ 1250899 h 3562502"/>
              <a:gd name="connsiteX19" fmla="*/ 6686093 w 7366407"/>
              <a:gd name="connsiteY19" fmla="*/ 1894636 h 3562502"/>
              <a:gd name="connsiteX20" fmla="*/ 7366407 w 7366407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16966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13325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16966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13325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16966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13325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16966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13325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16966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13325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16966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60857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30905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30905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43277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43277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43277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4097 h 3563909"/>
              <a:gd name="connsiteX1" fmla="*/ 907085 w 7454190"/>
              <a:gd name="connsiteY1" fmla="*/ 1866783 h 3563909"/>
              <a:gd name="connsiteX2" fmla="*/ 1009498 w 7454190"/>
              <a:gd name="connsiteY2" fmla="*/ 1237676 h 3563909"/>
              <a:gd name="connsiteX3" fmla="*/ 1294790 w 7454190"/>
              <a:gd name="connsiteY3" fmla="*/ 3563909 h 3563909"/>
              <a:gd name="connsiteX4" fmla="*/ 1587398 w 7454190"/>
              <a:gd name="connsiteY4" fmla="*/ 16037 h 3563909"/>
              <a:gd name="connsiteX5" fmla="*/ 1865376 w 7454190"/>
              <a:gd name="connsiteY5" fmla="*/ 2239857 h 3563909"/>
              <a:gd name="connsiteX6" fmla="*/ 2038831 w 7454190"/>
              <a:gd name="connsiteY6" fmla="*/ 1876364 h 3563909"/>
              <a:gd name="connsiteX7" fmla="*/ 3457980 w 7454190"/>
              <a:gd name="connsiteY7" fmla="*/ 1890995 h 3563909"/>
              <a:gd name="connsiteX8" fmla="*/ 2443277 w 7454190"/>
              <a:gd name="connsiteY8" fmla="*/ 491525 h 3563909"/>
              <a:gd name="connsiteX9" fmla="*/ 3043123 w 7454190"/>
              <a:gd name="connsiteY9" fmla="*/ 1407 h 3563909"/>
              <a:gd name="connsiteX10" fmla="*/ 3803904 w 7454190"/>
              <a:gd name="connsiteY10" fmla="*/ 396427 h 3563909"/>
              <a:gd name="connsiteX11" fmla="*/ 4462272 w 7454190"/>
              <a:gd name="connsiteY11" fmla="*/ 8722 h 3563909"/>
              <a:gd name="connsiteX12" fmla="*/ 5171847 w 7454190"/>
              <a:gd name="connsiteY12" fmla="*/ 484210 h 3563909"/>
              <a:gd name="connsiteX13" fmla="*/ 4140402 w 7454190"/>
              <a:gd name="connsiteY13" fmla="*/ 1881414 h 3563909"/>
              <a:gd name="connsiteX14" fmla="*/ 5498920 w 7454190"/>
              <a:gd name="connsiteY14" fmla="*/ 1898309 h 3563909"/>
              <a:gd name="connsiteX15" fmla="*/ 5720487 w 7454190"/>
              <a:gd name="connsiteY15" fmla="*/ 2239857 h 3563909"/>
              <a:gd name="connsiteX16" fmla="*/ 6005780 w 7454190"/>
              <a:gd name="connsiteY16" fmla="*/ 1407 h 3563909"/>
              <a:gd name="connsiteX17" fmla="*/ 6269127 w 7454190"/>
              <a:gd name="connsiteY17" fmla="*/ 3534648 h 3563909"/>
              <a:gd name="connsiteX18" fmla="*/ 6590995 w 7454190"/>
              <a:gd name="connsiteY18" fmla="*/ 1252306 h 3563909"/>
              <a:gd name="connsiteX19" fmla="*/ 6686093 w 7454190"/>
              <a:gd name="connsiteY19" fmla="*/ 1896043 h 3563909"/>
              <a:gd name="connsiteX20" fmla="*/ 7454190 w 7454190"/>
              <a:gd name="connsiteY20" fmla="*/ 1896044 h 3563909"/>
              <a:gd name="connsiteX0" fmla="*/ 0 w 7454190"/>
              <a:gd name="connsiteY0" fmla="*/ 1874097 h 3563909"/>
              <a:gd name="connsiteX1" fmla="*/ 907085 w 7454190"/>
              <a:gd name="connsiteY1" fmla="*/ 1866783 h 3563909"/>
              <a:gd name="connsiteX2" fmla="*/ 1009498 w 7454190"/>
              <a:gd name="connsiteY2" fmla="*/ 1237676 h 3563909"/>
              <a:gd name="connsiteX3" fmla="*/ 1294790 w 7454190"/>
              <a:gd name="connsiteY3" fmla="*/ 3563909 h 3563909"/>
              <a:gd name="connsiteX4" fmla="*/ 1587398 w 7454190"/>
              <a:gd name="connsiteY4" fmla="*/ 16037 h 3563909"/>
              <a:gd name="connsiteX5" fmla="*/ 1865376 w 7454190"/>
              <a:gd name="connsiteY5" fmla="*/ 2239857 h 3563909"/>
              <a:gd name="connsiteX6" fmla="*/ 2038831 w 7454190"/>
              <a:gd name="connsiteY6" fmla="*/ 1876364 h 3563909"/>
              <a:gd name="connsiteX7" fmla="*/ 3457980 w 7454190"/>
              <a:gd name="connsiteY7" fmla="*/ 1890995 h 3563909"/>
              <a:gd name="connsiteX8" fmla="*/ 2443277 w 7454190"/>
              <a:gd name="connsiteY8" fmla="*/ 491525 h 3563909"/>
              <a:gd name="connsiteX9" fmla="*/ 3043123 w 7454190"/>
              <a:gd name="connsiteY9" fmla="*/ 1407 h 3563909"/>
              <a:gd name="connsiteX10" fmla="*/ 3803904 w 7454190"/>
              <a:gd name="connsiteY10" fmla="*/ 396427 h 3563909"/>
              <a:gd name="connsiteX11" fmla="*/ 4586631 w 7454190"/>
              <a:gd name="connsiteY11" fmla="*/ 23352 h 3563909"/>
              <a:gd name="connsiteX12" fmla="*/ 5171847 w 7454190"/>
              <a:gd name="connsiteY12" fmla="*/ 484210 h 3563909"/>
              <a:gd name="connsiteX13" fmla="*/ 4140402 w 7454190"/>
              <a:gd name="connsiteY13" fmla="*/ 1881414 h 3563909"/>
              <a:gd name="connsiteX14" fmla="*/ 5498920 w 7454190"/>
              <a:gd name="connsiteY14" fmla="*/ 1898309 h 3563909"/>
              <a:gd name="connsiteX15" fmla="*/ 5720487 w 7454190"/>
              <a:gd name="connsiteY15" fmla="*/ 2239857 h 3563909"/>
              <a:gd name="connsiteX16" fmla="*/ 6005780 w 7454190"/>
              <a:gd name="connsiteY16" fmla="*/ 1407 h 3563909"/>
              <a:gd name="connsiteX17" fmla="*/ 6269127 w 7454190"/>
              <a:gd name="connsiteY17" fmla="*/ 3534648 h 3563909"/>
              <a:gd name="connsiteX18" fmla="*/ 6590995 w 7454190"/>
              <a:gd name="connsiteY18" fmla="*/ 1252306 h 3563909"/>
              <a:gd name="connsiteX19" fmla="*/ 6686093 w 7454190"/>
              <a:gd name="connsiteY19" fmla="*/ 1896043 h 3563909"/>
              <a:gd name="connsiteX20" fmla="*/ 7454190 w 7454190"/>
              <a:gd name="connsiteY20" fmla="*/ 1896044 h 3563909"/>
              <a:gd name="connsiteX0" fmla="*/ 0 w 7454190"/>
              <a:gd name="connsiteY0" fmla="*/ 1874097 h 3563909"/>
              <a:gd name="connsiteX1" fmla="*/ 907085 w 7454190"/>
              <a:gd name="connsiteY1" fmla="*/ 1866783 h 3563909"/>
              <a:gd name="connsiteX2" fmla="*/ 1009498 w 7454190"/>
              <a:gd name="connsiteY2" fmla="*/ 1237676 h 3563909"/>
              <a:gd name="connsiteX3" fmla="*/ 1294790 w 7454190"/>
              <a:gd name="connsiteY3" fmla="*/ 3563909 h 3563909"/>
              <a:gd name="connsiteX4" fmla="*/ 1587398 w 7454190"/>
              <a:gd name="connsiteY4" fmla="*/ 16037 h 3563909"/>
              <a:gd name="connsiteX5" fmla="*/ 1865376 w 7454190"/>
              <a:gd name="connsiteY5" fmla="*/ 2239857 h 3563909"/>
              <a:gd name="connsiteX6" fmla="*/ 2038831 w 7454190"/>
              <a:gd name="connsiteY6" fmla="*/ 1876364 h 3563909"/>
              <a:gd name="connsiteX7" fmla="*/ 3457980 w 7454190"/>
              <a:gd name="connsiteY7" fmla="*/ 1890995 h 3563909"/>
              <a:gd name="connsiteX8" fmla="*/ 2443277 w 7454190"/>
              <a:gd name="connsiteY8" fmla="*/ 491525 h 3563909"/>
              <a:gd name="connsiteX9" fmla="*/ 3043123 w 7454190"/>
              <a:gd name="connsiteY9" fmla="*/ 1407 h 3563909"/>
              <a:gd name="connsiteX10" fmla="*/ 3803904 w 7454190"/>
              <a:gd name="connsiteY10" fmla="*/ 396427 h 3563909"/>
              <a:gd name="connsiteX11" fmla="*/ 4586631 w 7454190"/>
              <a:gd name="connsiteY11" fmla="*/ 23352 h 3563909"/>
              <a:gd name="connsiteX12" fmla="*/ 5171847 w 7454190"/>
              <a:gd name="connsiteY12" fmla="*/ 484210 h 3563909"/>
              <a:gd name="connsiteX13" fmla="*/ 4140402 w 7454190"/>
              <a:gd name="connsiteY13" fmla="*/ 1881414 h 3563909"/>
              <a:gd name="connsiteX14" fmla="*/ 5498920 w 7454190"/>
              <a:gd name="connsiteY14" fmla="*/ 1898309 h 3563909"/>
              <a:gd name="connsiteX15" fmla="*/ 5720487 w 7454190"/>
              <a:gd name="connsiteY15" fmla="*/ 2239857 h 3563909"/>
              <a:gd name="connsiteX16" fmla="*/ 6005780 w 7454190"/>
              <a:gd name="connsiteY16" fmla="*/ 1407 h 3563909"/>
              <a:gd name="connsiteX17" fmla="*/ 6269127 w 7454190"/>
              <a:gd name="connsiteY17" fmla="*/ 3534648 h 3563909"/>
              <a:gd name="connsiteX18" fmla="*/ 6590995 w 7454190"/>
              <a:gd name="connsiteY18" fmla="*/ 1252306 h 3563909"/>
              <a:gd name="connsiteX19" fmla="*/ 6686093 w 7454190"/>
              <a:gd name="connsiteY19" fmla="*/ 1896043 h 3563909"/>
              <a:gd name="connsiteX20" fmla="*/ 7454190 w 7454190"/>
              <a:gd name="connsiteY20" fmla="*/ 1896044 h 3563909"/>
              <a:gd name="connsiteX0" fmla="*/ 0 w 7454190"/>
              <a:gd name="connsiteY0" fmla="*/ 1874097 h 3563909"/>
              <a:gd name="connsiteX1" fmla="*/ 907085 w 7454190"/>
              <a:gd name="connsiteY1" fmla="*/ 1866783 h 3563909"/>
              <a:gd name="connsiteX2" fmla="*/ 1009498 w 7454190"/>
              <a:gd name="connsiteY2" fmla="*/ 1237676 h 3563909"/>
              <a:gd name="connsiteX3" fmla="*/ 1294790 w 7454190"/>
              <a:gd name="connsiteY3" fmla="*/ 3563909 h 3563909"/>
              <a:gd name="connsiteX4" fmla="*/ 1587398 w 7454190"/>
              <a:gd name="connsiteY4" fmla="*/ 16037 h 3563909"/>
              <a:gd name="connsiteX5" fmla="*/ 1865376 w 7454190"/>
              <a:gd name="connsiteY5" fmla="*/ 2239857 h 3563909"/>
              <a:gd name="connsiteX6" fmla="*/ 2038831 w 7454190"/>
              <a:gd name="connsiteY6" fmla="*/ 1876364 h 3563909"/>
              <a:gd name="connsiteX7" fmla="*/ 3457980 w 7454190"/>
              <a:gd name="connsiteY7" fmla="*/ 1890995 h 3563909"/>
              <a:gd name="connsiteX8" fmla="*/ 2443277 w 7454190"/>
              <a:gd name="connsiteY8" fmla="*/ 491525 h 3563909"/>
              <a:gd name="connsiteX9" fmla="*/ 3043123 w 7454190"/>
              <a:gd name="connsiteY9" fmla="*/ 1407 h 3563909"/>
              <a:gd name="connsiteX10" fmla="*/ 3803904 w 7454190"/>
              <a:gd name="connsiteY10" fmla="*/ 396427 h 3563909"/>
              <a:gd name="connsiteX11" fmla="*/ 4586631 w 7454190"/>
              <a:gd name="connsiteY11" fmla="*/ 23352 h 3563909"/>
              <a:gd name="connsiteX12" fmla="*/ 5171847 w 7454190"/>
              <a:gd name="connsiteY12" fmla="*/ 484210 h 3563909"/>
              <a:gd name="connsiteX13" fmla="*/ 4140402 w 7454190"/>
              <a:gd name="connsiteY13" fmla="*/ 1881414 h 3563909"/>
              <a:gd name="connsiteX14" fmla="*/ 5498920 w 7454190"/>
              <a:gd name="connsiteY14" fmla="*/ 1898309 h 3563909"/>
              <a:gd name="connsiteX15" fmla="*/ 5720487 w 7454190"/>
              <a:gd name="connsiteY15" fmla="*/ 2239857 h 3563909"/>
              <a:gd name="connsiteX16" fmla="*/ 6005780 w 7454190"/>
              <a:gd name="connsiteY16" fmla="*/ 1407 h 3563909"/>
              <a:gd name="connsiteX17" fmla="*/ 6269127 w 7454190"/>
              <a:gd name="connsiteY17" fmla="*/ 3534648 h 3563909"/>
              <a:gd name="connsiteX18" fmla="*/ 6590995 w 7454190"/>
              <a:gd name="connsiteY18" fmla="*/ 1252306 h 3563909"/>
              <a:gd name="connsiteX19" fmla="*/ 6686093 w 7454190"/>
              <a:gd name="connsiteY19" fmla="*/ 1896043 h 3563909"/>
              <a:gd name="connsiteX20" fmla="*/ 7454190 w 7454190"/>
              <a:gd name="connsiteY20" fmla="*/ 1896044 h 3563909"/>
              <a:gd name="connsiteX0" fmla="*/ 0 w 7454190"/>
              <a:gd name="connsiteY0" fmla="*/ 1874097 h 3563909"/>
              <a:gd name="connsiteX1" fmla="*/ 907085 w 7454190"/>
              <a:gd name="connsiteY1" fmla="*/ 1866783 h 3563909"/>
              <a:gd name="connsiteX2" fmla="*/ 1009498 w 7454190"/>
              <a:gd name="connsiteY2" fmla="*/ 1237676 h 3563909"/>
              <a:gd name="connsiteX3" fmla="*/ 1294790 w 7454190"/>
              <a:gd name="connsiteY3" fmla="*/ 3563909 h 3563909"/>
              <a:gd name="connsiteX4" fmla="*/ 1587398 w 7454190"/>
              <a:gd name="connsiteY4" fmla="*/ 16037 h 3563909"/>
              <a:gd name="connsiteX5" fmla="*/ 1865376 w 7454190"/>
              <a:gd name="connsiteY5" fmla="*/ 2239857 h 3563909"/>
              <a:gd name="connsiteX6" fmla="*/ 2038831 w 7454190"/>
              <a:gd name="connsiteY6" fmla="*/ 1876364 h 3563909"/>
              <a:gd name="connsiteX7" fmla="*/ 3457980 w 7454190"/>
              <a:gd name="connsiteY7" fmla="*/ 1890995 h 3563909"/>
              <a:gd name="connsiteX8" fmla="*/ 2443277 w 7454190"/>
              <a:gd name="connsiteY8" fmla="*/ 491525 h 3563909"/>
              <a:gd name="connsiteX9" fmla="*/ 3043123 w 7454190"/>
              <a:gd name="connsiteY9" fmla="*/ 1407 h 3563909"/>
              <a:gd name="connsiteX10" fmla="*/ 3803904 w 7454190"/>
              <a:gd name="connsiteY10" fmla="*/ 396427 h 3563909"/>
              <a:gd name="connsiteX11" fmla="*/ 4586631 w 7454190"/>
              <a:gd name="connsiteY11" fmla="*/ 23352 h 3563909"/>
              <a:gd name="connsiteX12" fmla="*/ 5171847 w 7454190"/>
              <a:gd name="connsiteY12" fmla="*/ 484210 h 3563909"/>
              <a:gd name="connsiteX13" fmla="*/ 4140402 w 7454190"/>
              <a:gd name="connsiteY13" fmla="*/ 1881414 h 3563909"/>
              <a:gd name="connsiteX14" fmla="*/ 5498920 w 7454190"/>
              <a:gd name="connsiteY14" fmla="*/ 1898309 h 3563909"/>
              <a:gd name="connsiteX15" fmla="*/ 5720487 w 7454190"/>
              <a:gd name="connsiteY15" fmla="*/ 2239857 h 3563909"/>
              <a:gd name="connsiteX16" fmla="*/ 6005780 w 7454190"/>
              <a:gd name="connsiteY16" fmla="*/ 1407 h 3563909"/>
              <a:gd name="connsiteX17" fmla="*/ 6269127 w 7454190"/>
              <a:gd name="connsiteY17" fmla="*/ 3534648 h 3563909"/>
              <a:gd name="connsiteX18" fmla="*/ 6590995 w 7454190"/>
              <a:gd name="connsiteY18" fmla="*/ 1252306 h 3563909"/>
              <a:gd name="connsiteX19" fmla="*/ 6686093 w 7454190"/>
              <a:gd name="connsiteY19" fmla="*/ 1896043 h 3563909"/>
              <a:gd name="connsiteX20" fmla="*/ 7454190 w 7454190"/>
              <a:gd name="connsiteY20" fmla="*/ 1896044 h 3563909"/>
              <a:gd name="connsiteX0" fmla="*/ 0 w 7454190"/>
              <a:gd name="connsiteY0" fmla="*/ 1874097 h 3563909"/>
              <a:gd name="connsiteX1" fmla="*/ 907085 w 7454190"/>
              <a:gd name="connsiteY1" fmla="*/ 1866783 h 3563909"/>
              <a:gd name="connsiteX2" fmla="*/ 1009498 w 7454190"/>
              <a:gd name="connsiteY2" fmla="*/ 1237676 h 3563909"/>
              <a:gd name="connsiteX3" fmla="*/ 1294790 w 7454190"/>
              <a:gd name="connsiteY3" fmla="*/ 3563909 h 3563909"/>
              <a:gd name="connsiteX4" fmla="*/ 1587398 w 7454190"/>
              <a:gd name="connsiteY4" fmla="*/ 16037 h 3563909"/>
              <a:gd name="connsiteX5" fmla="*/ 1865376 w 7454190"/>
              <a:gd name="connsiteY5" fmla="*/ 2239857 h 3563909"/>
              <a:gd name="connsiteX6" fmla="*/ 2038831 w 7454190"/>
              <a:gd name="connsiteY6" fmla="*/ 1876364 h 3563909"/>
              <a:gd name="connsiteX7" fmla="*/ 3457980 w 7454190"/>
              <a:gd name="connsiteY7" fmla="*/ 1890995 h 3563909"/>
              <a:gd name="connsiteX8" fmla="*/ 2443277 w 7454190"/>
              <a:gd name="connsiteY8" fmla="*/ 491525 h 3563909"/>
              <a:gd name="connsiteX9" fmla="*/ 3043123 w 7454190"/>
              <a:gd name="connsiteY9" fmla="*/ 1407 h 3563909"/>
              <a:gd name="connsiteX10" fmla="*/ 3803904 w 7454190"/>
              <a:gd name="connsiteY10" fmla="*/ 396427 h 3563909"/>
              <a:gd name="connsiteX11" fmla="*/ 4586631 w 7454190"/>
              <a:gd name="connsiteY11" fmla="*/ 23352 h 3563909"/>
              <a:gd name="connsiteX12" fmla="*/ 5171847 w 7454190"/>
              <a:gd name="connsiteY12" fmla="*/ 484210 h 3563909"/>
              <a:gd name="connsiteX13" fmla="*/ 4140402 w 7454190"/>
              <a:gd name="connsiteY13" fmla="*/ 1881414 h 3563909"/>
              <a:gd name="connsiteX14" fmla="*/ 5498920 w 7454190"/>
              <a:gd name="connsiteY14" fmla="*/ 1898309 h 3563909"/>
              <a:gd name="connsiteX15" fmla="*/ 5720487 w 7454190"/>
              <a:gd name="connsiteY15" fmla="*/ 2239857 h 3563909"/>
              <a:gd name="connsiteX16" fmla="*/ 6005780 w 7454190"/>
              <a:gd name="connsiteY16" fmla="*/ 1407 h 3563909"/>
              <a:gd name="connsiteX17" fmla="*/ 6269127 w 7454190"/>
              <a:gd name="connsiteY17" fmla="*/ 3534648 h 3563909"/>
              <a:gd name="connsiteX18" fmla="*/ 6590995 w 7454190"/>
              <a:gd name="connsiteY18" fmla="*/ 1252306 h 3563909"/>
              <a:gd name="connsiteX19" fmla="*/ 6686093 w 7454190"/>
              <a:gd name="connsiteY19" fmla="*/ 1896043 h 3563909"/>
              <a:gd name="connsiteX20" fmla="*/ 7454190 w 7454190"/>
              <a:gd name="connsiteY20" fmla="*/ 1896044 h 3563909"/>
              <a:gd name="connsiteX0" fmla="*/ 0 w 7454190"/>
              <a:gd name="connsiteY0" fmla="*/ 1873451 h 3563263"/>
              <a:gd name="connsiteX1" fmla="*/ 907085 w 7454190"/>
              <a:gd name="connsiteY1" fmla="*/ 1866137 h 3563263"/>
              <a:gd name="connsiteX2" fmla="*/ 1009498 w 7454190"/>
              <a:gd name="connsiteY2" fmla="*/ 1237030 h 3563263"/>
              <a:gd name="connsiteX3" fmla="*/ 1294790 w 7454190"/>
              <a:gd name="connsiteY3" fmla="*/ 3563263 h 3563263"/>
              <a:gd name="connsiteX4" fmla="*/ 1587398 w 7454190"/>
              <a:gd name="connsiteY4" fmla="*/ 15391 h 3563263"/>
              <a:gd name="connsiteX5" fmla="*/ 1865376 w 7454190"/>
              <a:gd name="connsiteY5" fmla="*/ 2239211 h 3563263"/>
              <a:gd name="connsiteX6" fmla="*/ 2038831 w 7454190"/>
              <a:gd name="connsiteY6" fmla="*/ 1875718 h 3563263"/>
              <a:gd name="connsiteX7" fmla="*/ 3457980 w 7454190"/>
              <a:gd name="connsiteY7" fmla="*/ 1890349 h 3563263"/>
              <a:gd name="connsiteX8" fmla="*/ 2443277 w 7454190"/>
              <a:gd name="connsiteY8" fmla="*/ 490879 h 3563263"/>
              <a:gd name="connsiteX9" fmla="*/ 3043123 w 7454190"/>
              <a:gd name="connsiteY9" fmla="*/ 761 h 3563263"/>
              <a:gd name="connsiteX10" fmla="*/ 3803904 w 7454190"/>
              <a:gd name="connsiteY10" fmla="*/ 395781 h 3563263"/>
              <a:gd name="connsiteX11" fmla="*/ 4586631 w 7454190"/>
              <a:gd name="connsiteY11" fmla="*/ 22706 h 3563263"/>
              <a:gd name="connsiteX12" fmla="*/ 5171847 w 7454190"/>
              <a:gd name="connsiteY12" fmla="*/ 483564 h 3563263"/>
              <a:gd name="connsiteX13" fmla="*/ 4140402 w 7454190"/>
              <a:gd name="connsiteY13" fmla="*/ 1880768 h 3563263"/>
              <a:gd name="connsiteX14" fmla="*/ 5498920 w 7454190"/>
              <a:gd name="connsiteY14" fmla="*/ 1897663 h 3563263"/>
              <a:gd name="connsiteX15" fmla="*/ 5720487 w 7454190"/>
              <a:gd name="connsiteY15" fmla="*/ 2239211 h 3563263"/>
              <a:gd name="connsiteX16" fmla="*/ 6005780 w 7454190"/>
              <a:gd name="connsiteY16" fmla="*/ 761 h 3563263"/>
              <a:gd name="connsiteX17" fmla="*/ 6269127 w 7454190"/>
              <a:gd name="connsiteY17" fmla="*/ 3534002 h 3563263"/>
              <a:gd name="connsiteX18" fmla="*/ 6590995 w 7454190"/>
              <a:gd name="connsiteY18" fmla="*/ 1251660 h 3563263"/>
              <a:gd name="connsiteX19" fmla="*/ 6686093 w 7454190"/>
              <a:gd name="connsiteY19" fmla="*/ 1895397 h 3563263"/>
              <a:gd name="connsiteX20" fmla="*/ 7454190 w 7454190"/>
              <a:gd name="connsiteY20" fmla="*/ 1895398 h 3563263"/>
              <a:gd name="connsiteX0" fmla="*/ 0 w 7454190"/>
              <a:gd name="connsiteY0" fmla="*/ 1873451 h 3563263"/>
              <a:gd name="connsiteX1" fmla="*/ 907085 w 7454190"/>
              <a:gd name="connsiteY1" fmla="*/ 1866137 h 3563263"/>
              <a:gd name="connsiteX2" fmla="*/ 1009498 w 7454190"/>
              <a:gd name="connsiteY2" fmla="*/ 1237030 h 3563263"/>
              <a:gd name="connsiteX3" fmla="*/ 1294790 w 7454190"/>
              <a:gd name="connsiteY3" fmla="*/ 3563263 h 3563263"/>
              <a:gd name="connsiteX4" fmla="*/ 1587398 w 7454190"/>
              <a:gd name="connsiteY4" fmla="*/ 15391 h 3563263"/>
              <a:gd name="connsiteX5" fmla="*/ 1865376 w 7454190"/>
              <a:gd name="connsiteY5" fmla="*/ 2239211 h 3563263"/>
              <a:gd name="connsiteX6" fmla="*/ 2038831 w 7454190"/>
              <a:gd name="connsiteY6" fmla="*/ 1875718 h 3563263"/>
              <a:gd name="connsiteX7" fmla="*/ 3457980 w 7454190"/>
              <a:gd name="connsiteY7" fmla="*/ 1890349 h 3563263"/>
              <a:gd name="connsiteX8" fmla="*/ 2443277 w 7454190"/>
              <a:gd name="connsiteY8" fmla="*/ 490879 h 3563263"/>
              <a:gd name="connsiteX9" fmla="*/ 3043123 w 7454190"/>
              <a:gd name="connsiteY9" fmla="*/ 761 h 3563263"/>
              <a:gd name="connsiteX10" fmla="*/ 3803904 w 7454190"/>
              <a:gd name="connsiteY10" fmla="*/ 395781 h 3563263"/>
              <a:gd name="connsiteX11" fmla="*/ 4586631 w 7454190"/>
              <a:gd name="connsiteY11" fmla="*/ 22706 h 3563263"/>
              <a:gd name="connsiteX12" fmla="*/ 5171847 w 7454190"/>
              <a:gd name="connsiteY12" fmla="*/ 483564 h 3563263"/>
              <a:gd name="connsiteX13" fmla="*/ 4140402 w 7454190"/>
              <a:gd name="connsiteY13" fmla="*/ 1880768 h 3563263"/>
              <a:gd name="connsiteX14" fmla="*/ 5498920 w 7454190"/>
              <a:gd name="connsiteY14" fmla="*/ 1897663 h 3563263"/>
              <a:gd name="connsiteX15" fmla="*/ 5720487 w 7454190"/>
              <a:gd name="connsiteY15" fmla="*/ 2239211 h 3563263"/>
              <a:gd name="connsiteX16" fmla="*/ 6005780 w 7454190"/>
              <a:gd name="connsiteY16" fmla="*/ 761 h 3563263"/>
              <a:gd name="connsiteX17" fmla="*/ 6269127 w 7454190"/>
              <a:gd name="connsiteY17" fmla="*/ 3534002 h 3563263"/>
              <a:gd name="connsiteX18" fmla="*/ 6590995 w 7454190"/>
              <a:gd name="connsiteY18" fmla="*/ 1251660 h 3563263"/>
              <a:gd name="connsiteX19" fmla="*/ 6686093 w 7454190"/>
              <a:gd name="connsiteY19" fmla="*/ 1895397 h 3563263"/>
              <a:gd name="connsiteX20" fmla="*/ 7454190 w 7454190"/>
              <a:gd name="connsiteY20" fmla="*/ 1895398 h 3563263"/>
              <a:gd name="connsiteX0" fmla="*/ 0 w 7454190"/>
              <a:gd name="connsiteY0" fmla="*/ 1873451 h 3563263"/>
              <a:gd name="connsiteX1" fmla="*/ 907085 w 7454190"/>
              <a:gd name="connsiteY1" fmla="*/ 1866137 h 3563263"/>
              <a:gd name="connsiteX2" fmla="*/ 1009498 w 7454190"/>
              <a:gd name="connsiteY2" fmla="*/ 1237030 h 3563263"/>
              <a:gd name="connsiteX3" fmla="*/ 1294790 w 7454190"/>
              <a:gd name="connsiteY3" fmla="*/ 3563263 h 3563263"/>
              <a:gd name="connsiteX4" fmla="*/ 1587398 w 7454190"/>
              <a:gd name="connsiteY4" fmla="*/ 15391 h 3563263"/>
              <a:gd name="connsiteX5" fmla="*/ 1865376 w 7454190"/>
              <a:gd name="connsiteY5" fmla="*/ 2239211 h 3563263"/>
              <a:gd name="connsiteX6" fmla="*/ 2038831 w 7454190"/>
              <a:gd name="connsiteY6" fmla="*/ 1875718 h 3563263"/>
              <a:gd name="connsiteX7" fmla="*/ 3457980 w 7454190"/>
              <a:gd name="connsiteY7" fmla="*/ 1890349 h 3563263"/>
              <a:gd name="connsiteX8" fmla="*/ 2443277 w 7454190"/>
              <a:gd name="connsiteY8" fmla="*/ 490879 h 3563263"/>
              <a:gd name="connsiteX9" fmla="*/ 3043123 w 7454190"/>
              <a:gd name="connsiteY9" fmla="*/ 761 h 3563263"/>
              <a:gd name="connsiteX10" fmla="*/ 3803904 w 7454190"/>
              <a:gd name="connsiteY10" fmla="*/ 395781 h 3563263"/>
              <a:gd name="connsiteX11" fmla="*/ 4586631 w 7454190"/>
              <a:gd name="connsiteY11" fmla="*/ 22706 h 3563263"/>
              <a:gd name="connsiteX12" fmla="*/ 5171847 w 7454190"/>
              <a:gd name="connsiteY12" fmla="*/ 483564 h 3563263"/>
              <a:gd name="connsiteX13" fmla="*/ 4140402 w 7454190"/>
              <a:gd name="connsiteY13" fmla="*/ 1880768 h 3563263"/>
              <a:gd name="connsiteX14" fmla="*/ 5498920 w 7454190"/>
              <a:gd name="connsiteY14" fmla="*/ 1897663 h 3563263"/>
              <a:gd name="connsiteX15" fmla="*/ 5720487 w 7454190"/>
              <a:gd name="connsiteY15" fmla="*/ 2239211 h 3563263"/>
              <a:gd name="connsiteX16" fmla="*/ 6005780 w 7454190"/>
              <a:gd name="connsiteY16" fmla="*/ 761 h 3563263"/>
              <a:gd name="connsiteX17" fmla="*/ 6269127 w 7454190"/>
              <a:gd name="connsiteY17" fmla="*/ 3534002 h 3563263"/>
              <a:gd name="connsiteX18" fmla="*/ 6590995 w 7454190"/>
              <a:gd name="connsiteY18" fmla="*/ 1251660 h 3563263"/>
              <a:gd name="connsiteX19" fmla="*/ 6686093 w 7454190"/>
              <a:gd name="connsiteY19" fmla="*/ 1895397 h 3563263"/>
              <a:gd name="connsiteX20" fmla="*/ 7454190 w 7454190"/>
              <a:gd name="connsiteY20" fmla="*/ 1895398 h 3563263"/>
              <a:gd name="connsiteX0" fmla="*/ 0 w 9049317"/>
              <a:gd name="connsiteY0" fmla="*/ 1873451 h 3563263"/>
              <a:gd name="connsiteX1" fmla="*/ 907085 w 9049317"/>
              <a:gd name="connsiteY1" fmla="*/ 1866137 h 3563263"/>
              <a:gd name="connsiteX2" fmla="*/ 1009498 w 9049317"/>
              <a:gd name="connsiteY2" fmla="*/ 1237030 h 3563263"/>
              <a:gd name="connsiteX3" fmla="*/ 1294790 w 9049317"/>
              <a:gd name="connsiteY3" fmla="*/ 3563263 h 3563263"/>
              <a:gd name="connsiteX4" fmla="*/ 1587398 w 9049317"/>
              <a:gd name="connsiteY4" fmla="*/ 15391 h 3563263"/>
              <a:gd name="connsiteX5" fmla="*/ 1865376 w 9049317"/>
              <a:gd name="connsiteY5" fmla="*/ 2239211 h 3563263"/>
              <a:gd name="connsiteX6" fmla="*/ 2038831 w 9049317"/>
              <a:gd name="connsiteY6" fmla="*/ 1875718 h 3563263"/>
              <a:gd name="connsiteX7" fmla="*/ 3457980 w 9049317"/>
              <a:gd name="connsiteY7" fmla="*/ 1890349 h 3563263"/>
              <a:gd name="connsiteX8" fmla="*/ 2443277 w 9049317"/>
              <a:gd name="connsiteY8" fmla="*/ 490879 h 3563263"/>
              <a:gd name="connsiteX9" fmla="*/ 3043123 w 9049317"/>
              <a:gd name="connsiteY9" fmla="*/ 761 h 3563263"/>
              <a:gd name="connsiteX10" fmla="*/ 3803904 w 9049317"/>
              <a:gd name="connsiteY10" fmla="*/ 395781 h 3563263"/>
              <a:gd name="connsiteX11" fmla="*/ 4586631 w 9049317"/>
              <a:gd name="connsiteY11" fmla="*/ 22706 h 3563263"/>
              <a:gd name="connsiteX12" fmla="*/ 5171847 w 9049317"/>
              <a:gd name="connsiteY12" fmla="*/ 483564 h 3563263"/>
              <a:gd name="connsiteX13" fmla="*/ 4140402 w 9049317"/>
              <a:gd name="connsiteY13" fmla="*/ 1880768 h 3563263"/>
              <a:gd name="connsiteX14" fmla="*/ 5498920 w 9049317"/>
              <a:gd name="connsiteY14" fmla="*/ 1897663 h 3563263"/>
              <a:gd name="connsiteX15" fmla="*/ 5720487 w 9049317"/>
              <a:gd name="connsiteY15" fmla="*/ 2239211 h 3563263"/>
              <a:gd name="connsiteX16" fmla="*/ 6005780 w 9049317"/>
              <a:gd name="connsiteY16" fmla="*/ 761 h 3563263"/>
              <a:gd name="connsiteX17" fmla="*/ 6269127 w 9049317"/>
              <a:gd name="connsiteY17" fmla="*/ 3534002 h 3563263"/>
              <a:gd name="connsiteX18" fmla="*/ 6590995 w 9049317"/>
              <a:gd name="connsiteY18" fmla="*/ 1251660 h 3563263"/>
              <a:gd name="connsiteX19" fmla="*/ 6686093 w 9049317"/>
              <a:gd name="connsiteY19" fmla="*/ 1895397 h 3563263"/>
              <a:gd name="connsiteX20" fmla="*/ 9049317 w 9049317"/>
              <a:gd name="connsiteY20" fmla="*/ 1903256 h 3563263"/>
              <a:gd name="connsiteX0" fmla="*/ 0 w 9151469"/>
              <a:gd name="connsiteY0" fmla="*/ 1873451 h 3563263"/>
              <a:gd name="connsiteX1" fmla="*/ 907085 w 9151469"/>
              <a:gd name="connsiteY1" fmla="*/ 1866137 h 3563263"/>
              <a:gd name="connsiteX2" fmla="*/ 1009498 w 9151469"/>
              <a:gd name="connsiteY2" fmla="*/ 1237030 h 3563263"/>
              <a:gd name="connsiteX3" fmla="*/ 1294790 w 9151469"/>
              <a:gd name="connsiteY3" fmla="*/ 3563263 h 3563263"/>
              <a:gd name="connsiteX4" fmla="*/ 1587398 w 9151469"/>
              <a:gd name="connsiteY4" fmla="*/ 15391 h 3563263"/>
              <a:gd name="connsiteX5" fmla="*/ 1865376 w 9151469"/>
              <a:gd name="connsiteY5" fmla="*/ 2239211 h 3563263"/>
              <a:gd name="connsiteX6" fmla="*/ 2038831 w 9151469"/>
              <a:gd name="connsiteY6" fmla="*/ 1875718 h 3563263"/>
              <a:gd name="connsiteX7" fmla="*/ 3457980 w 9151469"/>
              <a:gd name="connsiteY7" fmla="*/ 1890349 h 3563263"/>
              <a:gd name="connsiteX8" fmla="*/ 2443277 w 9151469"/>
              <a:gd name="connsiteY8" fmla="*/ 490879 h 3563263"/>
              <a:gd name="connsiteX9" fmla="*/ 3043123 w 9151469"/>
              <a:gd name="connsiteY9" fmla="*/ 761 h 3563263"/>
              <a:gd name="connsiteX10" fmla="*/ 3803904 w 9151469"/>
              <a:gd name="connsiteY10" fmla="*/ 395781 h 3563263"/>
              <a:gd name="connsiteX11" fmla="*/ 4586631 w 9151469"/>
              <a:gd name="connsiteY11" fmla="*/ 22706 h 3563263"/>
              <a:gd name="connsiteX12" fmla="*/ 5171847 w 9151469"/>
              <a:gd name="connsiteY12" fmla="*/ 483564 h 3563263"/>
              <a:gd name="connsiteX13" fmla="*/ 4140402 w 9151469"/>
              <a:gd name="connsiteY13" fmla="*/ 1880768 h 3563263"/>
              <a:gd name="connsiteX14" fmla="*/ 5498920 w 9151469"/>
              <a:gd name="connsiteY14" fmla="*/ 1897663 h 3563263"/>
              <a:gd name="connsiteX15" fmla="*/ 5720487 w 9151469"/>
              <a:gd name="connsiteY15" fmla="*/ 2239211 h 3563263"/>
              <a:gd name="connsiteX16" fmla="*/ 6005780 w 9151469"/>
              <a:gd name="connsiteY16" fmla="*/ 761 h 3563263"/>
              <a:gd name="connsiteX17" fmla="*/ 6269127 w 9151469"/>
              <a:gd name="connsiteY17" fmla="*/ 3534002 h 3563263"/>
              <a:gd name="connsiteX18" fmla="*/ 6590995 w 9151469"/>
              <a:gd name="connsiteY18" fmla="*/ 1251660 h 3563263"/>
              <a:gd name="connsiteX19" fmla="*/ 6686093 w 9151469"/>
              <a:gd name="connsiteY19" fmla="*/ 1895397 h 3563263"/>
              <a:gd name="connsiteX20" fmla="*/ 9151469 w 9151469"/>
              <a:gd name="connsiteY20" fmla="*/ 1903256 h 3563263"/>
              <a:gd name="connsiteX0" fmla="*/ 0 w 9088607"/>
              <a:gd name="connsiteY0" fmla="*/ 1873451 h 3563263"/>
              <a:gd name="connsiteX1" fmla="*/ 907085 w 9088607"/>
              <a:gd name="connsiteY1" fmla="*/ 1866137 h 3563263"/>
              <a:gd name="connsiteX2" fmla="*/ 1009498 w 9088607"/>
              <a:gd name="connsiteY2" fmla="*/ 1237030 h 3563263"/>
              <a:gd name="connsiteX3" fmla="*/ 1294790 w 9088607"/>
              <a:gd name="connsiteY3" fmla="*/ 3563263 h 3563263"/>
              <a:gd name="connsiteX4" fmla="*/ 1587398 w 9088607"/>
              <a:gd name="connsiteY4" fmla="*/ 15391 h 3563263"/>
              <a:gd name="connsiteX5" fmla="*/ 1865376 w 9088607"/>
              <a:gd name="connsiteY5" fmla="*/ 2239211 h 3563263"/>
              <a:gd name="connsiteX6" fmla="*/ 2038831 w 9088607"/>
              <a:gd name="connsiteY6" fmla="*/ 1875718 h 3563263"/>
              <a:gd name="connsiteX7" fmla="*/ 3457980 w 9088607"/>
              <a:gd name="connsiteY7" fmla="*/ 1890349 h 3563263"/>
              <a:gd name="connsiteX8" fmla="*/ 2443277 w 9088607"/>
              <a:gd name="connsiteY8" fmla="*/ 490879 h 3563263"/>
              <a:gd name="connsiteX9" fmla="*/ 3043123 w 9088607"/>
              <a:gd name="connsiteY9" fmla="*/ 761 h 3563263"/>
              <a:gd name="connsiteX10" fmla="*/ 3803904 w 9088607"/>
              <a:gd name="connsiteY10" fmla="*/ 395781 h 3563263"/>
              <a:gd name="connsiteX11" fmla="*/ 4586631 w 9088607"/>
              <a:gd name="connsiteY11" fmla="*/ 22706 h 3563263"/>
              <a:gd name="connsiteX12" fmla="*/ 5171847 w 9088607"/>
              <a:gd name="connsiteY12" fmla="*/ 483564 h 3563263"/>
              <a:gd name="connsiteX13" fmla="*/ 4140402 w 9088607"/>
              <a:gd name="connsiteY13" fmla="*/ 1880768 h 3563263"/>
              <a:gd name="connsiteX14" fmla="*/ 5498920 w 9088607"/>
              <a:gd name="connsiteY14" fmla="*/ 1897663 h 3563263"/>
              <a:gd name="connsiteX15" fmla="*/ 5720487 w 9088607"/>
              <a:gd name="connsiteY15" fmla="*/ 2239211 h 3563263"/>
              <a:gd name="connsiteX16" fmla="*/ 6005780 w 9088607"/>
              <a:gd name="connsiteY16" fmla="*/ 761 h 3563263"/>
              <a:gd name="connsiteX17" fmla="*/ 6269127 w 9088607"/>
              <a:gd name="connsiteY17" fmla="*/ 3534002 h 3563263"/>
              <a:gd name="connsiteX18" fmla="*/ 6590995 w 9088607"/>
              <a:gd name="connsiteY18" fmla="*/ 1251660 h 3563263"/>
              <a:gd name="connsiteX19" fmla="*/ 6686093 w 9088607"/>
              <a:gd name="connsiteY19" fmla="*/ 1895397 h 3563263"/>
              <a:gd name="connsiteX20" fmla="*/ 9088607 w 9088607"/>
              <a:gd name="connsiteY20" fmla="*/ 1903256 h 3563263"/>
              <a:gd name="connsiteX0" fmla="*/ 0 w 10526578"/>
              <a:gd name="connsiteY0" fmla="*/ 1881309 h 3563263"/>
              <a:gd name="connsiteX1" fmla="*/ 2345056 w 10526578"/>
              <a:gd name="connsiteY1" fmla="*/ 1866137 h 3563263"/>
              <a:gd name="connsiteX2" fmla="*/ 2447469 w 10526578"/>
              <a:gd name="connsiteY2" fmla="*/ 1237030 h 3563263"/>
              <a:gd name="connsiteX3" fmla="*/ 2732761 w 10526578"/>
              <a:gd name="connsiteY3" fmla="*/ 3563263 h 3563263"/>
              <a:gd name="connsiteX4" fmla="*/ 3025369 w 10526578"/>
              <a:gd name="connsiteY4" fmla="*/ 15391 h 3563263"/>
              <a:gd name="connsiteX5" fmla="*/ 3303347 w 10526578"/>
              <a:gd name="connsiteY5" fmla="*/ 2239211 h 3563263"/>
              <a:gd name="connsiteX6" fmla="*/ 3476802 w 10526578"/>
              <a:gd name="connsiteY6" fmla="*/ 1875718 h 3563263"/>
              <a:gd name="connsiteX7" fmla="*/ 4895951 w 10526578"/>
              <a:gd name="connsiteY7" fmla="*/ 1890349 h 3563263"/>
              <a:gd name="connsiteX8" fmla="*/ 3881248 w 10526578"/>
              <a:gd name="connsiteY8" fmla="*/ 490879 h 3563263"/>
              <a:gd name="connsiteX9" fmla="*/ 4481094 w 10526578"/>
              <a:gd name="connsiteY9" fmla="*/ 761 h 3563263"/>
              <a:gd name="connsiteX10" fmla="*/ 5241875 w 10526578"/>
              <a:gd name="connsiteY10" fmla="*/ 395781 h 3563263"/>
              <a:gd name="connsiteX11" fmla="*/ 6024602 w 10526578"/>
              <a:gd name="connsiteY11" fmla="*/ 22706 h 3563263"/>
              <a:gd name="connsiteX12" fmla="*/ 6609818 w 10526578"/>
              <a:gd name="connsiteY12" fmla="*/ 483564 h 3563263"/>
              <a:gd name="connsiteX13" fmla="*/ 5578373 w 10526578"/>
              <a:gd name="connsiteY13" fmla="*/ 1880768 h 3563263"/>
              <a:gd name="connsiteX14" fmla="*/ 6936891 w 10526578"/>
              <a:gd name="connsiteY14" fmla="*/ 1897663 h 3563263"/>
              <a:gd name="connsiteX15" fmla="*/ 7158458 w 10526578"/>
              <a:gd name="connsiteY15" fmla="*/ 2239211 h 3563263"/>
              <a:gd name="connsiteX16" fmla="*/ 7443751 w 10526578"/>
              <a:gd name="connsiteY16" fmla="*/ 761 h 3563263"/>
              <a:gd name="connsiteX17" fmla="*/ 7707098 w 10526578"/>
              <a:gd name="connsiteY17" fmla="*/ 3534002 h 3563263"/>
              <a:gd name="connsiteX18" fmla="*/ 8028966 w 10526578"/>
              <a:gd name="connsiteY18" fmla="*/ 1251660 h 3563263"/>
              <a:gd name="connsiteX19" fmla="*/ 8124064 w 10526578"/>
              <a:gd name="connsiteY19" fmla="*/ 1895397 h 3563263"/>
              <a:gd name="connsiteX20" fmla="*/ 10526578 w 10526578"/>
              <a:gd name="connsiteY20" fmla="*/ 1903256 h 3563263"/>
              <a:gd name="connsiteX0" fmla="*/ 0 w 12297880"/>
              <a:gd name="connsiteY0" fmla="*/ 1881309 h 3563263"/>
              <a:gd name="connsiteX1" fmla="*/ 2345056 w 12297880"/>
              <a:gd name="connsiteY1" fmla="*/ 1866137 h 3563263"/>
              <a:gd name="connsiteX2" fmla="*/ 2447469 w 12297880"/>
              <a:gd name="connsiteY2" fmla="*/ 1237030 h 3563263"/>
              <a:gd name="connsiteX3" fmla="*/ 2732761 w 12297880"/>
              <a:gd name="connsiteY3" fmla="*/ 3563263 h 3563263"/>
              <a:gd name="connsiteX4" fmla="*/ 3025369 w 12297880"/>
              <a:gd name="connsiteY4" fmla="*/ 15391 h 3563263"/>
              <a:gd name="connsiteX5" fmla="*/ 3303347 w 12297880"/>
              <a:gd name="connsiteY5" fmla="*/ 2239211 h 3563263"/>
              <a:gd name="connsiteX6" fmla="*/ 3476802 w 12297880"/>
              <a:gd name="connsiteY6" fmla="*/ 1875718 h 3563263"/>
              <a:gd name="connsiteX7" fmla="*/ 4895951 w 12297880"/>
              <a:gd name="connsiteY7" fmla="*/ 1890349 h 3563263"/>
              <a:gd name="connsiteX8" fmla="*/ 3881248 w 12297880"/>
              <a:gd name="connsiteY8" fmla="*/ 490879 h 3563263"/>
              <a:gd name="connsiteX9" fmla="*/ 4481094 w 12297880"/>
              <a:gd name="connsiteY9" fmla="*/ 761 h 3563263"/>
              <a:gd name="connsiteX10" fmla="*/ 5241875 w 12297880"/>
              <a:gd name="connsiteY10" fmla="*/ 395781 h 3563263"/>
              <a:gd name="connsiteX11" fmla="*/ 6024602 w 12297880"/>
              <a:gd name="connsiteY11" fmla="*/ 22706 h 3563263"/>
              <a:gd name="connsiteX12" fmla="*/ 6609818 w 12297880"/>
              <a:gd name="connsiteY12" fmla="*/ 483564 h 3563263"/>
              <a:gd name="connsiteX13" fmla="*/ 5578373 w 12297880"/>
              <a:gd name="connsiteY13" fmla="*/ 1880768 h 3563263"/>
              <a:gd name="connsiteX14" fmla="*/ 6936891 w 12297880"/>
              <a:gd name="connsiteY14" fmla="*/ 1897663 h 3563263"/>
              <a:gd name="connsiteX15" fmla="*/ 7158458 w 12297880"/>
              <a:gd name="connsiteY15" fmla="*/ 2239211 h 3563263"/>
              <a:gd name="connsiteX16" fmla="*/ 7443751 w 12297880"/>
              <a:gd name="connsiteY16" fmla="*/ 761 h 3563263"/>
              <a:gd name="connsiteX17" fmla="*/ 7707098 w 12297880"/>
              <a:gd name="connsiteY17" fmla="*/ 3534002 h 3563263"/>
              <a:gd name="connsiteX18" fmla="*/ 8028966 w 12297880"/>
              <a:gd name="connsiteY18" fmla="*/ 1251660 h 3563263"/>
              <a:gd name="connsiteX19" fmla="*/ 8124064 w 12297880"/>
              <a:gd name="connsiteY19" fmla="*/ 1895397 h 3563263"/>
              <a:gd name="connsiteX20" fmla="*/ 12297880 w 12297880"/>
              <a:gd name="connsiteY20" fmla="*/ 1863893 h 3563263"/>
              <a:gd name="connsiteX0" fmla="*/ 0 w 12276608"/>
              <a:gd name="connsiteY0" fmla="*/ 1881309 h 3563263"/>
              <a:gd name="connsiteX1" fmla="*/ 2345056 w 12276608"/>
              <a:gd name="connsiteY1" fmla="*/ 1866137 h 3563263"/>
              <a:gd name="connsiteX2" fmla="*/ 2447469 w 12276608"/>
              <a:gd name="connsiteY2" fmla="*/ 1237030 h 3563263"/>
              <a:gd name="connsiteX3" fmla="*/ 2732761 w 12276608"/>
              <a:gd name="connsiteY3" fmla="*/ 3563263 h 3563263"/>
              <a:gd name="connsiteX4" fmla="*/ 3025369 w 12276608"/>
              <a:gd name="connsiteY4" fmla="*/ 15391 h 3563263"/>
              <a:gd name="connsiteX5" fmla="*/ 3303347 w 12276608"/>
              <a:gd name="connsiteY5" fmla="*/ 2239211 h 3563263"/>
              <a:gd name="connsiteX6" fmla="*/ 3476802 w 12276608"/>
              <a:gd name="connsiteY6" fmla="*/ 1875718 h 3563263"/>
              <a:gd name="connsiteX7" fmla="*/ 4895951 w 12276608"/>
              <a:gd name="connsiteY7" fmla="*/ 1890349 h 3563263"/>
              <a:gd name="connsiteX8" fmla="*/ 3881248 w 12276608"/>
              <a:gd name="connsiteY8" fmla="*/ 490879 h 3563263"/>
              <a:gd name="connsiteX9" fmla="*/ 4481094 w 12276608"/>
              <a:gd name="connsiteY9" fmla="*/ 761 h 3563263"/>
              <a:gd name="connsiteX10" fmla="*/ 5241875 w 12276608"/>
              <a:gd name="connsiteY10" fmla="*/ 395781 h 3563263"/>
              <a:gd name="connsiteX11" fmla="*/ 6024602 w 12276608"/>
              <a:gd name="connsiteY11" fmla="*/ 22706 h 3563263"/>
              <a:gd name="connsiteX12" fmla="*/ 6609818 w 12276608"/>
              <a:gd name="connsiteY12" fmla="*/ 483564 h 3563263"/>
              <a:gd name="connsiteX13" fmla="*/ 5578373 w 12276608"/>
              <a:gd name="connsiteY13" fmla="*/ 1880768 h 3563263"/>
              <a:gd name="connsiteX14" fmla="*/ 6936891 w 12276608"/>
              <a:gd name="connsiteY14" fmla="*/ 1897663 h 3563263"/>
              <a:gd name="connsiteX15" fmla="*/ 7158458 w 12276608"/>
              <a:gd name="connsiteY15" fmla="*/ 2239211 h 3563263"/>
              <a:gd name="connsiteX16" fmla="*/ 7443751 w 12276608"/>
              <a:gd name="connsiteY16" fmla="*/ 761 h 3563263"/>
              <a:gd name="connsiteX17" fmla="*/ 7707098 w 12276608"/>
              <a:gd name="connsiteY17" fmla="*/ 3534002 h 3563263"/>
              <a:gd name="connsiteX18" fmla="*/ 8028966 w 12276608"/>
              <a:gd name="connsiteY18" fmla="*/ 1251660 h 3563263"/>
              <a:gd name="connsiteX19" fmla="*/ 8124064 w 12276608"/>
              <a:gd name="connsiteY19" fmla="*/ 1895397 h 3563263"/>
              <a:gd name="connsiteX20" fmla="*/ 12276608 w 12276608"/>
              <a:gd name="connsiteY20" fmla="*/ 1839077 h 3563263"/>
              <a:gd name="connsiteX0" fmla="*/ 0 w 12276608"/>
              <a:gd name="connsiteY0" fmla="*/ 1881309 h 3563263"/>
              <a:gd name="connsiteX1" fmla="*/ 2345056 w 12276608"/>
              <a:gd name="connsiteY1" fmla="*/ 1866137 h 3563263"/>
              <a:gd name="connsiteX2" fmla="*/ 2447469 w 12276608"/>
              <a:gd name="connsiteY2" fmla="*/ 1237030 h 3563263"/>
              <a:gd name="connsiteX3" fmla="*/ 2732761 w 12276608"/>
              <a:gd name="connsiteY3" fmla="*/ 3563263 h 3563263"/>
              <a:gd name="connsiteX4" fmla="*/ 3025369 w 12276608"/>
              <a:gd name="connsiteY4" fmla="*/ 15391 h 3563263"/>
              <a:gd name="connsiteX5" fmla="*/ 3303347 w 12276608"/>
              <a:gd name="connsiteY5" fmla="*/ 2239211 h 3563263"/>
              <a:gd name="connsiteX6" fmla="*/ 3476802 w 12276608"/>
              <a:gd name="connsiteY6" fmla="*/ 1875718 h 3563263"/>
              <a:gd name="connsiteX7" fmla="*/ 4895951 w 12276608"/>
              <a:gd name="connsiteY7" fmla="*/ 1890349 h 3563263"/>
              <a:gd name="connsiteX8" fmla="*/ 3881248 w 12276608"/>
              <a:gd name="connsiteY8" fmla="*/ 490879 h 3563263"/>
              <a:gd name="connsiteX9" fmla="*/ 4481094 w 12276608"/>
              <a:gd name="connsiteY9" fmla="*/ 761 h 3563263"/>
              <a:gd name="connsiteX10" fmla="*/ 5241875 w 12276608"/>
              <a:gd name="connsiteY10" fmla="*/ 395781 h 3563263"/>
              <a:gd name="connsiteX11" fmla="*/ 6024602 w 12276608"/>
              <a:gd name="connsiteY11" fmla="*/ 22706 h 3563263"/>
              <a:gd name="connsiteX12" fmla="*/ 6609818 w 12276608"/>
              <a:gd name="connsiteY12" fmla="*/ 483564 h 3563263"/>
              <a:gd name="connsiteX13" fmla="*/ 5578373 w 12276608"/>
              <a:gd name="connsiteY13" fmla="*/ 1880768 h 3563263"/>
              <a:gd name="connsiteX14" fmla="*/ 6936891 w 12276608"/>
              <a:gd name="connsiteY14" fmla="*/ 1897663 h 3563263"/>
              <a:gd name="connsiteX15" fmla="*/ 7158458 w 12276608"/>
              <a:gd name="connsiteY15" fmla="*/ 2239211 h 3563263"/>
              <a:gd name="connsiteX16" fmla="*/ 7443751 w 12276608"/>
              <a:gd name="connsiteY16" fmla="*/ 761 h 3563263"/>
              <a:gd name="connsiteX17" fmla="*/ 7707098 w 12276608"/>
              <a:gd name="connsiteY17" fmla="*/ 3534002 h 3563263"/>
              <a:gd name="connsiteX18" fmla="*/ 8028966 w 12276608"/>
              <a:gd name="connsiteY18" fmla="*/ 1251660 h 3563263"/>
              <a:gd name="connsiteX19" fmla="*/ 8124064 w 12276608"/>
              <a:gd name="connsiteY19" fmla="*/ 1895397 h 3563263"/>
              <a:gd name="connsiteX20" fmla="*/ 12276608 w 12276608"/>
              <a:gd name="connsiteY20" fmla="*/ 1849713 h 3563263"/>
              <a:gd name="connsiteX0" fmla="*/ 0 w 12276608"/>
              <a:gd name="connsiteY0" fmla="*/ 1881309 h 3563263"/>
              <a:gd name="connsiteX1" fmla="*/ 2345056 w 12276608"/>
              <a:gd name="connsiteY1" fmla="*/ 1866137 h 3563263"/>
              <a:gd name="connsiteX2" fmla="*/ 2447469 w 12276608"/>
              <a:gd name="connsiteY2" fmla="*/ 1237030 h 3563263"/>
              <a:gd name="connsiteX3" fmla="*/ 2732761 w 12276608"/>
              <a:gd name="connsiteY3" fmla="*/ 3563263 h 3563263"/>
              <a:gd name="connsiteX4" fmla="*/ 3025369 w 12276608"/>
              <a:gd name="connsiteY4" fmla="*/ 15391 h 3563263"/>
              <a:gd name="connsiteX5" fmla="*/ 3303347 w 12276608"/>
              <a:gd name="connsiteY5" fmla="*/ 2239211 h 3563263"/>
              <a:gd name="connsiteX6" fmla="*/ 3476802 w 12276608"/>
              <a:gd name="connsiteY6" fmla="*/ 1875718 h 3563263"/>
              <a:gd name="connsiteX7" fmla="*/ 4895951 w 12276608"/>
              <a:gd name="connsiteY7" fmla="*/ 1890349 h 3563263"/>
              <a:gd name="connsiteX8" fmla="*/ 3881248 w 12276608"/>
              <a:gd name="connsiteY8" fmla="*/ 490879 h 3563263"/>
              <a:gd name="connsiteX9" fmla="*/ 4481094 w 12276608"/>
              <a:gd name="connsiteY9" fmla="*/ 761 h 3563263"/>
              <a:gd name="connsiteX10" fmla="*/ 5241875 w 12276608"/>
              <a:gd name="connsiteY10" fmla="*/ 395781 h 3563263"/>
              <a:gd name="connsiteX11" fmla="*/ 6024602 w 12276608"/>
              <a:gd name="connsiteY11" fmla="*/ 22706 h 3563263"/>
              <a:gd name="connsiteX12" fmla="*/ 6609818 w 12276608"/>
              <a:gd name="connsiteY12" fmla="*/ 483564 h 3563263"/>
              <a:gd name="connsiteX13" fmla="*/ 5578373 w 12276608"/>
              <a:gd name="connsiteY13" fmla="*/ 1880768 h 3563263"/>
              <a:gd name="connsiteX14" fmla="*/ 6936891 w 12276608"/>
              <a:gd name="connsiteY14" fmla="*/ 1897663 h 3563263"/>
              <a:gd name="connsiteX15" fmla="*/ 7158458 w 12276608"/>
              <a:gd name="connsiteY15" fmla="*/ 2239211 h 3563263"/>
              <a:gd name="connsiteX16" fmla="*/ 7443751 w 12276608"/>
              <a:gd name="connsiteY16" fmla="*/ 761 h 3563263"/>
              <a:gd name="connsiteX17" fmla="*/ 7707098 w 12276608"/>
              <a:gd name="connsiteY17" fmla="*/ 3534002 h 3563263"/>
              <a:gd name="connsiteX18" fmla="*/ 8028966 w 12276608"/>
              <a:gd name="connsiteY18" fmla="*/ 1251660 h 3563263"/>
              <a:gd name="connsiteX19" fmla="*/ 8145337 w 12276608"/>
              <a:gd name="connsiteY19" fmla="*/ 1849308 h 3563263"/>
              <a:gd name="connsiteX20" fmla="*/ 12276608 w 12276608"/>
              <a:gd name="connsiteY20" fmla="*/ 1849713 h 3563263"/>
              <a:gd name="connsiteX0" fmla="*/ 0 w 12276608"/>
              <a:gd name="connsiteY0" fmla="*/ 1881309 h 3563263"/>
              <a:gd name="connsiteX1" fmla="*/ 2345056 w 12276608"/>
              <a:gd name="connsiteY1" fmla="*/ 1866137 h 3563263"/>
              <a:gd name="connsiteX2" fmla="*/ 2447469 w 12276608"/>
              <a:gd name="connsiteY2" fmla="*/ 1237030 h 3563263"/>
              <a:gd name="connsiteX3" fmla="*/ 2732761 w 12276608"/>
              <a:gd name="connsiteY3" fmla="*/ 3563263 h 3563263"/>
              <a:gd name="connsiteX4" fmla="*/ 3025369 w 12276608"/>
              <a:gd name="connsiteY4" fmla="*/ 15391 h 3563263"/>
              <a:gd name="connsiteX5" fmla="*/ 3303347 w 12276608"/>
              <a:gd name="connsiteY5" fmla="*/ 2239211 h 3563263"/>
              <a:gd name="connsiteX6" fmla="*/ 3476802 w 12276608"/>
              <a:gd name="connsiteY6" fmla="*/ 1875718 h 3563263"/>
              <a:gd name="connsiteX7" fmla="*/ 4895951 w 12276608"/>
              <a:gd name="connsiteY7" fmla="*/ 1890349 h 3563263"/>
              <a:gd name="connsiteX8" fmla="*/ 3881248 w 12276608"/>
              <a:gd name="connsiteY8" fmla="*/ 490879 h 3563263"/>
              <a:gd name="connsiteX9" fmla="*/ 4481094 w 12276608"/>
              <a:gd name="connsiteY9" fmla="*/ 761 h 3563263"/>
              <a:gd name="connsiteX10" fmla="*/ 5241875 w 12276608"/>
              <a:gd name="connsiteY10" fmla="*/ 395781 h 3563263"/>
              <a:gd name="connsiteX11" fmla="*/ 6024602 w 12276608"/>
              <a:gd name="connsiteY11" fmla="*/ 22706 h 3563263"/>
              <a:gd name="connsiteX12" fmla="*/ 6609818 w 12276608"/>
              <a:gd name="connsiteY12" fmla="*/ 483564 h 3563263"/>
              <a:gd name="connsiteX13" fmla="*/ 5578373 w 12276608"/>
              <a:gd name="connsiteY13" fmla="*/ 1880768 h 3563263"/>
              <a:gd name="connsiteX14" fmla="*/ 6954618 w 12276608"/>
              <a:gd name="connsiteY14" fmla="*/ 1851575 h 3563263"/>
              <a:gd name="connsiteX15" fmla="*/ 7158458 w 12276608"/>
              <a:gd name="connsiteY15" fmla="*/ 2239211 h 3563263"/>
              <a:gd name="connsiteX16" fmla="*/ 7443751 w 12276608"/>
              <a:gd name="connsiteY16" fmla="*/ 761 h 3563263"/>
              <a:gd name="connsiteX17" fmla="*/ 7707098 w 12276608"/>
              <a:gd name="connsiteY17" fmla="*/ 3534002 h 3563263"/>
              <a:gd name="connsiteX18" fmla="*/ 8028966 w 12276608"/>
              <a:gd name="connsiteY18" fmla="*/ 1251660 h 3563263"/>
              <a:gd name="connsiteX19" fmla="*/ 8145337 w 12276608"/>
              <a:gd name="connsiteY19" fmla="*/ 1849308 h 3563263"/>
              <a:gd name="connsiteX20" fmla="*/ 12276608 w 12276608"/>
              <a:gd name="connsiteY20" fmla="*/ 1849713 h 3563263"/>
              <a:gd name="connsiteX0" fmla="*/ 0 w 12276608"/>
              <a:gd name="connsiteY0" fmla="*/ 1881309 h 3563263"/>
              <a:gd name="connsiteX1" fmla="*/ 2345056 w 12276608"/>
              <a:gd name="connsiteY1" fmla="*/ 1866137 h 3563263"/>
              <a:gd name="connsiteX2" fmla="*/ 2447469 w 12276608"/>
              <a:gd name="connsiteY2" fmla="*/ 1237030 h 3563263"/>
              <a:gd name="connsiteX3" fmla="*/ 2732761 w 12276608"/>
              <a:gd name="connsiteY3" fmla="*/ 3563263 h 3563263"/>
              <a:gd name="connsiteX4" fmla="*/ 3025369 w 12276608"/>
              <a:gd name="connsiteY4" fmla="*/ 15391 h 3563263"/>
              <a:gd name="connsiteX5" fmla="*/ 3303347 w 12276608"/>
              <a:gd name="connsiteY5" fmla="*/ 2239211 h 3563263"/>
              <a:gd name="connsiteX6" fmla="*/ 3476802 w 12276608"/>
              <a:gd name="connsiteY6" fmla="*/ 1875718 h 3563263"/>
              <a:gd name="connsiteX7" fmla="*/ 4895951 w 12276608"/>
              <a:gd name="connsiteY7" fmla="*/ 1890349 h 3563263"/>
              <a:gd name="connsiteX8" fmla="*/ 3881248 w 12276608"/>
              <a:gd name="connsiteY8" fmla="*/ 490879 h 3563263"/>
              <a:gd name="connsiteX9" fmla="*/ 4481094 w 12276608"/>
              <a:gd name="connsiteY9" fmla="*/ 761 h 3563263"/>
              <a:gd name="connsiteX10" fmla="*/ 5241875 w 12276608"/>
              <a:gd name="connsiteY10" fmla="*/ 395781 h 3563263"/>
              <a:gd name="connsiteX11" fmla="*/ 6024602 w 12276608"/>
              <a:gd name="connsiteY11" fmla="*/ 22706 h 3563263"/>
              <a:gd name="connsiteX12" fmla="*/ 6609818 w 12276608"/>
              <a:gd name="connsiteY12" fmla="*/ 483564 h 3563263"/>
              <a:gd name="connsiteX13" fmla="*/ 5581919 w 12276608"/>
              <a:gd name="connsiteY13" fmla="*/ 1848861 h 3563263"/>
              <a:gd name="connsiteX14" fmla="*/ 6954618 w 12276608"/>
              <a:gd name="connsiteY14" fmla="*/ 1851575 h 3563263"/>
              <a:gd name="connsiteX15" fmla="*/ 7158458 w 12276608"/>
              <a:gd name="connsiteY15" fmla="*/ 2239211 h 3563263"/>
              <a:gd name="connsiteX16" fmla="*/ 7443751 w 12276608"/>
              <a:gd name="connsiteY16" fmla="*/ 761 h 3563263"/>
              <a:gd name="connsiteX17" fmla="*/ 7707098 w 12276608"/>
              <a:gd name="connsiteY17" fmla="*/ 3534002 h 3563263"/>
              <a:gd name="connsiteX18" fmla="*/ 8028966 w 12276608"/>
              <a:gd name="connsiteY18" fmla="*/ 1251660 h 3563263"/>
              <a:gd name="connsiteX19" fmla="*/ 8145337 w 12276608"/>
              <a:gd name="connsiteY19" fmla="*/ 1849308 h 3563263"/>
              <a:gd name="connsiteX20" fmla="*/ 12276608 w 12276608"/>
              <a:gd name="connsiteY20" fmla="*/ 1849713 h 3563263"/>
              <a:gd name="connsiteX0" fmla="*/ 0 w 12276608"/>
              <a:gd name="connsiteY0" fmla="*/ 1881309 h 3563263"/>
              <a:gd name="connsiteX1" fmla="*/ 2345056 w 12276608"/>
              <a:gd name="connsiteY1" fmla="*/ 1866137 h 3563263"/>
              <a:gd name="connsiteX2" fmla="*/ 2447469 w 12276608"/>
              <a:gd name="connsiteY2" fmla="*/ 1237030 h 3563263"/>
              <a:gd name="connsiteX3" fmla="*/ 2732761 w 12276608"/>
              <a:gd name="connsiteY3" fmla="*/ 3563263 h 3563263"/>
              <a:gd name="connsiteX4" fmla="*/ 3025369 w 12276608"/>
              <a:gd name="connsiteY4" fmla="*/ 15391 h 3563263"/>
              <a:gd name="connsiteX5" fmla="*/ 3303347 w 12276608"/>
              <a:gd name="connsiteY5" fmla="*/ 2239211 h 3563263"/>
              <a:gd name="connsiteX6" fmla="*/ 3476802 w 12276608"/>
              <a:gd name="connsiteY6" fmla="*/ 1875718 h 3563263"/>
              <a:gd name="connsiteX7" fmla="*/ 4895951 w 12276608"/>
              <a:gd name="connsiteY7" fmla="*/ 1890349 h 3563263"/>
              <a:gd name="connsiteX8" fmla="*/ 3881248 w 12276608"/>
              <a:gd name="connsiteY8" fmla="*/ 490879 h 3563263"/>
              <a:gd name="connsiteX9" fmla="*/ 4481094 w 12276608"/>
              <a:gd name="connsiteY9" fmla="*/ 761 h 3563263"/>
              <a:gd name="connsiteX10" fmla="*/ 5241875 w 12276608"/>
              <a:gd name="connsiteY10" fmla="*/ 395781 h 3563263"/>
              <a:gd name="connsiteX11" fmla="*/ 6024602 w 12276608"/>
              <a:gd name="connsiteY11" fmla="*/ 22706 h 3563263"/>
              <a:gd name="connsiteX12" fmla="*/ 6609818 w 12276608"/>
              <a:gd name="connsiteY12" fmla="*/ 483564 h 3563263"/>
              <a:gd name="connsiteX13" fmla="*/ 5581919 w 12276608"/>
              <a:gd name="connsiteY13" fmla="*/ 1848861 h 3563263"/>
              <a:gd name="connsiteX14" fmla="*/ 6954618 w 12276608"/>
              <a:gd name="connsiteY14" fmla="*/ 1851575 h 3563263"/>
              <a:gd name="connsiteX15" fmla="*/ 7158458 w 12276608"/>
              <a:gd name="connsiteY15" fmla="*/ 2239211 h 3563263"/>
              <a:gd name="connsiteX16" fmla="*/ 7443751 w 12276608"/>
              <a:gd name="connsiteY16" fmla="*/ 761 h 3563263"/>
              <a:gd name="connsiteX17" fmla="*/ 7707098 w 12276608"/>
              <a:gd name="connsiteY17" fmla="*/ 3534002 h 3563263"/>
              <a:gd name="connsiteX18" fmla="*/ 8028966 w 12276608"/>
              <a:gd name="connsiteY18" fmla="*/ 1251660 h 3563263"/>
              <a:gd name="connsiteX19" fmla="*/ 8145337 w 12276608"/>
              <a:gd name="connsiteY19" fmla="*/ 1849308 h 3563263"/>
              <a:gd name="connsiteX20" fmla="*/ 12276608 w 12276608"/>
              <a:gd name="connsiteY20" fmla="*/ 1849713 h 3563263"/>
              <a:gd name="connsiteX0" fmla="*/ 0 w 12276608"/>
              <a:gd name="connsiteY0" fmla="*/ 1881309 h 3563263"/>
              <a:gd name="connsiteX1" fmla="*/ 2345056 w 12276608"/>
              <a:gd name="connsiteY1" fmla="*/ 1866137 h 3563263"/>
              <a:gd name="connsiteX2" fmla="*/ 2447469 w 12276608"/>
              <a:gd name="connsiteY2" fmla="*/ 1237030 h 3563263"/>
              <a:gd name="connsiteX3" fmla="*/ 2732761 w 12276608"/>
              <a:gd name="connsiteY3" fmla="*/ 3563263 h 3563263"/>
              <a:gd name="connsiteX4" fmla="*/ 3025369 w 12276608"/>
              <a:gd name="connsiteY4" fmla="*/ 15391 h 3563263"/>
              <a:gd name="connsiteX5" fmla="*/ 3303347 w 12276608"/>
              <a:gd name="connsiteY5" fmla="*/ 2239211 h 3563263"/>
              <a:gd name="connsiteX6" fmla="*/ 3476802 w 12276608"/>
              <a:gd name="connsiteY6" fmla="*/ 1875718 h 3563263"/>
              <a:gd name="connsiteX7" fmla="*/ 4895951 w 12276608"/>
              <a:gd name="connsiteY7" fmla="*/ 1890349 h 3563263"/>
              <a:gd name="connsiteX8" fmla="*/ 3881248 w 12276608"/>
              <a:gd name="connsiteY8" fmla="*/ 490879 h 3563263"/>
              <a:gd name="connsiteX9" fmla="*/ 4481094 w 12276608"/>
              <a:gd name="connsiteY9" fmla="*/ 761 h 3563263"/>
              <a:gd name="connsiteX10" fmla="*/ 5241875 w 12276608"/>
              <a:gd name="connsiteY10" fmla="*/ 395781 h 3563263"/>
              <a:gd name="connsiteX11" fmla="*/ 6024602 w 12276608"/>
              <a:gd name="connsiteY11" fmla="*/ 22706 h 3563263"/>
              <a:gd name="connsiteX12" fmla="*/ 6609818 w 12276608"/>
              <a:gd name="connsiteY12" fmla="*/ 483564 h 3563263"/>
              <a:gd name="connsiteX13" fmla="*/ 5581920 w 12276608"/>
              <a:gd name="connsiteY13" fmla="*/ 1848861 h 3563263"/>
              <a:gd name="connsiteX14" fmla="*/ 6954618 w 12276608"/>
              <a:gd name="connsiteY14" fmla="*/ 1851575 h 3563263"/>
              <a:gd name="connsiteX15" fmla="*/ 7158458 w 12276608"/>
              <a:gd name="connsiteY15" fmla="*/ 2239211 h 3563263"/>
              <a:gd name="connsiteX16" fmla="*/ 7443751 w 12276608"/>
              <a:gd name="connsiteY16" fmla="*/ 761 h 3563263"/>
              <a:gd name="connsiteX17" fmla="*/ 7707098 w 12276608"/>
              <a:gd name="connsiteY17" fmla="*/ 3534002 h 3563263"/>
              <a:gd name="connsiteX18" fmla="*/ 8028966 w 12276608"/>
              <a:gd name="connsiteY18" fmla="*/ 1251660 h 3563263"/>
              <a:gd name="connsiteX19" fmla="*/ 8145337 w 12276608"/>
              <a:gd name="connsiteY19" fmla="*/ 1849308 h 3563263"/>
              <a:gd name="connsiteX20" fmla="*/ 12276608 w 12276608"/>
              <a:gd name="connsiteY20" fmla="*/ 1849713 h 3563263"/>
              <a:gd name="connsiteX0" fmla="*/ 0 w 12276608"/>
              <a:gd name="connsiteY0" fmla="*/ 1881309 h 3563263"/>
              <a:gd name="connsiteX1" fmla="*/ 2345056 w 12276608"/>
              <a:gd name="connsiteY1" fmla="*/ 1866137 h 3563263"/>
              <a:gd name="connsiteX2" fmla="*/ 2447469 w 12276608"/>
              <a:gd name="connsiteY2" fmla="*/ 1237030 h 3563263"/>
              <a:gd name="connsiteX3" fmla="*/ 2732761 w 12276608"/>
              <a:gd name="connsiteY3" fmla="*/ 3563263 h 3563263"/>
              <a:gd name="connsiteX4" fmla="*/ 3025369 w 12276608"/>
              <a:gd name="connsiteY4" fmla="*/ 15391 h 3563263"/>
              <a:gd name="connsiteX5" fmla="*/ 3303347 w 12276608"/>
              <a:gd name="connsiteY5" fmla="*/ 2239211 h 3563263"/>
              <a:gd name="connsiteX6" fmla="*/ 3476802 w 12276608"/>
              <a:gd name="connsiteY6" fmla="*/ 1875718 h 3563263"/>
              <a:gd name="connsiteX7" fmla="*/ 4895951 w 12276608"/>
              <a:gd name="connsiteY7" fmla="*/ 1854896 h 3563263"/>
              <a:gd name="connsiteX8" fmla="*/ 3881248 w 12276608"/>
              <a:gd name="connsiteY8" fmla="*/ 490879 h 3563263"/>
              <a:gd name="connsiteX9" fmla="*/ 4481094 w 12276608"/>
              <a:gd name="connsiteY9" fmla="*/ 761 h 3563263"/>
              <a:gd name="connsiteX10" fmla="*/ 5241875 w 12276608"/>
              <a:gd name="connsiteY10" fmla="*/ 395781 h 3563263"/>
              <a:gd name="connsiteX11" fmla="*/ 6024602 w 12276608"/>
              <a:gd name="connsiteY11" fmla="*/ 22706 h 3563263"/>
              <a:gd name="connsiteX12" fmla="*/ 6609818 w 12276608"/>
              <a:gd name="connsiteY12" fmla="*/ 483564 h 3563263"/>
              <a:gd name="connsiteX13" fmla="*/ 5581920 w 12276608"/>
              <a:gd name="connsiteY13" fmla="*/ 1848861 h 3563263"/>
              <a:gd name="connsiteX14" fmla="*/ 6954618 w 12276608"/>
              <a:gd name="connsiteY14" fmla="*/ 1851575 h 3563263"/>
              <a:gd name="connsiteX15" fmla="*/ 7158458 w 12276608"/>
              <a:gd name="connsiteY15" fmla="*/ 2239211 h 3563263"/>
              <a:gd name="connsiteX16" fmla="*/ 7443751 w 12276608"/>
              <a:gd name="connsiteY16" fmla="*/ 761 h 3563263"/>
              <a:gd name="connsiteX17" fmla="*/ 7707098 w 12276608"/>
              <a:gd name="connsiteY17" fmla="*/ 3534002 h 3563263"/>
              <a:gd name="connsiteX18" fmla="*/ 8028966 w 12276608"/>
              <a:gd name="connsiteY18" fmla="*/ 1251660 h 3563263"/>
              <a:gd name="connsiteX19" fmla="*/ 8145337 w 12276608"/>
              <a:gd name="connsiteY19" fmla="*/ 1849308 h 3563263"/>
              <a:gd name="connsiteX20" fmla="*/ 12276608 w 12276608"/>
              <a:gd name="connsiteY20" fmla="*/ 1849713 h 3563263"/>
              <a:gd name="connsiteX0" fmla="*/ 0 w 12276608"/>
              <a:gd name="connsiteY0" fmla="*/ 1881309 h 3563263"/>
              <a:gd name="connsiteX1" fmla="*/ 2345056 w 12276608"/>
              <a:gd name="connsiteY1" fmla="*/ 1866137 h 3563263"/>
              <a:gd name="connsiteX2" fmla="*/ 2447469 w 12276608"/>
              <a:gd name="connsiteY2" fmla="*/ 1237030 h 3563263"/>
              <a:gd name="connsiteX3" fmla="*/ 2732761 w 12276608"/>
              <a:gd name="connsiteY3" fmla="*/ 3563263 h 3563263"/>
              <a:gd name="connsiteX4" fmla="*/ 3025369 w 12276608"/>
              <a:gd name="connsiteY4" fmla="*/ 15391 h 3563263"/>
              <a:gd name="connsiteX5" fmla="*/ 3303347 w 12276608"/>
              <a:gd name="connsiteY5" fmla="*/ 2239211 h 3563263"/>
              <a:gd name="connsiteX6" fmla="*/ 3476802 w 12276608"/>
              <a:gd name="connsiteY6" fmla="*/ 1875718 h 3563263"/>
              <a:gd name="connsiteX7" fmla="*/ 4895951 w 12276608"/>
              <a:gd name="connsiteY7" fmla="*/ 1854896 h 3563263"/>
              <a:gd name="connsiteX8" fmla="*/ 3881248 w 12276608"/>
              <a:gd name="connsiteY8" fmla="*/ 490879 h 3563263"/>
              <a:gd name="connsiteX9" fmla="*/ 4481094 w 12276608"/>
              <a:gd name="connsiteY9" fmla="*/ 761 h 3563263"/>
              <a:gd name="connsiteX10" fmla="*/ 5241875 w 12276608"/>
              <a:gd name="connsiteY10" fmla="*/ 395781 h 3563263"/>
              <a:gd name="connsiteX11" fmla="*/ 6024602 w 12276608"/>
              <a:gd name="connsiteY11" fmla="*/ 22706 h 3563263"/>
              <a:gd name="connsiteX12" fmla="*/ 6609818 w 12276608"/>
              <a:gd name="connsiteY12" fmla="*/ 483564 h 3563263"/>
              <a:gd name="connsiteX13" fmla="*/ 5581920 w 12276608"/>
              <a:gd name="connsiteY13" fmla="*/ 1848861 h 3563263"/>
              <a:gd name="connsiteX14" fmla="*/ 6954618 w 12276608"/>
              <a:gd name="connsiteY14" fmla="*/ 1851575 h 3563263"/>
              <a:gd name="connsiteX15" fmla="*/ 7158458 w 12276608"/>
              <a:gd name="connsiteY15" fmla="*/ 2239211 h 3563263"/>
              <a:gd name="connsiteX16" fmla="*/ 7443751 w 12276608"/>
              <a:gd name="connsiteY16" fmla="*/ 761 h 3563263"/>
              <a:gd name="connsiteX17" fmla="*/ 7707098 w 12276608"/>
              <a:gd name="connsiteY17" fmla="*/ 3534002 h 3563263"/>
              <a:gd name="connsiteX18" fmla="*/ 8028966 w 12276608"/>
              <a:gd name="connsiteY18" fmla="*/ 1251660 h 3563263"/>
              <a:gd name="connsiteX19" fmla="*/ 8145337 w 12276608"/>
              <a:gd name="connsiteY19" fmla="*/ 1849308 h 3563263"/>
              <a:gd name="connsiteX20" fmla="*/ 12276608 w 12276608"/>
              <a:gd name="connsiteY20" fmla="*/ 1849713 h 3563263"/>
              <a:gd name="connsiteX0" fmla="*/ 0 w 12276608"/>
              <a:gd name="connsiteY0" fmla="*/ 1881309 h 3563263"/>
              <a:gd name="connsiteX1" fmla="*/ 2345056 w 12276608"/>
              <a:gd name="connsiteY1" fmla="*/ 1866137 h 3563263"/>
              <a:gd name="connsiteX2" fmla="*/ 2447469 w 12276608"/>
              <a:gd name="connsiteY2" fmla="*/ 1237030 h 3563263"/>
              <a:gd name="connsiteX3" fmla="*/ 2732761 w 12276608"/>
              <a:gd name="connsiteY3" fmla="*/ 3563263 h 3563263"/>
              <a:gd name="connsiteX4" fmla="*/ 3025369 w 12276608"/>
              <a:gd name="connsiteY4" fmla="*/ 15391 h 3563263"/>
              <a:gd name="connsiteX5" fmla="*/ 3303347 w 12276608"/>
              <a:gd name="connsiteY5" fmla="*/ 2239211 h 3563263"/>
              <a:gd name="connsiteX6" fmla="*/ 3483893 w 12276608"/>
              <a:gd name="connsiteY6" fmla="*/ 1840265 h 3563263"/>
              <a:gd name="connsiteX7" fmla="*/ 4895951 w 12276608"/>
              <a:gd name="connsiteY7" fmla="*/ 1854896 h 3563263"/>
              <a:gd name="connsiteX8" fmla="*/ 3881248 w 12276608"/>
              <a:gd name="connsiteY8" fmla="*/ 490879 h 3563263"/>
              <a:gd name="connsiteX9" fmla="*/ 4481094 w 12276608"/>
              <a:gd name="connsiteY9" fmla="*/ 761 h 3563263"/>
              <a:gd name="connsiteX10" fmla="*/ 5241875 w 12276608"/>
              <a:gd name="connsiteY10" fmla="*/ 395781 h 3563263"/>
              <a:gd name="connsiteX11" fmla="*/ 6024602 w 12276608"/>
              <a:gd name="connsiteY11" fmla="*/ 22706 h 3563263"/>
              <a:gd name="connsiteX12" fmla="*/ 6609818 w 12276608"/>
              <a:gd name="connsiteY12" fmla="*/ 483564 h 3563263"/>
              <a:gd name="connsiteX13" fmla="*/ 5581920 w 12276608"/>
              <a:gd name="connsiteY13" fmla="*/ 1848861 h 3563263"/>
              <a:gd name="connsiteX14" fmla="*/ 6954618 w 12276608"/>
              <a:gd name="connsiteY14" fmla="*/ 1851575 h 3563263"/>
              <a:gd name="connsiteX15" fmla="*/ 7158458 w 12276608"/>
              <a:gd name="connsiteY15" fmla="*/ 2239211 h 3563263"/>
              <a:gd name="connsiteX16" fmla="*/ 7443751 w 12276608"/>
              <a:gd name="connsiteY16" fmla="*/ 761 h 3563263"/>
              <a:gd name="connsiteX17" fmla="*/ 7707098 w 12276608"/>
              <a:gd name="connsiteY17" fmla="*/ 3534002 h 3563263"/>
              <a:gd name="connsiteX18" fmla="*/ 8028966 w 12276608"/>
              <a:gd name="connsiteY18" fmla="*/ 1251660 h 3563263"/>
              <a:gd name="connsiteX19" fmla="*/ 8145337 w 12276608"/>
              <a:gd name="connsiteY19" fmla="*/ 1849308 h 3563263"/>
              <a:gd name="connsiteX20" fmla="*/ 12276608 w 12276608"/>
              <a:gd name="connsiteY20" fmla="*/ 1849713 h 3563263"/>
              <a:gd name="connsiteX0" fmla="*/ 0 w 12276608"/>
              <a:gd name="connsiteY0" fmla="*/ 1881309 h 3563263"/>
              <a:gd name="connsiteX1" fmla="*/ 2345056 w 12276608"/>
              <a:gd name="connsiteY1" fmla="*/ 1866137 h 3563263"/>
              <a:gd name="connsiteX2" fmla="*/ 2447469 w 12276608"/>
              <a:gd name="connsiteY2" fmla="*/ 1237030 h 3563263"/>
              <a:gd name="connsiteX3" fmla="*/ 2732761 w 12276608"/>
              <a:gd name="connsiteY3" fmla="*/ 3563263 h 3563263"/>
              <a:gd name="connsiteX4" fmla="*/ 3025369 w 12276608"/>
              <a:gd name="connsiteY4" fmla="*/ 15391 h 3563263"/>
              <a:gd name="connsiteX5" fmla="*/ 3303347 w 12276608"/>
              <a:gd name="connsiteY5" fmla="*/ 2239211 h 3563263"/>
              <a:gd name="connsiteX6" fmla="*/ 3483894 w 12276608"/>
              <a:gd name="connsiteY6" fmla="*/ 1847355 h 3563263"/>
              <a:gd name="connsiteX7" fmla="*/ 4895951 w 12276608"/>
              <a:gd name="connsiteY7" fmla="*/ 1854896 h 3563263"/>
              <a:gd name="connsiteX8" fmla="*/ 3881248 w 12276608"/>
              <a:gd name="connsiteY8" fmla="*/ 490879 h 3563263"/>
              <a:gd name="connsiteX9" fmla="*/ 4481094 w 12276608"/>
              <a:gd name="connsiteY9" fmla="*/ 761 h 3563263"/>
              <a:gd name="connsiteX10" fmla="*/ 5241875 w 12276608"/>
              <a:gd name="connsiteY10" fmla="*/ 395781 h 3563263"/>
              <a:gd name="connsiteX11" fmla="*/ 6024602 w 12276608"/>
              <a:gd name="connsiteY11" fmla="*/ 22706 h 3563263"/>
              <a:gd name="connsiteX12" fmla="*/ 6609818 w 12276608"/>
              <a:gd name="connsiteY12" fmla="*/ 483564 h 3563263"/>
              <a:gd name="connsiteX13" fmla="*/ 5581920 w 12276608"/>
              <a:gd name="connsiteY13" fmla="*/ 1848861 h 3563263"/>
              <a:gd name="connsiteX14" fmla="*/ 6954618 w 12276608"/>
              <a:gd name="connsiteY14" fmla="*/ 1851575 h 3563263"/>
              <a:gd name="connsiteX15" fmla="*/ 7158458 w 12276608"/>
              <a:gd name="connsiteY15" fmla="*/ 2239211 h 3563263"/>
              <a:gd name="connsiteX16" fmla="*/ 7443751 w 12276608"/>
              <a:gd name="connsiteY16" fmla="*/ 761 h 3563263"/>
              <a:gd name="connsiteX17" fmla="*/ 7707098 w 12276608"/>
              <a:gd name="connsiteY17" fmla="*/ 3534002 h 3563263"/>
              <a:gd name="connsiteX18" fmla="*/ 8028966 w 12276608"/>
              <a:gd name="connsiteY18" fmla="*/ 1251660 h 3563263"/>
              <a:gd name="connsiteX19" fmla="*/ 8145337 w 12276608"/>
              <a:gd name="connsiteY19" fmla="*/ 1849308 h 3563263"/>
              <a:gd name="connsiteX20" fmla="*/ 12276608 w 12276608"/>
              <a:gd name="connsiteY20" fmla="*/ 1849713 h 3563263"/>
              <a:gd name="connsiteX0" fmla="*/ 0 w 12276608"/>
              <a:gd name="connsiteY0" fmla="*/ 1881309 h 3563263"/>
              <a:gd name="connsiteX1" fmla="*/ 2345056 w 12276608"/>
              <a:gd name="connsiteY1" fmla="*/ 1866137 h 3563263"/>
              <a:gd name="connsiteX2" fmla="*/ 2447469 w 12276608"/>
              <a:gd name="connsiteY2" fmla="*/ 1237030 h 3563263"/>
              <a:gd name="connsiteX3" fmla="*/ 2732761 w 12276608"/>
              <a:gd name="connsiteY3" fmla="*/ 3563263 h 3563263"/>
              <a:gd name="connsiteX4" fmla="*/ 3025369 w 12276608"/>
              <a:gd name="connsiteY4" fmla="*/ 15391 h 3563263"/>
              <a:gd name="connsiteX5" fmla="*/ 3303347 w 12276608"/>
              <a:gd name="connsiteY5" fmla="*/ 2239211 h 3563263"/>
              <a:gd name="connsiteX6" fmla="*/ 3483894 w 12276608"/>
              <a:gd name="connsiteY6" fmla="*/ 1847355 h 3563263"/>
              <a:gd name="connsiteX7" fmla="*/ 4895951 w 12276608"/>
              <a:gd name="connsiteY7" fmla="*/ 1851352 h 3563263"/>
              <a:gd name="connsiteX8" fmla="*/ 3881248 w 12276608"/>
              <a:gd name="connsiteY8" fmla="*/ 490879 h 3563263"/>
              <a:gd name="connsiteX9" fmla="*/ 4481094 w 12276608"/>
              <a:gd name="connsiteY9" fmla="*/ 761 h 3563263"/>
              <a:gd name="connsiteX10" fmla="*/ 5241875 w 12276608"/>
              <a:gd name="connsiteY10" fmla="*/ 395781 h 3563263"/>
              <a:gd name="connsiteX11" fmla="*/ 6024602 w 12276608"/>
              <a:gd name="connsiteY11" fmla="*/ 22706 h 3563263"/>
              <a:gd name="connsiteX12" fmla="*/ 6609818 w 12276608"/>
              <a:gd name="connsiteY12" fmla="*/ 483564 h 3563263"/>
              <a:gd name="connsiteX13" fmla="*/ 5581920 w 12276608"/>
              <a:gd name="connsiteY13" fmla="*/ 1848861 h 3563263"/>
              <a:gd name="connsiteX14" fmla="*/ 6954618 w 12276608"/>
              <a:gd name="connsiteY14" fmla="*/ 1851575 h 3563263"/>
              <a:gd name="connsiteX15" fmla="*/ 7158458 w 12276608"/>
              <a:gd name="connsiteY15" fmla="*/ 2239211 h 3563263"/>
              <a:gd name="connsiteX16" fmla="*/ 7443751 w 12276608"/>
              <a:gd name="connsiteY16" fmla="*/ 761 h 3563263"/>
              <a:gd name="connsiteX17" fmla="*/ 7707098 w 12276608"/>
              <a:gd name="connsiteY17" fmla="*/ 3534002 h 3563263"/>
              <a:gd name="connsiteX18" fmla="*/ 8028966 w 12276608"/>
              <a:gd name="connsiteY18" fmla="*/ 1251660 h 3563263"/>
              <a:gd name="connsiteX19" fmla="*/ 8145337 w 12276608"/>
              <a:gd name="connsiteY19" fmla="*/ 1849308 h 3563263"/>
              <a:gd name="connsiteX20" fmla="*/ 12276608 w 12276608"/>
              <a:gd name="connsiteY20" fmla="*/ 1849713 h 3563263"/>
              <a:gd name="connsiteX0" fmla="*/ 0 w 12276608"/>
              <a:gd name="connsiteY0" fmla="*/ 1881309 h 3563263"/>
              <a:gd name="connsiteX1" fmla="*/ 2345056 w 12276608"/>
              <a:gd name="connsiteY1" fmla="*/ 1866137 h 3563263"/>
              <a:gd name="connsiteX2" fmla="*/ 2447469 w 12276608"/>
              <a:gd name="connsiteY2" fmla="*/ 1237030 h 3563263"/>
              <a:gd name="connsiteX3" fmla="*/ 2732761 w 12276608"/>
              <a:gd name="connsiteY3" fmla="*/ 3563263 h 3563263"/>
              <a:gd name="connsiteX4" fmla="*/ 3025369 w 12276608"/>
              <a:gd name="connsiteY4" fmla="*/ 15391 h 3563263"/>
              <a:gd name="connsiteX5" fmla="*/ 3345890 w 12276608"/>
              <a:gd name="connsiteY5" fmla="*/ 2239211 h 3563263"/>
              <a:gd name="connsiteX6" fmla="*/ 3483894 w 12276608"/>
              <a:gd name="connsiteY6" fmla="*/ 1847355 h 3563263"/>
              <a:gd name="connsiteX7" fmla="*/ 4895951 w 12276608"/>
              <a:gd name="connsiteY7" fmla="*/ 1851352 h 3563263"/>
              <a:gd name="connsiteX8" fmla="*/ 3881248 w 12276608"/>
              <a:gd name="connsiteY8" fmla="*/ 490879 h 3563263"/>
              <a:gd name="connsiteX9" fmla="*/ 4481094 w 12276608"/>
              <a:gd name="connsiteY9" fmla="*/ 761 h 3563263"/>
              <a:gd name="connsiteX10" fmla="*/ 5241875 w 12276608"/>
              <a:gd name="connsiteY10" fmla="*/ 395781 h 3563263"/>
              <a:gd name="connsiteX11" fmla="*/ 6024602 w 12276608"/>
              <a:gd name="connsiteY11" fmla="*/ 22706 h 3563263"/>
              <a:gd name="connsiteX12" fmla="*/ 6609818 w 12276608"/>
              <a:gd name="connsiteY12" fmla="*/ 483564 h 3563263"/>
              <a:gd name="connsiteX13" fmla="*/ 5581920 w 12276608"/>
              <a:gd name="connsiteY13" fmla="*/ 1848861 h 3563263"/>
              <a:gd name="connsiteX14" fmla="*/ 6954618 w 12276608"/>
              <a:gd name="connsiteY14" fmla="*/ 1851575 h 3563263"/>
              <a:gd name="connsiteX15" fmla="*/ 7158458 w 12276608"/>
              <a:gd name="connsiteY15" fmla="*/ 2239211 h 3563263"/>
              <a:gd name="connsiteX16" fmla="*/ 7443751 w 12276608"/>
              <a:gd name="connsiteY16" fmla="*/ 761 h 3563263"/>
              <a:gd name="connsiteX17" fmla="*/ 7707098 w 12276608"/>
              <a:gd name="connsiteY17" fmla="*/ 3534002 h 3563263"/>
              <a:gd name="connsiteX18" fmla="*/ 8028966 w 12276608"/>
              <a:gd name="connsiteY18" fmla="*/ 1251660 h 3563263"/>
              <a:gd name="connsiteX19" fmla="*/ 8145337 w 12276608"/>
              <a:gd name="connsiteY19" fmla="*/ 1849308 h 3563263"/>
              <a:gd name="connsiteX20" fmla="*/ 12276608 w 12276608"/>
              <a:gd name="connsiteY20" fmla="*/ 1849713 h 3563263"/>
              <a:gd name="connsiteX0" fmla="*/ 0 w 12276608"/>
              <a:gd name="connsiteY0" fmla="*/ 1881309 h 3563263"/>
              <a:gd name="connsiteX1" fmla="*/ 2330875 w 12276608"/>
              <a:gd name="connsiteY1" fmla="*/ 1834230 h 3563263"/>
              <a:gd name="connsiteX2" fmla="*/ 2447469 w 12276608"/>
              <a:gd name="connsiteY2" fmla="*/ 1237030 h 3563263"/>
              <a:gd name="connsiteX3" fmla="*/ 2732761 w 12276608"/>
              <a:gd name="connsiteY3" fmla="*/ 3563263 h 3563263"/>
              <a:gd name="connsiteX4" fmla="*/ 3025369 w 12276608"/>
              <a:gd name="connsiteY4" fmla="*/ 15391 h 3563263"/>
              <a:gd name="connsiteX5" fmla="*/ 3345890 w 12276608"/>
              <a:gd name="connsiteY5" fmla="*/ 2239211 h 3563263"/>
              <a:gd name="connsiteX6" fmla="*/ 3483894 w 12276608"/>
              <a:gd name="connsiteY6" fmla="*/ 1847355 h 3563263"/>
              <a:gd name="connsiteX7" fmla="*/ 4895951 w 12276608"/>
              <a:gd name="connsiteY7" fmla="*/ 1851352 h 3563263"/>
              <a:gd name="connsiteX8" fmla="*/ 3881248 w 12276608"/>
              <a:gd name="connsiteY8" fmla="*/ 490879 h 3563263"/>
              <a:gd name="connsiteX9" fmla="*/ 4481094 w 12276608"/>
              <a:gd name="connsiteY9" fmla="*/ 761 h 3563263"/>
              <a:gd name="connsiteX10" fmla="*/ 5241875 w 12276608"/>
              <a:gd name="connsiteY10" fmla="*/ 395781 h 3563263"/>
              <a:gd name="connsiteX11" fmla="*/ 6024602 w 12276608"/>
              <a:gd name="connsiteY11" fmla="*/ 22706 h 3563263"/>
              <a:gd name="connsiteX12" fmla="*/ 6609818 w 12276608"/>
              <a:gd name="connsiteY12" fmla="*/ 483564 h 3563263"/>
              <a:gd name="connsiteX13" fmla="*/ 5581920 w 12276608"/>
              <a:gd name="connsiteY13" fmla="*/ 1848861 h 3563263"/>
              <a:gd name="connsiteX14" fmla="*/ 6954618 w 12276608"/>
              <a:gd name="connsiteY14" fmla="*/ 1851575 h 3563263"/>
              <a:gd name="connsiteX15" fmla="*/ 7158458 w 12276608"/>
              <a:gd name="connsiteY15" fmla="*/ 2239211 h 3563263"/>
              <a:gd name="connsiteX16" fmla="*/ 7443751 w 12276608"/>
              <a:gd name="connsiteY16" fmla="*/ 761 h 3563263"/>
              <a:gd name="connsiteX17" fmla="*/ 7707098 w 12276608"/>
              <a:gd name="connsiteY17" fmla="*/ 3534002 h 3563263"/>
              <a:gd name="connsiteX18" fmla="*/ 8028966 w 12276608"/>
              <a:gd name="connsiteY18" fmla="*/ 1251660 h 3563263"/>
              <a:gd name="connsiteX19" fmla="*/ 8145337 w 12276608"/>
              <a:gd name="connsiteY19" fmla="*/ 1849308 h 3563263"/>
              <a:gd name="connsiteX20" fmla="*/ 12276608 w 12276608"/>
              <a:gd name="connsiteY20" fmla="*/ 1849713 h 3563263"/>
              <a:gd name="connsiteX0" fmla="*/ 0 w 12276608"/>
              <a:gd name="connsiteY0" fmla="*/ 1881309 h 3563263"/>
              <a:gd name="connsiteX1" fmla="*/ 2330875 w 12276608"/>
              <a:gd name="connsiteY1" fmla="*/ 1844866 h 3563263"/>
              <a:gd name="connsiteX2" fmla="*/ 2447469 w 12276608"/>
              <a:gd name="connsiteY2" fmla="*/ 1237030 h 3563263"/>
              <a:gd name="connsiteX3" fmla="*/ 2732761 w 12276608"/>
              <a:gd name="connsiteY3" fmla="*/ 3563263 h 3563263"/>
              <a:gd name="connsiteX4" fmla="*/ 3025369 w 12276608"/>
              <a:gd name="connsiteY4" fmla="*/ 15391 h 3563263"/>
              <a:gd name="connsiteX5" fmla="*/ 3345890 w 12276608"/>
              <a:gd name="connsiteY5" fmla="*/ 2239211 h 3563263"/>
              <a:gd name="connsiteX6" fmla="*/ 3483894 w 12276608"/>
              <a:gd name="connsiteY6" fmla="*/ 1847355 h 3563263"/>
              <a:gd name="connsiteX7" fmla="*/ 4895951 w 12276608"/>
              <a:gd name="connsiteY7" fmla="*/ 1851352 h 3563263"/>
              <a:gd name="connsiteX8" fmla="*/ 3881248 w 12276608"/>
              <a:gd name="connsiteY8" fmla="*/ 490879 h 3563263"/>
              <a:gd name="connsiteX9" fmla="*/ 4481094 w 12276608"/>
              <a:gd name="connsiteY9" fmla="*/ 761 h 3563263"/>
              <a:gd name="connsiteX10" fmla="*/ 5241875 w 12276608"/>
              <a:gd name="connsiteY10" fmla="*/ 395781 h 3563263"/>
              <a:gd name="connsiteX11" fmla="*/ 6024602 w 12276608"/>
              <a:gd name="connsiteY11" fmla="*/ 22706 h 3563263"/>
              <a:gd name="connsiteX12" fmla="*/ 6609818 w 12276608"/>
              <a:gd name="connsiteY12" fmla="*/ 483564 h 3563263"/>
              <a:gd name="connsiteX13" fmla="*/ 5581920 w 12276608"/>
              <a:gd name="connsiteY13" fmla="*/ 1848861 h 3563263"/>
              <a:gd name="connsiteX14" fmla="*/ 6954618 w 12276608"/>
              <a:gd name="connsiteY14" fmla="*/ 1851575 h 3563263"/>
              <a:gd name="connsiteX15" fmla="*/ 7158458 w 12276608"/>
              <a:gd name="connsiteY15" fmla="*/ 2239211 h 3563263"/>
              <a:gd name="connsiteX16" fmla="*/ 7443751 w 12276608"/>
              <a:gd name="connsiteY16" fmla="*/ 761 h 3563263"/>
              <a:gd name="connsiteX17" fmla="*/ 7707098 w 12276608"/>
              <a:gd name="connsiteY17" fmla="*/ 3534002 h 3563263"/>
              <a:gd name="connsiteX18" fmla="*/ 8028966 w 12276608"/>
              <a:gd name="connsiteY18" fmla="*/ 1251660 h 3563263"/>
              <a:gd name="connsiteX19" fmla="*/ 8145337 w 12276608"/>
              <a:gd name="connsiteY19" fmla="*/ 1849308 h 3563263"/>
              <a:gd name="connsiteX20" fmla="*/ 12276608 w 12276608"/>
              <a:gd name="connsiteY20" fmla="*/ 1849713 h 3563263"/>
              <a:gd name="connsiteX0" fmla="*/ 0 w 14042146"/>
              <a:gd name="connsiteY0" fmla="*/ 1838766 h 3563263"/>
              <a:gd name="connsiteX1" fmla="*/ 4096413 w 14042146"/>
              <a:gd name="connsiteY1" fmla="*/ 1844866 h 3563263"/>
              <a:gd name="connsiteX2" fmla="*/ 4213007 w 14042146"/>
              <a:gd name="connsiteY2" fmla="*/ 1237030 h 3563263"/>
              <a:gd name="connsiteX3" fmla="*/ 4498299 w 14042146"/>
              <a:gd name="connsiteY3" fmla="*/ 3563263 h 3563263"/>
              <a:gd name="connsiteX4" fmla="*/ 4790907 w 14042146"/>
              <a:gd name="connsiteY4" fmla="*/ 15391 h 3563263"/>
              <a:gd name="connsiteX5" fmla="*/ 5111428 w 14042146"/>
              <a:gd name="connsiteY5" fmla="*/ 2239211 h 3563263"/>
              <a:gd name="connsiteX6" fmla="*/ 5249432 w 14042146"/>
              <a:gd name="connsiteY6" fmla="*/ 1847355 h 3563263"/>
              <a:gd name="connsiteX7" fmla="*/ 6661489 w 14042146"/>
              <a:gd name="connsiteY7" fmla="*/ 1851352 h 3563263"/>
              <a:gd name="connsiteX8" fmla="*/ 5646786 w 14042146"/>
              <a:gd name="connsiteY8" fmla="*/ 490879 h 3563263"/>
              <a:gd name="connsiteX9" fmla="*/ 6246632 w 14042146"/>
              <a:gd name="connsiteY9" fmla="*/ 761 h 3563263"/>
              <a:gd name="connsiteX10" fmla="*/ 7007413 w 14042146"/>
              <a:gd name="connsiteY10" fmla="*/ 395781 h 3563263"/>
              <a:gd name="connsiteX11" fmla="*/ 7790140 w 14042146"/>
              <a:gd name="connsiteY11" fmla="*/ 22706 h 3563263"/>
              <a:gd name="connsiteX12" fmla="*/ 8375356 w 14042146"/>
              <a:gd name="connsiteY12" fmla="*/ 483564 h 3563263"/>
              <a:gd name="connsiteX13" fmla="*/ 7347458 w 14042146"/>
              <a:gd name="connsiteY13" fmla="*/ 1848861 h 3563263"/>
              <a:gd name="connsiteX14" fmla="*/ 8720156 w 14042146"/>
              <a:gd name="connsiteY14" fmla="*/ 1851575 h 3563263"/>
              <a:gd name="connsiteX15" fmla="*/ 8923996 w 14042146"/>
              <a:gd name="connsiteY15" fmla="*/ 2239211 h 3563263"/>
              <a:gd name="connsiteX16" fmla="*/ 9209289 w 14042146"/>
              <a:gd name="connsiteY16" fmla="*/ 761 h 3563263"/>
              <a:gd name="connsiteX17" fmla="*/ 9472636 w 14042146"/>
              <a:gd name="connsiteY17" fmla="*/ 3534002 h 3563263"/>
              <a:gd name="connsiteX18" fmla="*/ 9794504 w 14042146"/>
              <a:gd name="connsiteY18" fmla="*/ 1251660 h 3563263"/>
              <a:gd name="connsiteX19" fmla="*/ 9910875 w 14042146"/>
              <a:gd name="connsiteY19" fmla="*/ 1849308 h 3563263"/>
              <a:gd name="connsiteX20" fmla="*/ 14042146 w 14042146"/>
              <a:gd name="connsiteY20" fmla="*/ 1849713 h 3563263"/>
              <a:gd name="connsiteX0" fmla="*/ 0 w 14042146"/>
              <a:gd name="connsiteY0" fmla="*/ 1849401 h 3563263"/>
              <a:gd name="connsiteX1" fmla="*/ 4096413 w 14042146"/>
              <a:gd name="connsiteY1" fmla="*/ 1844866 h 3563263"/>
              <a:gd name="connsiteX2" fmla="*/ 4213007 w 14042146"/>
              <a:gd name="connsiteY2" fmla="*/ 1237030 h 3563263"/>
              <a:gd name="connsiteX3" fmla="*/ 4498299 w 14042146"/>
              <a:gd name="connsiteY3" fmla="*/ 3563263 h 3563263"/>
              <a:gd name="connsiteX4" fmla="*/ 4790907 w 14042146"/>
              <a:gd name="connsiteY4" fmla="*/ 15391 h 3563263"/>
              <a:gd name="connsiteX5" fmla="*/ 5111428 w 14042146"/>
              <a:gd name="connsiteY5" fmla="*/ 2239211 h 3563263"/>
              <a:gd name="connsiteX6" fmla="*/ 5249432 w 14042146"/>
              <a:gd name="connsiteY6" fmla="*/ 1847355 h 3563263"/>
              <a:gd name="connsiteX7" fmla="*/ 6661489 w 14042146"/>
              <a:gd name="connsiteY7" fmla="*/ 1851352 h 3563263"/>
              <a:gd name="connsiteX8" fmla="*/ 5646786 w 14042146"/>
              <a:gd name="connsiteY8" fmla="*/ 490879 h 3563263"/>
              <a:gd name="connsiteX9" fmla="*/ 6246632 w 14042146"/>
              <a:gd name="connsiteY9" fmla="*/ 761 h 3563263"/>
              <a:gd name="connsiteX10" fmla="*/ 7007413 w 14042146"/>
              <a:gd name="connsiteY10" fmla="*/ 395781 h 3563263"/>
              <a:gd name="connsiteX11" fmla="*/ 7790140 w 14042146"/>
              <a:gd name="connsiteY11" fmla="*/ 22706 h 3563263"/>
              <a:gd name="connsiteX12" fmla="*/ 8375356 w 14042146"/>
              <a:gd name="connsiteY12" fmla="*/ 483564 h 3563263"/>
              <a:gd name="connsiteX13" fmla="*/ 7347458 w 14042146"/>
              <a:gd name="connsiteY13" fmla="*/ 1848861 h 3563263"/>
              <a:gd name="connsiteX14" fmla="*/ 8720156 w 14042146"/>
              <a:gd name="connsiteY14" fmla="*/ 1851575 h 3563263"/>
              <a:gd name="connsiteX15" fmla="*/ 8923996 w 14042146"/>
              <a:gd name="connsiteY15" fmla="*/ 2239211 h 3563263"/>
              <a:gd name="connsiteX16" fmla="*/ 9209289 w 14042146"/>
              <a:gd name="connsiteY16" fmla="*/ 761 h 3563263"/>
              <a:gd name="connsiteX17" fmla="*/ 9472636 w 14042146"/>
              <a:gd name="connsiteY17" fmla="*/ 3534002 h 3563263"/>
              <a:gd name="connsiteX18" fmla="*/ 9794504 w 14042146"/>
              <a:gd name="connsiteY18" fmla="*/ 1251660 h 3563263"/>
              <a:gd name="connsiteX19" fmla="*/ 9910875 w 14042146"/>
              <a:gd name="connsiteY19" fmla="*/ 1849308 h 3563263"/>
              <a:gd name="connsiteX20" fmla="*/ 14042146 w 14042146"/>
              <a:gd name="connsiteY20" fmla="*/ 1849713 h 3563263"/>
              <a:gd name="connsiteX0" fmla="*/ 0 w 13373090"/>
              <a:gd name="connsiteY0" fmla="*/ 1849401 h 3563263"/>
              <a:gd name="connsiteX1" fmla="*/ 3427357 w 13373090"/>
              <a:gd name="connsiteY1" fmla="*/ 1844866 h 3563263"/>
              <a:gd name="connsiteX2" fmla="*/ 3543951 w 13373090"/>
              <a:gd name="connsiteY2" fmla="*/ 1237030 h 3563263"/>
              <a:gd name="connsiteX3" fmla="*/ 3829243 w 13373090"/>
              <a:gd name="connsiteY3" fmla="*/ 3563263 h 3563263"/>
              <a:gd name="connsiteX4" fmla="*/ 4121851 w 13373090"/>
              <a:gd name="connsiteY4" fmla="*/ 15391 h 3563263"/>
              <a:gd name="connsiteX5" fmla="*/ 4442372 w 13373090"/>
              <a:gd name="connsiteY5" fmla="*/ 2239211 h 3563263"/>
              <a:gd name="connsiteX6" fmla="*/ 4580376 w 13373090"/>
              <a:gd name="connsiteY6" fmla="*/ 1847355 h 3563263"/>
              <a:gd name="connsiteX7" fmla="*/ 5992433 w 13373090"/>
              <a:gd name="connsiteY7" fmla="*/ 1851352 h 3563263"/>
              <a:gd name="connsiteX8" fmla="*/ 4977730 w 13373090"/>
              <a:gd name="connsiteY8" fmla="*/ 490879 h 3563263"/>
              <a:gd name="connsiteX9" fmla="*/ 5577576 w 13373090"/>
              <a:gd name="connsiteY9" fmla="*/ 761 h 3563263"/>
              <a:gd name="connsiteX10" fmla="*/ 6338357 w 13373090"/>
              <a:gd name="connsiteY10" fmla="*/ 395781 h 3563263"/>
              <a:gd name="connsiteX11" fmla="*/ 7121084 w 13373090"/>
              <a:gd name="connsiteY11" fmla="*/ 22706 h 3563263"/>
              <a:gd name="connsiteX12" fmla="*/ 7706300 w 13373090"/>
              <a:gd name="connsiteY12" fmla="*/ 483564 h 3563263"/>
              <a:gd name="connsiteX13" fmla="*/ 6678402 w 13373090"/>
              <a:gd name="connsiteY13" fmla="*/ 1848861 h 3563263"/>
              <a:gd name="connsiteX14" fmla="*/ 8051100 w 13373090"/>
              <a:gd name="connsiteY14" fmla="*/ 1851575 h 3563263"/>
              <a:gd name="connsiteX15" fmla="*/ 8254940 w 13373090"/>
              <a:gd name="connsiteY15" fmla="*/ 2239211 h 3563263"/>
              <a:gd name="connsiteX16" fmla="*/ 8540233 w 13373090"/>
              <a:gd name="connsiteY16" fmla="*/ 761 h 3563263"/>
              <a:gd name="connsiteX17" fmla="*/ 8803580 w 13373090"/>
              <a:gd name="connsiteY17" fmla="*/ 3534002 h 3563263"/>
              <a:gd name="connsiteX18" fmla="*/ 9125448 w 13373090"/>
              <a:gd name="connsiteY18" fmla="*/ 1251660 h 3563263"/>
              <a:gd name="connsiteX19" fmla="*/ 9241819 w 13373090"/>
              <a:gd name="connsiteY19" fmla="*/ 1849308 h 3563263"/>
              <a:gd name="connsiteX20" fmla="*/ 13373090 w 13373090"/>
              <a:gd name="connsiteY20" fmla="*/ 1849713 h 3563263"/>
              <a:gd name="connsiteX0" fmla="*/ 0 w 12638225"/>
              <a:gd name="connsiteY0" fmla="*/ 1849401 h 3563263"/>
              <a:gd name="connsiteX1" fmla="*/ 3427357 w 12638225"/>
              <a:gd name="connsiteY1" fmla="*/ 1844866 h 3563263"/>
              <a:gd name="connsiteX2" fmla="*/ 3543951 w 12638225"/>
              <a:gd name="connsiteY2" fmla="*/ 1237030 h 3563263"/>
              <a:gd name="connsiteX3" fmla="*/ 3829243 w 12638225"/>
              <a:gd name="connsiteY3" fmla="*/ 3563263 h 3563263"/>
              <a:gd name="connsiteX4" fmla="*/ 4121851 w 12638225"/>
              <a:gd name="connsiteY4" fmla="*/ 15391 h 3563263"/>
              <a:gd name="connsiteX5" fmla="*/ 4442372 w 12638225"/>
              <a:gd name="connsiteY5" fmla="*/ 2239211 h 3563263"/>
              <a:gd name="connsiteX6" fmla="*/ 4580376 w 12638225"/>
              <a:gd name="connsiteY6" fmla="*/ 1847355 h 3563263"/>
              <a:gd name="connsiteX7" fmla="*/ 5992433 w 12638225"/>
              <a:gd name="connsiteY7" fmla="*/ 1851352 h 3563263"/>
              <a:gd name="connsiteX8" fmla="*/ 4977730 w 12638225"/>
              <a:gd name="connsiteY8" fmla="*/ 490879 h 3563263"/>
              <a:gd name="connsiteX9" fmla="*/ 5577576 w 12638225"/>
              <a:gd name="connsiteY9" fmla="*/ 761 h 3563263"/>
              <a:gd name="connsiteX10" fmla="*/ 6338357 w 12638225"/>
              <a:gd name="connsiteY10" fmla="*/ 395781 h 3563263"/>
              <a:gd name="connsiteX11" fmla="*/ 7121084 w 12638225"/>
              <a:gd name="connsiteY11" fmla="*/ 22706 h 3563263"/>
              <a:gd name="connsiteX12" fmla="*/ 7706300 w 12638225"/>
              <a:gd name="connsiteY12" fmla="*/ 483564 h 3563263"/>
              <a:gd name="connsiteX13" fmla="*/ 6678402 w 12638225"/>
              <a:gd name="connsiteY13" fmla="*/ 1848861 h 3563263"/>
              <a:gd name="connsiteX14" fmla="*/ 8051100 w 12638225"/>
              <a:gd name="connsiteY14" fmla="*/ 1851575 h 3563263"/>
              <a:gd name="connsiteX15" fmla="*/ 8254940 w 12638225"/>
              <a:gd name="connsiteY15" fmla="*/ 2239211 h 3563263"/>
              <a:gd name="connsiteX16" fmla="*/ 8540233 w 12638225"/>
              <a:gd name="connsiteY16" fmla="*/ 761 h 3563263"/>
              <a:gd name="connsiteX17" fmla="*/ 8803580 w 12638225"/>
              <a:gd name="connsiteY17" fmla="*/ 3534002 h 3563263"/>
              <a:gd name="connsiteX18" fmla="*/ 9125448 w 12638225"/>
              <a:gd name="connsiteY18" fmla="*/ 1251660 h 3563263"/>
              <a:gd name="connsiteX19" fmla="*/ 9241819 w 12638225"/>
              <a:gd name="connsiteY19" fmla="*/ 1849308 h 3563263"/>
              <a:gd name="connsiteX20" fmla="*/ 12638225 w 12638225"/>
              <a:gd name="connsiteY20" fmla="*/ 1860682 h 3563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638225" h="3563263">
                <a:moveTo>
                  <a:pt x="0" y="1849401"/>
                </a:moveTo>
                <a:lnTo>
                  <a:pt x="3427357" y="1844866"/>
                </a:lnTo>
                <a:lnTo>
                  <a:pt x="3543951" y="1237030"/>
                </a:lnTo>
                <a:lnTo>
                  <a:pt x="3829243" y="3563263"/>
                </a:lnTo>
                <a:lnTo>
                  <a:pt x="4121851" y="15391"/>
                </a:lnTo>
                <a:lnTo>
                  <a:pt x="4442372" y="2239211"/>
                </a:lnTo>
                <a:lnTo>
                  <a:pt x="4580376" y="1847355"/>
                </a:lnTo>
                <a:lnTo>
                  <a:pt x="5992433" y="1851352"/>
                </a:lnTo>
                <a:cubicBezTo>
                  <a:pt x="5685224" y="1427838"/>
                  <a:pt x="4991657" y="1208523"/>
                  <a:pt x="4977730" y="490879"/>
                </a:cubicBezTo>
                <a:cubicBezTo>
                  <a:pt x="4987482" y="183641"/>
                  <a:pt x="5297161" y="-13869"/>
                  <a:pt x="5577576" y="761"/>
                </a:cubicBezTo>
                <a:cubicBezTo>
                  <a:pt x="5879937" y="-6555"/>
                  <a:pt x="6138409" y="234847"/>
                  <a:pt x="6338357" y="395781"/>
                </a:cubicBezTo>
                <a:cubicBezTo>
                  <a:pt x="6550498" y="229970"/>
                  <a:pt x="6704119" y="20267"/>
                  <a:pt x="7121084" y="22706"/>
                </a:cubicBezTo>
                <a:cubicBezTo>
                  <a:pt x="7408816" y="12953"/>
                  <a:pt x="7696545" y="186080"/>
                  <a:pt x="7706300" y="483564"/>
                </a:cubicBezTo>
                <a:cubicBezTo>
                  <a:pt x="7706300" y="1212645"/>
                  <a:pt x="7036398" y="1404398"/>
                  <a:pt x="6678402" y="1848861"/>
                </a:cubicBezTo>
                <a:lnTo>
                  <a:pt x="8051100" y="1851575"/>
                </a:lnTo>
                <a:lnTo>
                  <a:pt x="8254940" y="2239211"/>
                </a:lnTo>
                <a:lnTo>
                  <a:pt x="8540233" y="761"/>
                </a:lnTo>
                <a:lnTo>
                  <a:pt x="8803580" y="3534002"/>
                </a:lnTo>
                <a:lnTo>
                  <a:pt x="9125448" y="1251660"/>
                </a:lnTo>
                <a:lnTo>
                  <a:pt x="9241819" y="1849308"/>
                </a:lnTo>
                <a:lnTo>
                  <a:pt x="12638225" y="1860682"/>
                </a:lnTo>
              </a:path>
            </a:pathLst>
          </a:custGeom>
          <a:ln w="1079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45" name="Group 344">
            <a:extLst>
              <a:ext uri="{FF2B5EF4-FFF2-40B4-BE49-F238E27FC236}">
                <a16:creationId xmlns:a16="http://schemas.microsoft.com/office/drawing/2014/main" id="{F1415134-3C2D-41FF-89E3-F7C36E85403A}"/>
              </a:ext>
            </a:extLst>
          </p:cNvPr>
          <p:cNvGrpSpPr/>
          <p:nvPr/>
        </p:nvGrpSpPr>
        <p:grpSpPr>
          <a:xfrm>
            <a:off x="4532296" y="4250106"/>
            <a:ext cx="3096344" cy="1088968"/>
            <a:chOff x="803640" y="3224761"/>
            <a:chExt cx="2059657" cy="1088968"/>
          </a:xfrm>
        </p:grpSpPr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B5243540-23EB-40B7-897A-7FB4E124A98B}"/>
                </a:ext>
              </a:extLst>
            </p:cNvPr>
            <p:cNvSpPr txBox="1"/>
            <p:nvPr/>
          </p:nvSpPr>
          <p:spPr>
            <a:xfrm>
              <a:off x="803640" y="348273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80B75B3F-F8DC-4A5F-9895-1DC699083C93}"/>
                </a:ext>
              </a:extLst>
            </p:cNvPr>
            <p:cNvSpPr txBox="1"/>
            <p:nvPr/>
          </p:nvSpPr>
          <p:spPr>
            <a:xfrm>
              <a:off x="803640" y="3224761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8" name="Group 347">
            <a:extLst>
              <a:ext uri="{FF2B5EF4-FFF2-40B4-BE49-F238E27FC236}">
                <a16:creationId xmlns:a16="http://schemas.microsoft.com/office/drawing/2014/main" id="{08A2AA20-3EE8-4879-97F1-B18A69A98499}"/>
              </a:ext>
            </a:extLst>
          </p:cNvPr>
          <p:cNvGrpSpPr/>
          <p:nvPr/>
        </p:nvGrpSpPr>
        <p:grpSpPr>
          <a:xfrm>
            <a:off x="3897398" y="1733265"/>
            <a:ext cx="576064" cy="576064"/>
            <a:chOff x="2363547" y="1405974"/>
            <a:chExt cx="576064" cy="576064"/>
          </a:xfrm>
        </p:grpSpPr>
        <p:sp>
          <p:nvSpPr>
            <p:cNvPr id="349" name="Oval 348">
              <a:extLst>
                <a:ext uri="{FF2B5EF4-FFF2-40B4-BE49-F238E27FC236}">
                  <a16:creationId xmlns:a16="http://schemas.microsoft.com/office/drawing/2014/main" id="{664A9521-6680-4C58-91C4-5CE3ED134287}"/>
                </a:ext>
              </a:extLst>
            </p:cNvPr>
            <p:cNvSpPr/>
            <p:nvPr/>
          </p:nvSpPr>
          <p:spPr>
            <a:xfrm>
              <a:off x="2363547" y="1405974"/>
              <a:ext cx="576064" cy="576064"/>
            </a:xfrm>
            <a:prstGeom prst="ellipse">
              <a:avLst/>
            </a:prstGeom>
            <a:solidFill>
              <a:schemeClr val="accent5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0" name="Oval 349">
              <a:extLst>
                <a:ext uri="{FF2B5EF4-FFF2-40B4-BE49-F238E27FC236}">
                  <a16:creationId xmlns:a16="http://schemas.microsoft.com/office/drawing/2014/main" id="{C8AF711D-7F71-4E8A-902C-03012E237CE8}"/>
                </a:ext>
              </a:extLst>
            </p:cNvPr>
            <p:cNvSpPr/>
            <p:nvPr/>
          </p:nvSpPr>
          <p:spPr>
            <a:xfrm>
              <a:off x="2439747" y="1482174"/>
              <a:ext cx="423664" cy="423664"/>
            </a:xfrm>
            <a:prstGeom prst="ellipse">
              <a:avLst/>
            </a:prstGeom>
            <a:solidFill>
              <a:schemeClr val="accent5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1" name="Oval 350">
              <a:extLst>
                <a:ext uri="{FF2B5EF4-FFF2-40B4-BE49-F238E27FC236}">
                  <a16:creationId xmlns:a16="http://schemas.microsoft.com/office/drawing/2014/main" id="{ACEB0D2B-9185-409B-8251-7F8A2148E4A8}"/>
                </a:ext>
              </a:extLst>
            </p:cNvPr>
            <p:cNvSpPr/>
            <p:nvPr/>
          </p:nvSpPr>
          <p:spPr>
            <a:xfrm>
              <a:off x="2515947" y="1558374"/>
              <a:ext cx="271264" cy="271264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52" name="Group 21">
            <a:extLst>
              <a:ext uri="{FF2B5EF4-FFF2-40B4-BE49-F238E27FC236}">
                <a16:creationId xmlns:a16="http://schemas.microsoft.com/office/drawing/2014/main" id="{8180AB84-4908-4131-8306-FF30E3A746B3}"/>
              </a:ext>
            </a:extLst>
          </p:cNvPr>
          <p:cNvGrpSpPr/>
          <p:nvPr/>
        </p:nvGrpSpPr>
        <p:grpSpPr>
          <a:xfrm>
            <a:off x="1039620" y="1768586"/>
            <a:ext cx="2843468" cy="1048024"/>
            <a:chOff x="803640" y="3362835"/>
            <a:chExt cx="2059657" cy="1048024"/>
          </a:xfrm>
        </p:grpSpPr>
        <p:sp>
          <p:nvSpPr>
            <p:cNvPr id="353" name="TextBox 352">
              <a:extLst>
                <a:ext uri="{FF2B5EF4-FFF2-40B4-BE49-F238E27FC236}">
                  <a16:creationId xmlns:a16="http://schemas.microsoft.com/office/drawing/2014/main" id="{AE2DD592-4B9D-4CC5-A7FF-C8B3219B03C1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4" name="TextBox 353">
              <a:extLst>
                <a:ext uri="{FF2B5EF4-FFF2-40B4-BE49-F238E27FC236}">
                  <a16:creationId xmlns:a16="http://schemas.microsoft.com/office/drawing/2014/main" id="{111E76D9-5573-4C5A-B64A-21285251EB91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5" name="Group 24">
            <a:extLst>
              <a:ext uri="{FF2B5EF4-FFF2-40B4-BE49-F238E27FC236}">
                <a16:creationId xmlns:a16="http://schemas.microsoft.com/office/drawing/2014/main" id="{3CFF6C87-CE55-43B7-9EE9-2544AE6D3161}"/>
              </a:ext>
            </a:extLst>
          </p:cNvPr>
          <p:cNvGrpSpPr/>
          <p:nvPr/>
        </p:nvGrpSpPr>
        <p:grpSpPr>
          <a:xfrm>
            <a:off x="771465" y="5124903"/>
            <a:ext cx="2843468" cy="1048024"/>
            <a:chOff x="803640" y="3362835"/>
            <a:chExt cx="2059657" cy="1048024"/>
          </a:xfrm>
        </p:grpSpPr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AFC97B3B-7265-4E84-8941-DB2BBCFEEC4D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22D89A9B-8317-4920-BF26-CAD9EB9F40BE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8" name="Group 27">
            <a:extLst>
              <a:ext uri="{FF2B5EF4-FFF2-40B4-BE49-F238E27FC236}">
                <a16:creationId xmlns:a16="http://schemas.microsoft.com/office/drawing/2014/main" id="{727F62B4-4382-412D-8EE1-3AD069C85628}"/>
              </a:ext>
            </a:extLst>
          </p:cNvPr>
          <p:cNvGrpSpPr/>
          <p:nvPr/>
        </p:nvGrpSpPr>
        <p:grpSpPr>
          <a:xfrm>
            <a:off x="8368005" y="1768586"/>
            <a:ext cx="2843468" cy="1048024"/>
            <a:chOff x="803640" y="3362835"/>
            <a:chExt cx="2059657" cy="1048024"/>
          </a:xfrm>
        </p:grpSpPr>
        <p:sp>
          <p:nvSpPr>
            <p:cNvPr id="359" name="TextBox 358">
              <a:extLst>
                <a:ext uri="{FF2B5EF4-FFF2-40B4-BE49-F238E27FC236}">
                  <a16:creationId xmlns:a16="http://schemas.microsoft.com/office/drawing/2014/main" id="{67CCB796-5C0D-45BE-AD2A-38D0F0567E00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0" name="TextBox 359">
              <a:extLst>
                <a:ext uri="{FF2B5EF4-FFF2-40B4-BE49-F238E27FC236}">
                  <a16:creationId xmlns:a16="http://schemas.microsoft.com/office/drawing/2014/main" id="{A0A9AD64-DF87-4819-9F8A-BB004AF357B4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1" name="Group 30">
            <a:extLst>
              <a:ext uri="{FF2B5EF4-FFF2-40B4-BE49-F238E27FC236}">
                <a16:creationId xmlns:a16="http://schemas.microsoft.com/office/drawing/2014/main" id="{D28C1227-CC10-4E22-9041-BC4B39B8F17D}"/>
              </a:ext>
            </a:extLst>
          </p:cNvPr>
          <p:cNvGrpSpPr/>
          <p:nvPr/>
        </p:nvGrpSpPr>
        <p:grpSpPr>
          <a:xfrm>
            <a:off x="8616351" y="5124903"/>
            <a:ext cx="2843468" cy="1048024"/>
            <a:chOff x="803640" y="3362835"/>
            <a:chExt cx="2059657" cy="1048024"/>
          </a:xfrm>
        </p:grpSpPr>
        <p:sp>
          <p:nvSpPr>
            <p:cNvPr id="362" name="TextBox 361">
              <a:extLst>
                <a:ext uri="{FF2B5EF4-FFF2-40B4-BE49-F238E27FC236}">
                  <a16:creationId xmlns:a16="http://schemas.microsoft.com/office/drawing/2014/main" id="{23F358D1-A6DE-4086-9F20-23CBE09BFA2F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3" name="TextBox 362">
              <a:extLst>
                <a:ext uri="{FF2B5EF4-FFF2-40B4-BE49-F238E27FC236}">
                  <a16:creationId xmlns:a16="http://schemas.microsoft.com/office/drawing/2014/main" id="{70EA815A-1F5B-421C-8213-11931310FC80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4" name="Group 5">
            <a:extLst>
              <a:ext uri="{FF2B5EF4-FFF2-40B4-BE49-F238E27FC236}">
                <a16:creationId xmlns:a16="http://schemas.microsoft.com/office/drawing/2014/main" id="{9131EADA-B1A6-47C6-9FC4-9103ED5BBA52}"/>
              </a:ext>
            </a:extLst>
          </p:cNvPr>
          <p:cNvGrpSpPr/>
          <p:nvPr/>
        </p:nvGrpSpPr>
        <p:grpSpPr>
          <a:xfrm>
            <a:off x="7716837" y="1733265"/>
            <a:ext cx="576064" cy="576064"/>
            <a:chOff x="2363547" y="1405974"/>
            <a:chExt cx="576064" cy="576064"/>
          </a:xfrm>
        </p:grpSpPr>
        <p:sp>
          <p:nvSpPr>
            <p:cNvPr id="365" name="Oval 6">
              <a:extLst>
                <a:ext uri="{FF2B5EF4-FFF2-40B4-BE49-F238E27FC236}">
                  <a16:creationId xmlns:a16="http://schemas.microsoft.com/office/drawing/2014/main" id="{EEE8F084-9ACF-4452-BA27-96DCDB5F8762}"/>
                </a:ext>
              </a:extLst>
            </p:cNvPr>
            <p:cNvSpPr/>
            <p:nvPr/>
          </p:nvSpPr>
          <p:spPr>
            <a:xfrm>
              <a:off x="2363547" y="1405974"/>
              <a:ext cx="576064" cy="576064"/>
            </a:xfrm>
            <a:prstGeom prst="ellipse">
              <a:avLst/>
            </a:prstGeom>
            <a:solidFill>
              <a:schemeClr val="accent5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6" name="Oval 7">
              <a:extLst>
                <a:ext uri="{FF2B5EF4-FFF2-40B4-BE49-F238E27FC236}">
                  <a16:creationId xmlns:a16="http://schemas.microsoft.com/office/drawing/2014/main" id="{5516FE08-EF22-42AB-8674-A0ED937AF3BB}"/>
                </a:ext>
              </a:extLst>
            </p:cNvPr>
            <p:cNvSpPr/>
            <p:nvPr/>
          </p:nvSpPr>
          <p:spPr>
            <a:xfrm>
              <a:off x="2439747" y="1482174"/>
              <a:ext cx="423664" cy="423664"/>
            </a:xfrm>
            <a:prstGeom prst="ellipse">
              <a:avLst/>
            </a:prstGeom>
            <a:solidFill>
              <a:schemeClr val="accent5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7" name="Oval 8">
              <a:extLst>
                <a:ext uri="{FF2B5EF4-FFF2-40B4-BE49-F238E27FC236}">
                  <a16:creationId xmlns:a16="http://schemas.microsoft.com/office/drawing/2014/main" id="{C0657742-5C21-442E-A32B-B69184414321}"/>
                </a:ext>
              </a:extLst>
            </p:cNvPr>
            <p:cNvSpPr/>
            <p:nvPr/>
          </p:nvSpPr>
          <p:spPr>
            <a:xfrm>
              <a:off x="2515947" y="1558374"/>
              <a:ext cx="271264" cy="271264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68" name="Group 5">
            <a:extLst>
              <a:ext uri="{FF2B5EF4-FFF2-40B4-BE49-F238E27FC236}">
                <a16:creationId xmlns:a16="http://schemas.microsoft.com/office/drawing/2014/main" id="{22DBA3E9-2A96-4114-AF72-F5384C6F8B3B}"/>
              </a:ext>
            </a:extLst>
          </p:cNvPr>
          <p:cNvGrpSpPr/>
          <p:nvPr/>
        </p:nvGrpSpPr>
        <p:grpSpPr>
          <a:xfrm>
            <a:off x="3628090" y="5526330"/>
            <a:ext cx="576064" cy="576064"/>
            <a:chOff x="2363547" y="1405974"/>
            <a:chExt cx="576064" cy="576064"/>
          </a:xfrm>
        </p:grpSpPr>
        <p:sp>
          <p:nvSpPr>
            <p:cNvPr id="369" name="Oval 6">
              <a:extLst>
                <a:ext uri="{FF2B5EF4-FFF2-40B4-BE49-F238E27FC236}">
                  <a16:creationId xmlns:a16="http://schemas.microsoft.com/office/drawing/2014/main" id="{F0041310-2097-418B-8BEC-CC92DA43EF95}"/>
                </a:ext>
              </a:extLst>
            </p:cNvPr>
            <p:cNvSpPr/>
            <p:nvPr/>
          </p:nvSpPr>
          <p:spPr>
            <a:xfrm>
              <a:off x="2363547" y="1405974"/>
              <a:ext cx="576064" cy="576064"/>
            </a:xfrm>
            <a:prstGeom prst="ellipse">
              <a:avLst/>
            </a:prstGeom>
            <a:solidFill>
              <a:schemeClr val="accent5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0" name="Oval 7">
              <a:extLst>
                <a:ext uri="{FF2B5EF4-FFF2-40B4-BE49-F238E27FC236}">
                  <a16:creationId xmlns:a16="http://schemas.microsoft.com/office/drawing/2014/main" id="{387325C1-304A-43B2-9BD1-1F67F330E56F}"/>
                </a:ext>
              </a:extLst>
            </p:cNvPr>
            <p:cNvSpPr/>
            <p:nvPr/>
          </p:nvSpPr>
          <p:spPr>
            <a:xfrm>
              <a:off x="2439747" y="1482174"/>
              <a:ext cx="423664" cy="423664"/>
            </a:xfrm>
            <a:prstGeom prst="ellipse">
              <a:avLst/>
            </a:prstGeom>
            <a:solidFill>
              <a:schemeClr val="accent5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1" name="Oval 8">
              <a:extLst>
                <a:ext uri="{FF2B5EF4-FFF2-40B4-BE49-F238E27FC236}">
                  <a16:creationId xmlns:a16="http://schemas.microsoft.com/office/drawing/2014/main" id="{E07E3630-DAE4-43F6-B4CB-E0B232581E9A}"/>
                </a:ext>
              </a:extLst>
            </p:cNvPr>
            <p:cNvSpPr/>
            <p:nvPr/>
          </p:nvSpPr>
          <p:spPr>
            <a:xfrm>
              <a:off x="2515947" y="1558374"/>
              <a:ext cx="271264" cy="271264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72" name="Group 5">
            <a:extLst>
              <a:ext uri="{FF2B5EF4-FFF2-40B4-BE49-F238E27FC236}">
                <a16:creationId xmlns:a16="http://schemas.microsoft.com/office/drawing/2014/main" id="{643E781B-7444-40C5-9B44-48EABBB3C51C}"/>
              </a:ext>
            </a:extLst>
          </p:cNvPr>
          <p:cNvGrpSpPr/>
          <p:nvPr/>
        </p:nvGrpSpPr>
        <p:grpSpPr>
          <a:xfrm>
            <a:off x="7977210" y="5526330"/>
            <a:ext cx="576064" cy="576064"/>
            <a:chOff x="2363547" y="1405974"/>
            <a:chExt cx="576064" cy="576064"/>
          </a:xfrm>
        </p:grpSpPr>
        <p:sp>
          <p:nvSpPr>
            <p:cNvPr id="373" name="Oval 6">
              <a:extLst>
                <a:ext uri="{FF2B5EF4-FFF2-40B4-BE49-F238E27FC236}">
                  <a16:creationId xmlns:a16="http://schemas.microsoft.com/office/drawing/2014/main" id="{E2642859-1EFA-4B56-9869-953FE85D01CC}"/>
                </a:ext>
              </a:extLst>
            </p:cNvPr>
            <p:cNvSpPr/>
            <p:nvPr/>
          </p:nvSpPr>
          <p:spPr>
            <a:xfrm>
              <a:off x="2363547" y="1405974"/>
              <a:ext cx="576064" cy="576064"/>
            </a:xfrm>
            <a:prstGeom prst="ellipse">
              <a:avLst/>
            </a:prstGeom>
            <a:solidFill>
              <a:schemeClr val="accent5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4" name="Oval 7">
              <a:extLst>
                <a:ext uri="{FF2B5EF4-FFF2-40B4-BE49-F238E27FC236}">
                  <a16:creationId xmlns:a16="http://schemas.microsoft.com/office/drawing/2014/main" id="{95559BA0-4F7A-4699-A58D-79D51E10BB7E}"/>
                </a:ext>
              </a:extLst>
            </p:cNvPr>
            <p:cNvSpPr/>
            <p:nvPr/>
          </p:nvSpPr>
          <p:spPr>
            <a:xfrm>
              <a:off x="2439747" y="1482174"/>
              <a:ext cx="423664" cy="423664"/>
            </a:xfrm>
            <a:prstGeom prst="ellipse">
              <a:avLst/>
            </a:prstGeom>
            <a:solidFill>
              <a:schemeClr val="accent5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5" name="Oval 8">
              <a:extLst>
                <a:ext uri="{FF2B5EF4-FFF2-40B4-BE49-F238E27FC236}">
                  <a16:creationId xmlns:a16="http://schemas.microsoft.com/office/drawing/2014/main" id="{01A43E4E-2BE6-4876-9934-1F6A6F9922AD}"/>
                </a:ext>
              </a:extLst>
            </p:cNvPr>
            <p:cNvSpPr/>
            <p:nvPr/>
          </p:nvSpPr>
          <p:spPr>
            <a:xfrm>
              <a:off x="2515947" y="1558374"/>
              <a:ext cx="271264" cy="271264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76" name="Group 5">
            <a:extLst>
              <a:ext uri="{FF2B5EF4-FFF2-40B4-BE49-F238E27FC236}">
                <a16:creationId xmlns:a16="http://schemas.microsoft.com/office/drawing/2014/main" id="{67AD7C12-A328-407E-AD60-3ED13ADB0512}"/>
              </a:ext>
            </a:extLst>
          </p:cNvPr>
          <p:cNvGrpSpPr/>
          <p:nvPr/>
        </p:nvGrpSpPr>
        <p:grpSpPr>
          <a:xfrm>
            <a:off x="1069073" y="2772197"/>
            <a:ext cx="1057055" cy="2431582"/>
            <a:chOff x="1850723" y="2709068"/>
            <a:chExt cx="432166" cy="994128"/>
          </a:xfrm>
        </p:grpSpPr>
        <p:sp>
          <p:nvSpPr>
            <p:cNvPr id="377" name="Freeform 173">
              <a:extLst>
                <a:ext uri="{FF2B5EF4-FFF2-40B4-BE49-F238E27FC236}">
                  <a16:creationId xmlns:a16="http://schemas.microsoft.com/office/drawing/2014/main" id="{92FE1539-E61D-4E62-AECD-208421CE0F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8057" y="3049460"/>
              <a:ext cx="87313" cy="292100"/>
            </a:xfrm>
            <a:custGeom>
              <a:avLst/>
              <a:gdLst>
                <a:gd name="T0" fmla="*/ 169 w 169"/>
                <a:gd name="T1" fmla="*/ 485 h 569"/>
                <a:gd name="T2" fmla="*/ 84 w 169"/>
                <a:gd name="T3" fmla="*/ 569 h 569"/>
                <a:gd name="T4" fmla="*/ 0 w 169"/>
                <a:gd name="T5" fmla="*/ 485 h 569"/>
                <a:gd name="T6" fmla="*/ 0 w 169"/>
                <a:gd name="T7" fmla="*/ 85 h 569"/>
                <a:gd name="T8" fmla="*/ 84 w 169"/>
                <a:gd name="T9" fmla="*/ 0 h 569"/>
                <a:gd name="T10" fmla="*/ 169 w 169"/>
                <a:gd name="T11" fmla="*/ 85 h 569"/>
                <a:gd name="T12" fmla="*/ 169 w 169"/>
                <a:gd name="T13" fmla="*/ 485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9" h="569">
                  <a:moveTo>
                    <a:pt x="169" y="485"/>
                  </a:moveTo>
                  <a:cubicBezTo>
                    <a:pt x="169" y="532"/>
                    <a:pt x="131" y="569"/>
                    <a:pt x="84" y="569"/>
                  </a:cubicBezTo>
                  <a:cubicBezTo>
                    <a:pt x="38" y="569"/>
                    <a:pt x="0" y="532"/>
                    <a:pt x="0" y="485"/>
                  </a:cubicBezTo>
                  <a:lnTo>
                    <a:pt x="0" y="85"/>
                  </a:lnTo>
                  <a:cubicBezTo>
                    <a:pt x="0" y="38"/>
                    <a:pt x="38" y="0"/>
                    <a:pt x="84" y="0"/>
                  </a:cubicBezTo>
                  <a:cubicBezTo>
                    <a:pt x="131" y="0"/>
                    <a:pt x="169" y="38"/>
                    <a:pt x="169" y="85"/>
                  </a:cubicBezTo>
                  <a:lnTo>
                    <a:pt x="169" y="48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8" name="Rounded Rectangle 7">
              <a:extLst>
                <a:ext uri="{FF2B5EF4-FFF2-40B4-BE49-F238E27FC236}">
                  <a16:creationId xmlns:a16="http://schemas.microsoft.com/office/drawing/2014/main" id="{63A1DD81-17FB-4667-9EEF-B24A9BAC6819}"/>
                </a:ext>
              </a:extLst>
            </p:cNvPr>
            <p:cNvSpPr/>
            <p:nvPr/>
          </p:nvSpPr>
          <p:spPr>
            <a:xfrm>
              <a:off x="1935569" y="2709068"/>
              <a:ext cx="175899" cy="988219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9" name="Rounded Rectangle 8">
              <a:extLst>
                <a:ext uri="{FF2B5EF4-FFF2-40B4-BE49-F238E27FC236}">
                  <a16:creationId xmlns:a16="http://schemas.microsoft.com/office/drawing/2014/main" id="{01ED2EAD-683D-4751-A48E-E086AC86A8CE}"/>
                </a:ext>
              </a:extLst>
            </p:cNvPr>
            <p:cNvSpPr/>
            <p:nvPr/>
          </p:nvSpPr>
          <p:spPr>
            <a:xfrm>
              <a:off x="2106991" y="2714977"/>
              <a:ext cx="175898" cy="988219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0" name="Freeform 172">
              <a:extLst>
                <a:ext uri="{FF2B5EF4-FFF2-40B4-BE49-F238E27FC236}">
                  <a16:creationId xmlns:a16="http://schemas.microsoft.com/office/drawing/2014/main" id="{4C0B7711-23B7-430E-A64D-EE372543805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0723" y="3122485"/>
              <a:ext cx="55563" cy="146050"/>
            </a:xfrm>
            <a:custGeom>
              <a:avLst/>
              <a:gdLst>
                <a:gd name="T0" fmla="*/ 110 w 110"/>
                <a:gd name="T1" fmla="*/ 231 h 286"/>
                <a:gd name="T2" fmla="*/ 55 w 110"/>
                <a:gd name="T3" fmla="*/ 286 h 286"/>
                <a:gd name="T4" fmla="*/ 0 w 110"/>
                <a:gd name="T5" fmla="*/ 231 h 286"/>
                <a:gd name="T6" fmla="*/ 0 w 110"/>
                <a:gd name="T7" fmla="*/ 55 h 286"/>
                <a:gd name="T8" fmla="*/ 55 w 110"/>
                <a:gd name="T9" fmla="*/ 0 h 286"/>
                <a:gd name="T10" fmla="*/ 110 w 110"/>
                <a:gd name="T11" fmla="*/ 55 h 286"/>
                <a:gd name="T12" fmla="*/ 110 w 110"/>
                <a:gd name="T13" fmla="*/ 231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0" h="286">
                  <a:moveTo>
                    <a:pt x="110" y="231"/>
                  </a:moveTo>
                  <a:cubicBezTo>
                    <a:pt x="110" y="261"/>
                    <a:pt x="85" y="286"/>
                    <a:pt x="55" y="286"/>
                  </a:cubicBezTo>
                  <a:cubicBezTo>
                    <a:pt x="25" y="286"/>
                    <a:pt x="0" y="261"/>
                    <a:pt x="0" y="231"/>
                  </a:cubicBezTo>
                  <a:lnTo>
                    <a:pt x="0" y="55"/>
                  </a:lnTo>
                  <a:cubicBezTo>
                    <a:pt x="0" y="24"/>
                    <a:pt x="25" y="0"/>
                    <a:pt x="55" y="0"/>
                  </a:cubicBezTo>
                  <a:cubicBezTo>
                    <a:pt x="85" y="0"/>
                    <a:pt x="110" y="24"/>
                    <a:pt x="110" y="55"/>
                  </a:cubicBezTo>
                  <a:lnTo>
                    <a:pt x="110" y="231"/>
                  </a:lnTo>
                  <a:close/>
                </a:path>
              </a:pathLst>
            </a:custGeom>
            <a:solidFill>
              <a:srgbClr val="1C1C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81" name="Group 10">
            <a:extLst>
              <a:ext uri="{FF2B5EF4-FFF2-40B4-BE49-F238E27FC236}">
                <a16:creationId xmlns:a16="http://schemas.microsoft.com/office/drawing/2014/main" id="{1F5F993B-CA98-44E4-97BD-A60010501AEA}"/>
              </a:ext>
            </a:extLst>
          </p:cNvPr>
          <p:cNvGrpSpPr/>
          <p:nvPr/>
        </p:nvGrpSpPr>
        <p:grpSpPr>
          <a:xfrm flipH="1">
            <a:off x="10065873" y="2772197"/>
            <a:ext cx="1057055" cy="2431582"/>
            <a:chOff x="2003123" y="2861468"/>
            <a:chExt cx="432166" cy="994128"/>
          </a:xfrm>
        </p:grpSpPr>
        <p:sp>
          <p:nvSpPr>
            <p:cNvPr id="382" name="Freeform 173">
              <a:extLst>
                <a:ext uri="{FF2B5EF4-FFF2-40B4-BE49-F238E27FC236}">
                  <a16:creationId xmlns:a16="http://schemas.microsoft.com/office/drawing/2014/main" id="{0C5827BE-9874-4AD7-B3E5-907F9EA6B4D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0457" y="3201860"/>
              <a:ext cx="87313" cy="292100"/>
            </a:xfrm>
            <a:custGeom>
              <a:avLst/>
              <a:gdLst>
                <a:gd name="T0" fmla="*/ 169 w 169"/>
                <a:gd name="T1" fmla="*/ 485 h 569"/>
                <a:gd name="T2" fmla="*/ 84 w 169"/>
                <a:gd name="T3" fmla="*/ 569 h 569"/>
                <a:gd name="T4" fmla="*/ 0 w 169"/>
                <a:gd name="T5" fmla="*/ 485 h 569"/>
                <a:gd name="T6" fmla="*/ 0 w 169"/>
                <a:gd name="T7" fmla="*/ 85 h 569"/>
                <a:gd name="T8" fmla="*/ 84 w 169"/>
                <a:gd name="T9" fmla="*/ 0 h 569"/>
                <a:gd name="T10" fmla="*/ 169 w 169"/>
                <a:gd name="T11" fmla="*/ 85 h 569"/>
                <a:gd name="T12" fmla="*/ 169 w 169"/>
                <a:gd name="T13" fmla="*/ 485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9" h="569">
                  <a:moveTo>
                    <a:pt x="169" y="485"/>
                  </a:moveTo>
                  <a:cubicBezTo>
                    <a:pt x="169" y="532"/>
                    <a:pt x="131" y="569"/>
                    <a:pt x="84" y="569"/>
                  </a:cubicBezTo>
                  <a:cubicBezTo>
                    <a:pt x="38" y="569"/>
                    <a:pt x="0" y="532"/>
                    <a:pt x="0" y="485"/>
                  </a:cubicBezTo>
                  <a:lnTo>
                    <a:pt x="0" y="85"/>
                  </a:lnTo>
                  <a:cubicBezTo>
                    <a:pt x="0" y="38"/>
                    <a:pt x="38" y="0"/>
                    <a:pt x="84" y="0"/>
                  </a:cubicBezTo>
                  <a:cubicBezTo>
                    <a:pt x="131" y="0"/>
                    <a:pt x="169" y="38"/>
                    <a:pt x="169" y="85"/>
                  </a:cubicBezTo>
                  <a:lnTo>
                    <a:pt x="169" y="48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3" name="Rounded Rectangle 12">
              <a:extLst>
                <a:ext uri="{FF2B5EF4-FFF2-40B4-BE49-F238E27FC236}">
                  <a16:creationId xmlns:a16="http://schemas.microsoft.com/office/drawing/2014/main" id="{0A030BBC-0E77-497D-8CAD-F0C73C040AAD}"/>
                </a:ext>
              </a:extLst>
            </p:cNvPr>
            <p:cNvSpPr/>
            <p:nvPr/>
          </p:nvSpPr>
          <p:spPr>
            <a:xfrm>
              <a:off x="2087969" y="2861468"/>
              <a:ext cx="175899" cy="988219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4" name="Rounded Rectangle 13">
              <a:extLst>
                <a:ext uri="{FF2B5EF4-FFF2-40B4-BE49-F238E27FC236}">
                  <a16:creationId xmlns:a16="http://schemas.microsoft.com/office/drawing/2014/main" id="{91CCFA14-4031-4E16-8F42-4A96D22BFDA7}"/>
                </a:ext>
              </a:extLst>
            </p:cNvPr>
            <p:cNvSpPr/>
            <p:nvPr/>
          </p:nvSpPr>
          <p:spPr>
            <a:xfrm>
              <a:off x="2259391" y="2867377"/>
              <a:ext cx="175898" cy="988219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5" name="Freeform 172">
              <a:extLst>
                <a:ext uri="{FF2B5EF4-FFF2-40B4-BE49-F238E27FC236}">
                  <a16:creationId xmlns:a16="http://schemas.microsoft.com/office/drawing/2014/main" id="{8156B0E8-BE5B-43E6-A8F2-552C470CD5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3123" y="3274885"/>
              <a:ext cx="55563" cy="146050"/>
            </a:xfrm>
            <a:custGeom>
              <a:avLst/>
              <a:gdLst>
                <a:gd name="T0" fmla="*/ 110 w 110"/>
                <a:gd name="T1" fmla="*/ 231 h 286"/>
                <a:gd name="T2" fmla="*/ 55 w 110"/>
                <a:gd name="T3" fmla="*/ 286 h 286"/>
                <a:gd name="T4" fmla="*/ 0 w 110"/>
                <a:gd name="T5" fmla="*/ 231 h 286"/>
                <a:gd name="T6" fmla="*/ 0 w 110"/>
                <a:gd name="T7" fmla="*/ 55 h 286"/>
                <a:gd name="T8" fmla="*/ 55 w 110"/>
                <a:gd name="T9" fmla="*/ 0 h 286"/>
                <a:gd name="T10" fmla="*/ 110 w 110"/>
                <a:gd name="T11" fmla="*/ 55 h 286"/>
                <a:gd name="T12" fmla="*/ 110 w 110"/>
                <a:gd name="T13" fmla="*/ 231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0" h="286">
                  <a:moveTo>
                    <a:pt x="110" y="231"/>
                  </a:moveTo>
                  <a:cubicBezTo>
                    <a:pt x="110" y="261"/>
                    <a:pt x="85" y="286"/>
                    <a:pt x="55" y="286"/>
                  </a:cubicBezTo>
                  <a:cubicBezTo>
                    <a:pt x="25" y="286"/>
                    <a:pt x="0" y="261"/>
                    <a:pt x="0" y="231"/>
                  </a:cubicBezTo>
                  <a:lnTo>
                    <a:pt x="0" y="55"/>
                  </a:lnTo>
                  <a:cubicBezTo>
                    <a:pt x="0" y="24"/>
                    <a:pt x="25" y="0"/>
                    <a:pt x="55" y="0"/>
                  </a:cubicBezTo>
                  <a:cubicBezTo>
                    <a:pt x="85" y="0"/>
                    <a:pt x="110" y="24"/>
                    <a:pt x="110" y="55"/>
                  </a:cubicBezTo>
                  <a:lnTo>
                    <a:pt x="110" y="231"/>
                  </a:lnTo>
                  <a:close/>
                </a:path>
              </a:pathLst>
            </a:custGeom>
            <a:solidFill>
              <a:srgbClr val="1C1C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86" name="Group 59">
            <a:extLst>
              <a:ext uri="{FF2B5EF4-FFF2-40B4-BE49-F238E27FC236}">
                <a16:creationId xmlns:a16="http://schemas.microsoft.com/office/drawing/2014/main" id="{84160DBB-F7A1-4D15-AE8F-1CAD4A96BCB0}"/>
              </a:ext>
            </a:extLst>
          </p:cNvPr>
          <p:cNvGrpSpPr/>
          <p:nvPr/>
        </p:nvGrpSpPr>
        <p:grpSpPr>
          <a:xfrm>
            <a:off x="5757164" y="2892691"/>
            <a:ext cx="677673" cy="830998"/>
            <a:chOff x="9059968" y="1747645"/>
            <a:chExt cx="850871" cy="1043383"/>
          </a:xfrm>
        </p:grpSpPr>
        <p:grpSp>
          <p:nvGrpSpPr>
            <p:cNvPr id="387" name="Group 24">
              <a:extLst>
                <a:ext uri="{FF2B5EF4-FFF2-40B4-BE49-F238E27FC236}">
                  <a16:creationId xmlns:a16="http://schemas.microsoft.com/office/drawing/2014/main" id="{12977C9D-053B-42D2-A372-1A702A6AA246}"/>
                </a:ext>
              </a:extLst>
            </p:cNvPr>
            <p:cNvGrpSpPr/>
            <p:nvPr/>
          </p:nvGrpSpPr>
          <p:grpSpPr>
            <a:xfrm>
              <a:off x="9059968" y="1747645"/>
              <a:ext cx="850871" cy="1043383"/>
              <a:chOff x="9180285" y="1511969"/>
              <a:chExt cx="2105248" cy="2581567"/>
            </a:xfrm>
          </p:grpSpPr>
          <p:sp>
            <p:nvSpPr>
              <p:cNvPr id="389" name="Freeform 25">
                <a:extLst>
                  <a:ext uri="{FF2B5EF4-FFF2-40B4-BE49-F238E27FC236}">
                    <a16:creationId xmlns:a16="http://schemas.microsoft.com/office/drawing/2014/main" id="{2E1B68DA-B671-4083-BCDF-129919281A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46916" y="1511969"/>
                <a:ext cx="1957141" cy="872589"/>
              </a:xfrm>
              <a:custGeom>
                <a:avLst/>
                <a:gdLst>
                  <a:gd name="connsiteX0" fmla="*/ 387351 w 1957141"/>
                  <a:gd name="connsiteY0" fmla="*/ 0 h 872589"/>
                  <a:gd name="connsiteX1" fmla="*/ 978571 w 1957141"/>
                  <a:gd name="connsiteY1" fmla="*/ 0 h 872589"/>
                  <a:gd name="connsiteX2" fmla="*/ 1036819 w 1957141"/>
                  <a:gd name="connsiteY2" fmla="*/ 0 h 872589"/>
                  <a:gd name="connsiteX3" fmla="*/ 1183895 w 1957141"/>
                  <a:gd name="connsiteY3" fmla="*/ 0 h 872589"/>
                  <a:gd name="connsiteX4" fmla="*/ 1569790 w 1957141"/>
                  <a:gd name="connsiteY4" fmla="*/ 0 h 872589"/>
                  <a:gd name="connsiteX5" fmla="*/ 1731429 w 1957141"/>
                  <a:gd name="connsiteY5" fmla="*/ 33391 h 872589"/>
                  <a:gd name="connsiteX6" fmla="*/ 1855207 w 1957141"/>
                  <a:gd name="connsiteY6" fmla="*/ 123402 h 872589"/>
                  <a:gd name="connsiteX7" fmla="*/ 1957141 w 1957141"/>
                  <a:gd name="connsiteY7" fmla="*/ 387628 h 872589"/>
                  <a:gd name="connsiteX8" fmla="*/ 1917823 w 1957141"/>
                  <a:gd name="connsiteY8" fmla="*/ 553132 h 872589"/>
                  <a:gd name="connsiteX9" fmla="*/ 1820258 w 1957141"/>
                  <a:gd name="connsiteY9" fmla="*/ 707021 h 872589"/>
                  <a:gd name="connsiteX10" fmla="*/ 1702305 w 1957141"/>
                  <a:gd name="connsiteY10" fmla="*/ 856556 h 872589"/>
                  <a:gd name="connsiteX11" fmla="*/ 1688869 w 1957141"/>
                  <a:gd name="connsiteY11" fmla="*/ 872415 h 872589"/>
                  <a:gd name="connsiteX12" fmla="*/ 1659055 w 1957141"/>
                  <a:gd name="connsiteY12" fmla="*/ 836360 h 872589"/>
                  <a:gd name="connsiteX13" fmla="*/ 1550890 w 1957141"/>
                  <a:gd name="connsiteY13" fmla="*/ 747192 h 872589"/>
                  <a:gd name="connsiteX14" fmla="*/ 1587447 w 1957141"/>
                  <a:gd name="connsiteY14" fmla="*/ 704299 h 872589"/>
                  <a:gd name="connsiteX15" fmla="*/ 1668812 w 1957141"/>
                  <a:gd name="connsiteY15" fmla="*/ 598137 h 872589"/>
                  <a:gd name="connsiteX16" fmla="*/ 1751816 w 1957141"/>
                  <a:gd name="connsiteY16" fmla="*/ 470380 h 872589"/>
                  <a:gd name="connsiteX17" fmla="*/ 1770747 w 1957141"/>
                  <a:gd name="connsiteY17" fmla="*/ 387628 h 872589"/>
                  <a:gd name="connsiteX18" fmla="*/ 1738710 w 1957141"/>
                  <a:gd name="connsiteY18" fmla="*/ 278744 h 872589"/>
                  <a:gd name="connsiteX19" fmla="*/ 1655706 w 1957141"/>
                  <a:gd name="connsiteY19" fmla="*/ 203251 h 872589"/>
                  <a:gd name="connsiteX20" fmla="*/ 1569790 w 1957141"/>
                  <a:gd name="connsiteY20" fmla="*/ 185829 h 872589"/>
                  <a:gd name="connsiteX21" fmla="*/ 978571 w 1957141"/>
                  <a:gd name="connsiteY21" fmla="*/ 185829 h 872589"/>
                  <a:gd name="connsiteX22" fmla="*/ 387351 w 1957141"/>
                  <a:gd name="connsiteY22" fmla="*/ 185829 h 872589"/>
                  <a:gd name="connsiteX23" fmla="*/ 301435 w 1957141"/>
                  <a:gd name="connsiteY23" fmla="*/ 203251 h 872589"/>
                  <a:gd name="connsiteX24" fmla="*/ 240274 w 1957141"/>
                  <a:gd name="connsiteY24" fmla="*/ 248256 h 872589"/>
                  <a:gd name="connsiteX25" fmla="*/ 186394 w 1957141"/>
                  <a:gd name="connsiteY25" fmla="*/ 387628 h 872589"/>
                  <a:gd name="connsiteX26" fmla="*/ 205325 w 1957141"/>
                  <a:gd name="connsiteY26" fmla="*/ 470380 h 872589"/>
                  <a:gd name="connsiteX27" fmla="*/ 283960 w 1957141"/>
                  <a:gd name="connsiteY27" fmla="*/ 593782 h 872589"/>
                  <a:gd name="connsiteX28" fmla="*/ 390263 w 1957141"/>
                  <a:gd name="connsiteY28" fmla="*/ 728798 h 872589"/>
                  <a:gd name="connsiteX29" fmla="*/ 406062 w 1957141"/>
                  <a:gd name="connsiteY29" fmla="*/ 747606 h 872589"/>
                  <a:gd name="connsiteX30" fmla="*/ 298269 w 1957141"/>
                  <a:gd name="connsiteY30" fmla="*/ 836360 h 872589"/>
                  <a:gd name="connsiteX31" fmla="*/ 268284 w 1957141"/>
                  <a:gd name="connsiteY31" fmla="*/ 872589 h 872589"/>
                  <a:gd name="connsiteX32" fmla="*/ 224984 w 1957141"/>
                  <a:gd name="connsiteY32" fmla="*/ 821350 h 872589"/>
                  <a:gd name="connsiteX33" fmla="*/ 136883 w 1957141"/>
                  <a:gd name="connsiteY33" fmla="*/ 707021 h 872589"/>
                  <a:gd name="connsiteX34" fmla="*/ 39318 w 1957141"/>
                  <a:gd name="connsiteY34" fmla="*/ 553132 h 872589"/>
                  <a:gd name="connsiteX35" fmla="*/ 0 w 1957141"/>
                  <a:gd name="connsiteY35" fmla="*/ 387628 h 872589"/>
                  <a:gd name="connsiteX36" fmla="*/ 58248 w 1957141"/>
                  <a:gd name="connsiteY36" fmla="*/ 181474 h 872589"/>
                  <a:gd name="connsiteX37" fmla="*/ 225712 w 1957141"/>
                  <a:gd name="connsiteY37" fmla="*/ 33391 h 872589"/>
                  <a:gd name="connsiteX38" fmla="*/ 387351 w 1957141"/>
                  <a:gd name="connsiteY38" fmla="*/ 0 h 8725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1957141" h="872589">
                    <a:moveTo>
                      <a:pt x="387351" y="0"/>
                    </a:moveTo>
                    <a:lnTo>
                      <a:pt x="978571" y="0"/>
                    </a:lnTo>
                    <a:lnTo>
                      <a:pt x="1036819" y="0"/>
                    </a:lnTo>
                    <a:lnTo>
                      <a:pt x="1183895" y="0"/>
                    </a:lnTo>
                    <a:lnTo>
                      <a:pt x="1569790" y="0"/>
                    </a:lnTo>
                    <a:cubicBezTo>
                      <a:pt x="1628038" y="0"/>
                      <a:pt x="1683374" y="11614"/>
                      <a:pt x="1731429" y="33391"/>
                    </a:cubicBezTo>
                    <a:cubicBezTo>
                      <a:pt x="1779484" y="55168"/>
                      <a:pt x="1821714" y="85656"/>
                      <a:pt x="1855207" y="123402"/>
                    </a:cubicBezTo>
                    <a:cubicBezTo>
                      <a:pt x="1922192" y="195992"/>
                      <a:pt x="1955685" y="291810"/>
                      <a:pt x="1957141" y="387628"/>
                    </a:cubicBezTo>
                    <a:cubicBezTo>
                      <a:pt x="1957141" y="442796"/>
                      <a:pt x="1944035" y="500867"/>
                      <a:pt x="1917823" y="553132"/>
                    </a:cubicBezTo>
                    <a:cubicBezTo>
                      <a:pt x="1893068" y="602493"/>
                      <a:pt x="1858119" y="654757"/>
                      <a:pt x="1820258" y="707021"/>
                    </a:cubicBezTo>
                    <a:cubicBezTo>
                      <a:pt x="1782396" y="759286"/>
                      <a:pt x="1741623" y="811550"/>
                      <a:pt x="1702305" y="856556"/>
                    </a:cubicBezTo>
                    <a:lnTo>
                      <a:pt x="1688869" y="872415"/>
                    </a:lnTo>
                    <a:lnTo>
                      <a:pt x="1659055" y="836360"/>
                    </a:lnTo>
                    <a:lnTo>
                      <a:pt x="1550890" y="747192"/>
                    </a:lnTo>
                    <a:lnTo>
                      <a:pt x="1587447" y="704299"/>
                    </a:lnTo>
                    <a:cubicBezTo>
                      <a:pt x="1615296" y="670001"/>
                      <a:pt x="1643328" y="633706"/>
                      <a:pt x="1668812" y="598137"/>
                    </a:cubicBezTo>
                    <a:cubicBezTo>
                      <a:pt x="1703761" y="551680"/>
                      <a:pt x="1734341" y="505223"/>
                      <a:pt x="1751816" y="470380"/>
                    </a:cubicBezTo>
                    <a:cubicBezTo>
                      <a:pt x="1763466" y="444248"/>
                      <a:pt x="1770747" y="416664"/>
                      <a:pt x="1770747" y="387628"/>
                    </a:cubicBezTo>
                    <a:cubicBezTo>
                      <a:pt x="1770747" y="349881"/>
                      <a:pt x="1759097" y="310683"/>
                      <a:pt x="1738710" y="278744"/>
                    </a:cubicBezTo>
                    <a:cubicBezTo>
                      <a:pt x="1719779" y="245353"/>
                      <a:pt x="1690655" y="219220"/>
                      <a:pt x="1655706" y="203251"/>
                    </a:cubicBezTo>
                    <a:cubicBezTo>
                      <a:pt x="1630951" y="193088"/>
                      <a:pt x="1603283" y="185829"/>
                      <a:pt x="1569790" y="185829"/>
                    </a:cubicBezTo>
                    <a:lnTo>
                      <a:pt x="978571" y="185829"/>
                    </a:lnTo>
                    <a:lnTo>
                      <a:pt x="387351" y="185829"/>
                    </a:lnTo>
                    <a:cubicBezTo>
                      <a:pt x="353858" y="185829"/>
                      <a:pt x="326190" y="193088"/>
                      <a:pt x="301435" y="203251"/>
                    </a:cubicBezTo>
                    <a:cubicBezTo>
                      <a:pt x="278135" y="213413"/>
                      <a:pt x="257748" y="229383"/>
                      <a:pt x="240274" y="248256"/>
                    </a:cubicBezTo>
                    <a:cubicBezTo>
                      <a:pt x="206781" y="284551"/>
                      <a:pt x="186394" y="336815"/>
                      <a:pt x="186394" y="387628"/>
                    </a:cubicBezTo>
                    <a:cubicBezTo>
                      <a:pt x="186394" y="416664"/>
                      <a:pt x="193675" y="444248"/>
                      <a:pt x="205325" y="470380"/>
                    </a:cubicBezTo>
                    <a:cubicBezTo>
                      <a:pt x="222800" y="503771"/>
                      <a:pt x="250467" y="548776"/>
                      <a:pt x="283960" y="593782"/>
                    </a:cubicBezTo>
                    <a:cubicBezTo>
                      <a:pt x="317453" y="638787"/>
                      <a:pt x="355314" y="686696"/>
                      <a:pt x="390263" y="728798"/>
                    </a:cubicBezTo>
                    <a:lnTo>
                      <a:pt x="406062" y="747606"/>
                    </a:lnTo>
                    <a:lnTo>
                      <a:pt x="298269" y="836360"/>
                    </a:lnTo>
                    <a:lnTo>
                      <a:pt x="268284" y="872589"/>
                    </a:lnTo>
                    <a:lnTo>
                      <a:pt x="224984" y="821350"/>
                    </a:lnTo>
                    <a:cubicBezTo>
                      <a:pt x="195495" y="785055"/>
                      <a:pt x="165279" y="746220"/>
                      <a:pt x="136883" y="707021"/>
                    </a:cubicBezTo>
                    <a:cubicBezTo>
                      <a:pt x="99022" y="654757"/>
                      <a:pt x="64073" y="602493"/>
                      <a:pt x="39318" y="553132"/>
                    </a:cubicBezTo>
                    <a:cubicBezTo>
                      <a:pt x="13106" y="500867"/>
                      <a:pt x="0" y="442796"/>
                      <a:pt x="0" y="387628"/>
                    </a:cubicBezTo>
                    <a:cubicBezTo>
                      <a:pt x="0" y="315038"/>
                      <a:pt x="20387" y="243901"/>
                      <a:pt x="58248" y="181474"/>
                    </a:cubicBezTo>
                    <a:cubicBezTo>
                      <a:pt x="96110" y="119047"/>
                      <a:pt x="152902" y="65331"/>
                      <a:pt x="225712" y="33391"/>
                    </a:cubicBezTo>
                    <a:cubicBezTo>
                      <a:pt x="273767" y="11614"/>
                      <a:pt x="329103" y="0"/>
                      <a:pt x="387351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90" name="Freeform 26">
                <a:extLst>
                  <a:ext uri="{FF2B5EF4-FFF2-40B4-BE49-F238E27FC236}">
                    <a16:creationId xmlns:a16="http://schemas.microsoft.com/office/drawing/2014/main" id="{20D269CC-0FD6-4226-86BD-2788553D721B}"/>
                  </a:ext>
                </a:extLst>
              </p:cNvPr>
              <p:cNvSpPr/>
              <p:nvPr/>
            </p:nvSpPr>
            <p:spPr>
              <a:xfrm>
                <a:off x="9180285" y="2211572"/>
                <a:ext cx="2105248" cy="1881964"/>
              </a:xfrm>
              <a:custGeom>
                <a:avLst/>
                <a:gdLst>
                  <a:gd name="connsiteX0" fmla="*/ 1052624 w 2105248"/>
                  <a:gd name="connsiteY0" fmla="*/ 0 h 1881964"/>
                  <a:gd name="connsiteX1" fmla="*/ 2105248 w 2105248"/>
                  <a:gd name="connsiteY1" fmla="*/ 1052624 h 1881964"/>
                  <a:gd name="connsiteX2" fmla="*/ 1722191 w 2105248"/>
                  <a:gd name="connsiteY2" fmla="*/ 1864880 h 1881964"/>
                  <a:gd name="connsiteX3" fmla="*/ 1699344 w 2105248"/>
                  <a:gd name="connsiteY3" fmla="*/ 1881964 h 1881964"/>
                  <a:gd name="connsiteX4" fmla="*/ 405904 w 2105248"/>
                  <a:gd name="connsiteY4" fmla="*/ 1881964 h 1881964"/>
                  <a:gd name="connsiteX5" fmla="*/ 383057 w 2105248"/>
                  <a:gd name="connsiteY5" fmla="*/ 1864880 h 1881964"/>
                  <a:gd name="connsiteX6" fmla="*/ 0 w 2105248"/>
                  <a:gd name="connsiteY6" fmla="*/ 1052624 h 1881964"/>
                  <a:gd name="connsiteX7" fmla="*/ 1052624 w 2105248"/>
                  <a:gd name="connsiteY7" fmla="*/ 0 h 18819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05248" h="1881964">
                    <a:moveTo>
                      <a:pt x="1052624" y="0"/>
                    </a:moveTo>
                    <a:cubicBezTo>
                      <a:pt x="1633972" y="0"/>
                      <a:pt x="2105248" y="471276"/>
                      <a:pt x="2105248" y="1052624"/>
                    </a:cubicBezTo>
                    <a:cubicBezTo>
                      <a:pt x="2105248" y="1379632"/>
                      <a:pt x="1956133" y="1671813"/>
                      <a:pt x="1722191" y="1864880"/>
                    </a:cubicBezTo>
                    <a:lnTo>
                      <a:pt x="1699344" y="1881964"/>
                    </a:lnTo>
                    <a:lnTo>
                      <a:pt x="405904" y="1881964"/>
                    </a:lnTo>
                    <a:lnTo>
                      <a:pt x="383057" y="1864880"/>
                    </a:lnTo>
                    <a:cubicBezTo>
                      <a:pt x="149115" y="1671813"/>
                      <a:pt x="0" y="1379632"/>
                      <a:pt x="0" y="1052624"/>
                    </a:cubicBezTo>
                    <a:cubicBezTo>
                      <a:pt x="0" y="471276"/>
                      <a:pt x="471276" y="0"/>
                      <a:pt x="1052624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88" name="TextBox 387">
              <a:extLst>
                <a:ext uri="{FF2B5EF4-FFF2-40B4-BE49-F238E27FC236}">
                  <a16:creationId xmlns:a16="http://schemas.microsoft.com/office/drawing/2014/main" id="{876BB21C-F69D-49E9-8230-7520E6D09B4B}"/>
                </a:ext>
              </a:extLst>
            </p:cNvPr>
            <p:cNvSpPr txBox="1"/>
            <p:nvPr/>
          </p:nvSpPr>
          <p:spPr>
            <a:xfrm>
              <a:off x="9117516" y="2220152"/>
              <a:ext cx="729774" cy="502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accent1"/>
                  </a:solidFill>
                  <a:latin typeface="+mj-lt"/>
                  <a:cs typeface="Arial" panose="020B0604020202020204" pitchFamily="34" charset="0"/>
                </a:rPr>
                <a:t>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11296</TotalTime>
  <Words>167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21</cp:revision>
  <dcterms:created xsi:type="dcterms:W3CDTF">2018-02-18T19:39:47Z</dcterms:created>
  <dcterms:modified xsi:type="dcterms:W3CDTF">2019-04-29T04:06:18Z</dcterms:modified>
</cp:coreProperties>
</file>