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0" name="Block Arc 339">
            <a:extLst>
              <a:ext uri="{FF2B5EF4-FFF2-40B4-BE49-F238E27FC236}">
                <a16:creationId xmlns:a16="http://schemas.microsoft.com/office/drawing/2014/main" id="{D8A07F23-7DC1-479E-A40B-134B3FAD00EE}"/>
              </a:ext>
            </a:extLst>
          </p:cNvPr>
          <p:cNvSpPr/>
          <p:nvPr/>
        </p:nvSpPr>
        <p:spPr>
          <a:xfrm rot="16200000">
            <a:off x="936469" y="4822578"/>
            <a:ext cx="1234284" cy="1234284"/>
          </a:xfrm>
          <a:prstGeom prst="blockArc">
            <a:avLst>
              <a:gd name="adj1" fmla="val 5367016"/>
              <a:gd name="adj2" fmla="val 206845"/>
              <a:gd name="adj3" fmla="val 1700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41" name="Block Arc 340">
            <a:extLst>
              <a:ext uri="{FF2B5EF4-FFF2-40B4-BE49-F238E27FC236}">
                <a16:creationId xmlns:a16="http://schemas.microsoft.com/office/drawing/2014/main" id="{8BCC8869-8EB8-4514-B20D-808C4FFE7863}"/>
              </a:ext>
            </a:extLst>
          </p:cNvPr>
          <p:cNvSpPr/>
          <p:nvPr/>
        </p:nvSpPr>
        <p:spPr>
          <a:xfrm rot="16200000">
            <a:off x="936469" y="3350385"/>
            <a:ext cx="1234284" cy="1234284"/>
          </a:xfrm>
          <a:prstGeom prst="blockArc">
            <a:avLst>
              <a:gd name="adj1" fmla="val 5367016"/>
              <a:gd name="adj2" fmla="val 206845"/>
              <a:gd name="adj3" fmla="val 1700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42" name="Block Arc 341">
            <a:extLst>
              <a:ext uri="{FF2B5EF4-FFF2-40B4-BE49-F238E27FC236}">
                <a16:creationId xmlns:a16="http://schemas.microsoft.com/office/drawing/2014/main" id="{773111E9-5F63-4775-8DFC-89A0E7A26BCF}"/>
              </a:ext>
            </a:extLst>
          </p:cNvPr>
          <p:cNvSpPr/>
          <p:nvPr/>
        </p:nvSpPr>
        <p:spPr>
          <a:xfrm rot="16200000">
            <a:off x="936469" y="1895776"/>
            <a:ext cx="1234284" cy="1234284"/>
          </a:xfrm>
          <a:prstGeom prst="blockArc">
            <a:avLst>
              <a:gd name="adj1" fmla="val 5367016"/>
              <a:gd name="adj2" fmla="val 206845"/>
              <a:gd name="adj3" fmla="val 1700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B59844B9-251D-426E-A78B-ACBB6EA795B1}"/>
              </a:ext>
            </a:extLst>
          </p:cNvPr>
          <p:cNvGrpSpPr/>
          <p:nvPr/>
        </p:nvGrpSpPr>
        <p:grpSpPr>
          <a:xfrm rot="10800000">
            <a:off x="6096000" y="1859239"/>
            <a:ext cx="6095998" cy="4197623"/>
            <a:chOff x="-878469" y="1992977"/>
            <a:chExt cx="3513872" cy="3638888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CF939FBA-979A-49C6-B9F9-0E16E40203EC}"/>
                </a:ext>
              </a:extLst>
            </p:cNvPr>
            <p:cNvSpPr/>
            <p:nvPr/>
          </p:nvSpPr>
          <p:spPr>
            <a:xfrm>
              <a:off x="-878469" y="1992985"/>
              <a:ext cx="3434246" cy="36388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0E5D1C77-79B1-48A3-9A8C-18D2103CA79C}"/>
                </a:ext>
              </a:extLst>
            </p:cNvPr>
            <p:cNvSpPr/>
            <p:nvPr/>
          </p:nvSpPr>
          <p:spPr>
            <a:xfrm>
              <a:off x="2589684" y="1992977"/>
              <a:ext cx="45719" cy="36388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46" name="그룹 10">
            <a:extLst>
              <a:ext uri="{FF2B5EF4-FFF2-40B4-BE49-F238E27FC236}">
                <a16:creationId xmlns:a16="http://schemas.microsoft.com/office/drawing/2014/main" id="{5F413F1A-DA02-4A06-91AB-9A2DCC922F91}"/>
              </a:ext>
            </a:extLst>
          </p:cNvPr>
          <p:cNvGrpSpPr/>
          <p:nvPr/>
        </p:nvGrpSpPr>
        <p:grpSpPr>
          <a:xfrm>
            <a:off x="2351061" y="2071911"/>
            <a:ext cx="3504617" cy="898635"/>
            <a:chOff x="1688705" y="2043404"/>
            <a:chExt cx="2587987" cy="811080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A22234C6-C343-4E88-B5AE-8E877AC7C5F4}"/>
                </a:ext>
              </a:extLst>
            </p:cNvPr>
            <p:cNvSpPr txBox="1"/>
            <p:nvPr/>
          </p:nvSpPr>
          <p:spPr>
            <a:xfrm>
              <a:off x="1691680" y="2043404"/>
              <a:ext cx="2585012" cy="2777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09A8F013-470C-4D77-BA3C-C03E217CBF22}"/>
                </a:ext>
              </a:extLst>
            </p:cNvPr>
            <p:cNvSpPr txBox="1"/>
            <p:nvPr/>
          </p:nvSpPr>
          <p:spPr>
            <a:xfrm>
              <a:off x="1688705" y="2271125"/>
              <a:ext cx="2587987" cy="583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349" name="그룹 20">
            <a:extLst>
              <a:ext uri="{FF2B5EF4-FFF2-40B4-BE49-F238E27FC236}">
                <a16:creationId xmlns:a16="http://schemas.microsoft.com/office/drawing/2014/main" id="{42FDB2B8-9265-481E-A796-3434AA5A9696}"/>
              </a:ext>
            </a:extLst>
          </p:cNvPr>
          <p:cNvGrpSpPr/>
          <p:nvPr/>
        </p:nvGrpSpPr>
        <p:grpSpPr>
          <a:xfrm>
            <a:off x="2351061" y="3526525"/>
            <a:ext cx="3504617" cy="898635"/>
            <a:chOff x="1688705" y="3410133"/>
            <a:chExt cx="2587987" cy="811080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85A2B3D7-5E50-446F-944F-097FE9E91DB3}"/>
                </a:ext>
              </a:extLst>
            </p:cNvPr>
            <p:cNvSpPr txBox="1"/>
            <p:nvPr/>
          </p:nvSpPr>
          <p:spPr>
            <a:xfrm>
              <a:off x="1691680" y="3410133"/>
              <a:ext cx="2585012" cy="2777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5F7C7E22-6B0F-4552-8AB0-5D22C22DB208}"/>
                </a:ext>
              </a:extLst>
            </p:cNvPr>
            <p:cNvSpPr txBox="1"/>
            <p:nvPr/>
          </p:nvSpPr>
          <p:spPr>
            <a:xfrm>
              <a:off x="1688705" y="3637854"/>
              <a:ext cx="2587987" cy="583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352" name="그룹 21">
            <a:extLst>
              <a:ext uri="{FF2B5EF4-FFF2-40B4-BE49-F238E27FC236}">
                <a16:creationId xmlns:a16="http://schemas.microsoft.com/office/drawing/2014/main" id="{A2BFDE5D-6CF5-482D-BED8-FB02CB5F7A32}"/>
              </a:ext>
            </a:extLst>
          </p:cNvPr>
          <p:cNvGrpSpPr/>
          <p:nvPr/>
        </p:nvGrpSpPr>
        <p:grpSpPr>
          <a:xfrm>
            <a:off x="2351061" y="4998718"/>
            <a:ext cx="3504617" cy="898635"/>
            <a:chOff x="1688705" y="4776862"/>
            <a:chExt cx="2587987" cy="811080"/>
          </a:xfrm>
        </p:grpSpPr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13EA46AD-7143-4161-9FFC-8DAE5AD43E1B}"/>
                </a:ext>
              </a:extLst>
            </p:cNvPr>
            <p:cNvSpPr txBox="1"/>
            <p:nvPr/>
          </p:nvSpPr>
          <p:spPr>
            <a:xfrm>
              <a:off x="1691680" y="4776862"/>
              <a:ext cx="2585012" cy="2777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5383B041-6FEC-452F-AFE6-BA1B5C35307F}"/>
                </a:ext>
              </a:extLst>
            </p:cNvPr>
            <p:cNvSpPr txBox="1"/>
            <p:nvPr/>
          </p:nvSpPr>
          <p:spPr>
            <a:xfrm>
              <a:off x="1688705" y="5004583"/>
              <a:ext cx="2587987" cy="583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355" name="그룹 9">
            <a:extLst>
              <a:ext uri="{FF2B5EF4-FFF2-40B4-BE49-F238E27FC236}">
                <a16:creationId xmlns:a16="http://schemas.microsoft.com/office/drawing/2014/main" id="{EF15A97D-144A-4C17-9598-BC7A766BEFB8}"/>
              </a:ext>
            </a:extLst>
          </p:cNvPr>
          <p:cNvGrpSpPr/>
          <p:nvPr/>
        </p:nvGrpSpPr>
        <p:grpSpPr>
          <a:xfrm>
            <a:off x="6456041" y="2105847"/>
            <a:ext cx="4874876" cy="1106575"/>
            <a:chOff x="4932040" y="2183693"/>
            <a:chExt cx="4032448" cy="1106575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94E6EC3D-CCA7-40A9-BFFE-9661AA94FBB2}"/>
                </a:ext>
              </a:extLst>
            </p:cNvPr>
            <p:cNvSpPr txBox="1"/>
            <p:nvPr/>
          </p:nvSpPr>
          <p:spPr>
            <a:xfrm>
              <a:off x="4932040" y="2183693"/>
              <a:ext cx="4001698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0" b="1" dirty="0">
                  <a:solidFill>
                    <a:schemeClr val="bg1"/>
                  </a:solidFill>
                </a:rPr>
                <a:t>Content A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65B5CD2D-3362-4DE7-8547-6A1FBD34E6F4}"/>
                </a:ext>
              </a:extLst>
            </p:cNvPr>
            <p:cNvSpPr txBox="1"/>
            <p:nvPr/>
          </p:nvSpPr>
          <p:spPr>
            <a:xfrm>
              <a:off x="4939819" y="2643937"/>
              <a:ext cx="40246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8" name="그룹 8">
            <a:extLst>
              <a:ext uri="{FF2B5EF4-FFF2-40B4-BE49-F238E27FC236}">
                <a16:creationId xmlns:a16="http://schemas.microsoft.com/office/drawing/2014/main" id="{41E64D1D-8406-4D26-A959-04B460815BFA}"/>
              </a:ext>
            </a:extLst>
          </p:cNvPr>
          <p:cNvGrpSpPr/>
          <p:nvPr/>
        </p:nvGrpSpPr>
        <p:grpSpPr>
          <a:xfrm>
            <a:off x="6471416" y="3401992"/>
            <a:ext cx="4856288" cy="1106575"/>
            <a:chOff x="4947415" y="3479837"/>
            <a:chExt cx="4017073" cy="1106575"/>
          </a:xfrm>
        </p:grpSpPr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A38309CE-AC5E-49B6-8928-6E9BF060EBD7}"/>
                </a:ext>
              </a:extLst>
            </p:cNvPr>
            <p:cNvSpPr txBox="1"/>
            <p:nvPr/>
          </p:nvSpPr>
          <p:spPr>
            <a:xfrm>
              <a:off x="4947415" y="3479837"/>
              <a:ext cx="4001698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0" b="1" dirty="0">
                  <a:solidFill>
                    <a:schemeClr val="bg1"/>
                  </a:solidFill>
                </a:rPr>
                <a:t>Content B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7F97FE0C-9363-46E7-9627-363BB3351663}"/>
                </a:ext>
              </a:extLst>
            </p:cNvPr>
            <p:cNvSpPr txBox="1"/>
            <p:nvPr/>
          </p:nvSpPr>
          <p:spPr>
            <a:xfrm>
              <a:off x="4955194" y="3940081"/>
              <a:ext cx="4009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1" name="그룹 5">
            <a:extLst>
              <a:ext uri="{FF2B5EF4-FFF2-40B4-BE49-F238E27FC236}">
                <a16:creationId xmlns:a16="http://schemas.microsoft.com/office/drawing/2014/main" id="{FFD7ABC9-CAB0-4BD3-96A9-8EFEF0423A92}"/>
              </a:ext>
            </a:extLst>
          </p:cNvPr>
          <p:cNvGrpSpPr/>
          <p:nvPr/>
        </p:nvGrpSpPr>
        <p:grpSpPr>
          <a:xfrm>
            <a:off x="6486792" y="4626127"/>
            <a:ext cx="4837701" cy="1106575"/>
            <a:chOff x="4962790" y="4703973"/>
            <a:chExt cx="4001698" cy="1106575"/>
          </a:xfrm>
        </p:grpSpPr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68598876-8E21-448D-8213-23849A6CE446}"/>
                </a:ext>
              </a:extLst>
            </p:cNvPr>
            <p:cNvSpPr txBox="1"/>
            <p:nvPr/>
          </p:nvSpPr>
          <p:spPr>
            <a:xfrm>
              <a:off x="4962790" y="4703973"/>
              <a:ext cx="4001698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800" b="1" dirty="0">
                  <a:solidFill>
                    <a:schemeClr val="bg1"/>
                  </a:solidFill>
                </a:rPr>
                <a:t>Content C</a:t>
              </a:r>
              <a:endParaRPr lang="ko-KR" alt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6C80D717-C183-4740-B7B1-8733AC6279E2}"/>
                </a:ext>
              </a:extLst>
            </p:cNvPr>
            <p:cNvSpPr txBox="1"/>
            <p:nvPr/>
          </p:nvSpPr>
          <p:spPr>
            <a:xfrm>
              <a:off x="4970569" y="5164217"/>
              <a:ext cx="39939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364" name="Donut 8">
            <a:extLst>
              <a:ext uri="{FF2B5EF4-FFF2-40B4-BE49-F238E27FC236}">
                <a16:creationId xmlns:a16="http://schemas.microsoft.com/office/drawing/2014/main" id="{8528DDAF-EFA3-47F5-8BD6-DFD87A518A13}"/>
              </a:ext>
            </a:extLst>
          </p:cNvPr>
          <p:cNvSpPr/>
          <p:nvPr/>
        </p:nvSpPr>
        <p:spPr>
          <a:xfrm>
            <a:off x="1383374" y="5214434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65" name="Oval 7">
            <a:extLst>
              <a:ext uri="{FF2B5EF4-FFF2-40B4-BE49-F238E27FC236}">
                <a16:creationId xmlns:a16="http://schemas.microsoft.com/office/drawing/2014/main" id="{2212D46A-B18E-4FC4-83DE-80C4D7A08F02}"/>
              </a:ext>
            </a:extLst>
          </p:cNvPr>
          <p:cNvSpPr/>
          <p:nvPr/>
        </p:nvSpPr>
        <p:spPr>
          <a:xfrm>
            <a:off x="1399522" y="3778819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6" name="Oval 21">
            <a:extLst>
              <a:ext uri="{FF2B5EF4-FFF2-40B4-BE49-F238E27FC236}">
                <a16:creationId xmlns:a16="http://schemas.microsoft.com/office/drawing/2014/main" id="{2857C3CC-E10C-4886-9D81-BF7FD5DBE5B7}"/>
              </a:ext>
            </a:extLst>
          </p:cNvPr>
          <p:cNvSpPr>
            <a:spLocks noChangeAspect="1"/>
          </p:cNvSpPr>
          <p:nvPr/>
        </p:nvSpPr>
        <p:spPr>
          <a:xfrm>
            <a:off x="1370110" y="232421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212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2019-04-25T06:29:37Z</dcterms:modified>
</cp:coreProperties>
</file>