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E3ECD3C-879C-4C0B-86B0-02796502858C}"/>
              </a:ext>
            </a:extLst>
          </p:cNvPr>
          <p:cNvGrpSpPr/>
          <p:nvPr/>
        </p:nvGrpSpPr>
        <p:grpSpPr>
          <a:xfrm>
            <a:off x="1779363" y="3419650"/>
            <a:ext cx="1295404" cy="1295403"/>
            <a:chOff x="1779363" y="3419650"/>
            <a:chExt cx="1295404" cy="1295403"/>
          </a:xfrm>
        </p:grpSpPr>
        <p:sp>
          <p:nvSpPr>
            <p:cNvPr id="33" name="Teardrop 32">
              <a:extLst>
                <a:ext uri="{FF2B5EF4-FFF2-40B4-BE49-F238E27FC236}">
                  <a16:creationId xmlns:a16="http://schemas.microsoft.com/office/drawing/2014/main" id="{71F1147C-39AC-4A8F-B205-6DC7ED3489C2}"/>
                </a:ext>
              </a:extLst>
            </p:cNvPr>
            <p:cNvSpPr/>
            <p:nvPr/>
          </p:nvSpPr>
          <p:spPr>
            <a:xfrm>
              <a:off x="1779363" y="3419650"/>
              <a:ext cx="1295404" cy="1295403"/>
            </a:xfrm>
            <a:prstGeom prst="teardrop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Teardrop 33">
              <a:extLst>
                <a:ext uri="{FF2B5EF4-FFF2-40B4-BE49-F238E27FC236}">
                  <a16:creationId xmlns:a16="http://schemas.microsoft.com/office/drawing/2014/main" id="{4EF34A60-D5BE-43E0-A89A-3F329D9F9935}"/>
                </a:ext>
              </a:extLst>
            </p:cNvPr>
            <p:cNvSpPr/>
            <p:nvPr/>
          </p:nvSpPr>
          <p:spPr>
            <a:xfrm>
              <a:off x="1893418" y="3524942"/>
              <a:ext cx="1084819" cy="1084818"/>
            </a:xfrm>
            <a:prstGeom prst="teardrop">
              <a:avLst/>
            </a:pr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6911201-CB34-486B-AA0A-7AD1265509A7}"/>
              </a:ext>
            </a:extLst>
          </p:cNvPr>
          <p:cNvGrpSpPr/>
          <p:nvPr/>
        </p:nvGrpSpPr>
        <p:grpSpPr>
          <a:xfrm>
            <a:off x="2603276" y="4772028"/>
            <a:ext cx="1295404" cy="1295403"/>
            <a:chOff x="2603276" y="4772028"/>
            <a:chExt cx="1295404" cy="1295403"/>
          </a:xfrm>
        </p:grpSpPr>
        <p:sp>
          <p:nvSpPr>
            <p:cNvPr id="36" name="Teardrop 35">
              <a:extLst>
                <a:ext uri="{FF2B5EF4-FFF2-40B4-BE49-F238E27FC236}">
                  <a16:creationId xmlns:a16="http://schemas.microsoft.com/office/drawing/2014/main" id="{DDA745EE-61DC-4236-9B81-026DC530B837}"/>
                </a:ext>
              </a:extLst>
            </p:cNvPr>
            <p:cNvSpPr/>
            <p:nvPr/>
          </p:nvSpPr>
          <p:spPr>
            <a:xfrm>
              <a:off x="2603276" y="4772028"/>
              <a:ext cx="1295404" cy="1295403"/>
            </a:xfrm>
            <a:prstGeom prst="teardrop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Teardrop 36">
              <a:extLst>
                <a:ext uri="{FF2B5EF4-FFF2-40B4-BE49-F238E27FC236}">
                  <a16:creationId xmlns:a16="http://schemas.microsoft.com/office/drawing/2014/main" id="{85120DED-776C-4D67-AA42-0FE4D4D2770F}"/>
                </a:ext>
              </a:extLst>
            </p:cNvPr>
            <p:cNvSpPr/>
            <p:nvPr/>
          </p:nvSpPr>
          <p:spPr>
            <a:xfrm>
              <a:off x="2707042" y="4877319"/>
              <a:ext cx="1084819" cy="1084818"/>
            </a:xfrm>
            <a:prstGeom prst="teardrop">
              <a:avLst/>
            </a:pr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98BB0D2-5976-438D-8ABA-AE9D966675FA}"/>
              </a:ext>
            </a:extLst>
          </p:cNvPr>
          <p:cNvGrpSpPr/>
          <p:nvPr/>
        </p:nvGrpSpPr>
        <p:grpSpPr>
          <a:xfrm>
            <a:off x="955451" y="2067273"/>
            <a:ext cx="1295404" cy="1295403"/>
            <a:chOff x="955451" y="2067273"/>
            <a:chExt cx="1295404" cy="1295403"/>
          </a:xfrm>
        </p:grpSpPr>
        <p:sp>
          <p:nvSpPr>
            <p:cNvPr id="39" name="Teardrop 38">
              <a:extLst>
                <a:ext uri="{FF2B5EF4-FFF2-40B4-BE49-F238E27FC236}">
                  <a16:creationId xmlns:a16="http://schemas.microsoft.com/office/drawing/2014/main" id="{AC1357BB-0CD5-4FF0-8782-EC0D76CAC0DD}"/>
                </a:ext>
              </a:extLst>
            </p:cNvPr>
            <p:cNvSpPr/>
            <p:nvPr/>
          </p:nvSpPr>
          <p:spPr>
            <a:xfrm>
              <a:off x="955451" y="2067273"/>
              <a:ext cx="1295404" cy="1295403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Teardrop 39">
              <a:extLst>
                <a:ext uri="{FF2B5EF4-FFF2-40B4-BE49-F238E27FC236}">
                  <a16:creationId xmlns:a16="http://schemas.microsoft.com/office/drawing/2014/main" id="{77D2C348-6553-4226-ACC1-F580EDB5ADC5}"/>
                </a:ext>
              </a:extLst>
            </p:cNvPr>
            <p:cNvSpPr/>
            <p:nvPr/>
          </p:nvSpPr>
          <p:spPr>
            <a:xfrm>
              <a:off x="1060744" y="2172565"/>
              <a:ext cx="1084819" cy="1084818"/>
            </a:xfrm>
            <a:prstGeom prst="teardrop">
              <a:avLst/>
            </a:pr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A3566F86-1D30-40B9-88BE-F114C1D3F6D7}"/>
              </a:ext>
            </a:extLst>
          </p:cNvPr>
          <p:cNvSpPr txBox="1"/>
          <p:nvPr/>
        </p:nvSpPr>
        <p:spPr>
          <a:xfrm>
            <a:off x="2250855" y="2067273"/>
            <a:ext cx="1589741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A92B995-630F-4BF2-9A16-3D72A9CDAC92}"/>
              </a:ext>
            </a:extLst>
          </p:cNvPr>
          <p:cNvSpPr txBox="1"/>
          <p:nvPr/>
        </p:nvSpPr>
        <p:spPr>
          <a:xfrm>
            <a:off x="3074767" y="3419650"/>
            <a:ext cx="1589741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BD71FA1-2AAE-4E75-A947-63EE16280F09}"/>
              </a:ext>
            </a:extLst>
          </p:cNvPr>
          <p:cNvSpPr txBox="1"/>
          <p:nvPr/>
        </p:nvSpPr>
        <p:spPr>
          <a:xfrm>
            <a:off x="3898679" y="4772027"/>
            <a:ext cx="1589741" cy="276999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4" name="Freeform 18">
            <a:extLst>
              <a:ext uri="{FF2B5EF4-FFF2-40B4-BE49-F238E27FC236}">
                <a16:creationId xmlns:a16="http://schemas.microsoft.com/office/drawing/2014/main" id="{64D56428-FD89-4C1A-ADCC-73386FF5F829}"/>
              </a:ext>
            </a:extLst>
          </p:cNvPr>
          <p:cNvSpPr/>
          <p:nvPr/>
        </p:nvSpPr>
        <p:spPr>
          <a:xfrm>
            <a:off x="2133536" y="3785206"/>
            <a:ext cx="556495" cy="449132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5" name="Rounded Rectangle 27">
            <a:extLst>
              <a:ext uri="{FF2B5EF4-FFF2-40B4-BE49-F238E27FC236}">
                <a16:creationId xmlns:a16="http://schemas.microsoft.com/office/drawing/2014/main" id="{CFFECE02-0076-41BE-BA7C-229B9751DFAE}"/>
              </a:ext>
            </a:extLst>
          </p:cNvPr>
          <p:cNvSpPr/>
          <p:nvPr/>
        </p:nvSpPr>
        <p:spPr>
          <a:xfrm>
            <a:off x="1421215" y="2539425"/>
            <a:ext cx="413112" cy="317326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6" name="Rounded Rectangle 5">
            <a:extLst>
              <a:ext uri="{FF2B5EF4-FFF2-40B4-BE49-F238E27FC236}">
                <a16:creationId xmlns:a16="http://schemas.microsoft.com/office/drawing/2014/main" id="{5F72C0C7-0996-49D9-8DC1-7BA4E6EE407B}"/>
              </a:ext>
            </a:extLst>
          </p:cNvPr>
          <p:cNvSpPr/>
          <p:nvPr/>
        </p:nvSpPr>
        <p:spPr>
          <a:xfrm flipH="1">
            <a:off x="3074767" y="5238499"/>
            <a:ext cx="439377" cy="362459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96CA7844-D224-401D-9B17-E49B00D14D45}"/>
              </a:ext>
            </a:extLst>
          </p:cNvPr>
          <p:cNvGrpSpPr/>
          <p:nvPr/>
        </p:nvGrpSpPr>
        <p:grpSpPr>
          <a:xfrm>
            <a:off x="3938279" y="2050788"/>
            <a:ext cx="5652880" cy="738664"/>
            <a:chOff x="3017859" y="4283314"/>
            <a:chExt cx="1847919" cy="738664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61D89EC0-E8D4-43FF-BE1D-FC04ABA3282D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8C819533-0B04-43DA-8635-B045F36B8E2E}"/>
                </a:ext>
              </a:extLst>
            </p:cNvPr>
            <p:cNvSpPr txBox="1"/>
            <p:nvPr/>
          </p:nvSpPr>
          <p:spPr>
            <a:xfrm>
              <a:off x="3017859" y="4283314"/>
              <a:ext cx="18479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71D89DD7-C75D-4769-ACBA-20B71D24E2BB}"/>
              </a:ext>
            </a:extLst>
          </p:cNvPr>
          <p:cNvGrpSpPr/>
          <p:nvPr/>
        </p:nvGrpSpPr>
        <p:grpSpPr>
          <a:xfrm>
            <a:off x="4760974" y="3437128"/>
            <a:ext cx="5652880" cy="738664"/>
            <a:chOff x="3017859" y="4283314"/>
            <a:chExt cx="1847919" cy="738664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33E9E092-A756-4C64-A2EA-BE7CF7DC1CAC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134924CC-D96D-4280-B688-8D18869A74BD}"/>
                </a:ext>
              </a:extLst>
            </p:cNvPr>
            <p:cNvSpPr txBox="1"/>
            <p:nvPr/>
          </p:nvSpPr>
          <p:spPr>
            <a:xfrm>
              <a:off x="3017859" y="4283314"/>
              <a:ext cx="18479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CFD943C-E616-411C-9F55-B1394F98747D}"/>
              </a:ext>
            </a:extLst>
          </p:cNvPr>
          <p:cNvGrpSpPr/>
          <p:nvPr/>
        </p:nvGrpSpPr>
        <p:grpSpPr>
          <a:xfrm>
            <a:off x="5583670" y="4823468"/>
            <a:ext cx="5652880" cy="738664"/>
            <a:chOff x="3017859" y="4283314"/>
            <a:chExt cx="1847919" cy="738664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5A4F2E5B-C423-4DDD-B6C6-A286FD78A777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7B460116-924F-4D41-B3A4-2D9BBB0582E5}"/>
                </a:ext>
              </a:extLst>
            </p:cNvPr>
            <p:cNvSpPr txBox="1"/>
            <p:nvPr/>
          </p:nvSpPr>
          <p:spPr>
            <a:xfrm>
              <a:off x="3017859" y="4283314"/>
              <a:ext cx="18479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113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</cp:revision>
  <dcterms:created xsi:type="dcterms:W3CDTF">2018-02-18T19:39:47Z</dcterms:created>
  <dcterms:modified xsi:type="dcterms:W3CDTF">2019-04-24T05:50:12Z</dcterms:modified>
</cp:coreProperties>
</file>