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95D7-4667-AB0D-644F8BB2FE4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95D7-4667-AB0D-644F8BB2FE4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5-95D7-4667-AB0D-644F8BB2FE4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95D7-4667-AB0D-644F8BB2FE40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60</c:v>
                </c:pt>
                <c:pt idx="2">
                  <c:v>90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5D7-4667-AB0D-644F8BB2F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771264512"/>
        <c:axId val="771266432"/>
      </c:barChart>
      <c:catAx>
        <c:axId val="77126451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71266432"/>
        <c:crosses val="autoZero"/>
        <c:auto val="1"/>
        <c:lblAlgn val="ctr"/>
        <c:lblOffset val="100"/>
        <c:noMultiLvlLbl val="0"/>
      </c:catAx>
      <c:valAx>
        <c:axId val="7712664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71264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657" name="Chart 2656">
            <a:extLst>
              <a:ext uri="{FF2B5EF4-FFF2-40B4-BE49-F238E27FC236}">
                <a16:creationId xmlns:a16="http://schemas.microsoft.com/office/drawing/2014/main" id="{5EC91FFB-BAA8-4C5F-B919-0DE8369BBF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325391"/>
              </p:ext>
            </p:extLst>
          </p:nvPr>
        </p:nvGraphicFramePr>
        <p:xfrm>
          <a:off x="803258" y="2998518"/>
          <a:ext cx="5546267" cy="2900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58" name="TextBox 2657">
            <a:extLst>
              <a:ext uri="{FF2B5EF4-FFF2-40B4-BE49-F238E27FC236}">
                <a16:creationId xmlns:a16="http://schemas.microsoft.com/office/drawing/2014/main" id="{A0594198-C2B7-4705-B2AE-C46B8F7CA3A1}"/>
              </a:ext>
            </a:extLst>
          </p:cNvPr>
          <p:cNvSpPr txBox="1"/>
          <p:nvPr/>
        </p:nvSpPr>
        <p:spPr>
          <a:xfrm>
            <a:off x="1273532" y="4475506"/>
            <a:ext cx="65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59" name="TextBox 2658">
            <a:extLst>
              <a:ext uri="{FF2B5EF4-FFF2-40B4-BE49-F238E27FC236}">
                <a16:creationId xmlns:a16="http://schemas.microsoft.com/office/drawing/2014/main" id="{2F50031F-92FA-4A16-9EB0-E38EE2BFFA5C}"/>
              </a:ext>
            </a:extLst>
          </p:cNvPr>
          <p:cNvSpPr txBox="1"/>
          <p:nvPr/>
        </p:nvSpPr>
        <p:spPr>
          <a:xfrm>
            <a:off x="2589885" y="4184984"/>
            <a:ext cx="65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60" name="TextBox 2659">
            <a:extLst>
              <a:ext uri="{FF2B5EF4-FFF2-40B4-BE49-F238E27FC236}">
                <a16:creationId xmlns:a16="http://schemas.microsoft.com/office/drawing/2014/main" id="{FF87C5B0-ED49-40A1-8EE1-9146892EE098}"/>
              </a:ext>
            </a:extLst>
          </p:cNvPr>
          <p:cNvSpPr txBox="1"/>
          <p:nvPr/>
        </p:nvSpPr>
        <p:spPr>
          <a:xfrm>
            <a:off x="3906238" y="3400574"/>
            <a:ext cx="65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90%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61" name="TextBox 2660">
            <a:extLst>
              <a:ext uri="{FF2B5EF4-FFF2-40B4-BE49-F238E27FC236}">
                <a16:creationId xmlns:a16="http://schemas.microsoft.com/office/drawing/2014/main" id="{8A39E7F3-D3A2-448A-8046-4EC7A4D407EE}"/>
              </a:ext>
            </a:extLst>
          </p:cNvPr>
          <p:cNvSpPr txBox="1"/>
          <p:nvPr/>
        </p:nvSpPr>
        <p:spPr>
          <a:xfrm>
            <a:off x="5222591" y="3683700"/>
            <a:ext cx="6556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62" name="TextBox 2661">
            <a:extLst>
              <a:ext uri="{FF2B5EF4-FFF2-40B4-BE49-F238E27FC236}">
                <a16:creationId xmlns:a16="http://schemas.microsoft.com/office/drawing/2014/main" id="{F05B88B3-4BD8-4B06-8F20-C600A0B41C55}"/>
              </a:ext>
            </a:extLst>
          </p:cNvPr>
          <p:cNvSpPr txBox="1"/>
          <p:nvPr/>
        </p:nvSpPr>
        <p:spPr>
          <a:xfrm>
            <a:off x="1131818" y="5819743"/>
            <a:ext cx="939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663" name="TextBox 2662">
            <a:extLst>
              <a:ext uri="{FF2B5EF4-FFF2-40B4-BE49-F238E27FC236}">
                <a16:creationId xmlns:a16="http://schemas.microsoft.com/office/drawing/2014/main" id="{DA5C40E5-E264-4A40-8581-72785378ADD4}"/>
              </a:ext>
            </a:extLst>
          </p:cNvPr>
          <p:cNvSpPr txBox="1"/>
          <p:nvPr/>
        </p:nvSpPr>
        <p:spPr>
          <a:xfrm>
            <a:off x="2448171" y="5819743"/>
            <a:ext cx="939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64" name="TextBox 2663">
            <a:extLst>
              <a:ext uri="{FF2B5EF4-FFF2-40B4-BE49-F238E27FC236}">
                <a16:creationId xmlns:a16="http://schemas.microsoft.com/office/drawing/2014/main" id="{59396D87-F0E0-4748-BD40-CD9C6844BB8C}"/>
              </a:ext>
            </a:extLst>
          </p:cNvPr>
          <p:cNvSpPr txBox="1"/>
          <p:nvPr/>
        </p:nvSpPr>
        <p:spPr>
          <a:xfrm>
            <a:off x="3764524" y="5819743"/>
            <a:ext cx="939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665" name="TextBox 2664">
            <a:extLst>
              <a:ext uri="{FF2B5EF4-FFF2-40B4-BE49-F238E27FC236}">
                <a16:creationId xmlns:a16="http://schemas.microsoft.com/office/drawing/2014/main" id="{98D80998-EC12-421E-8474-39F3BA406F5B}"/>
              </a:ext>
            </a:extLst>
          </p:cNvPr>
          <p:cNvSpPr txBox="1"/>
          <p:nvPr/>
        </p:nvSpPr>
        <p:spPr>
          <a:xfrm>
            <a:off x="5080877" y="5819743"/>
            <a:ext cx="939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Text Here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666" name="Isosceles Triangle 2665">
            <a:extLst>
              <a:ext uri="{FF2B5EF4-FFF2-40B4-BE49-F238E27FC236}">
                <a16:creationId xmlns:a16="http://schemas.microsoft.com/office/drawing/2014/main" id="{34238177-BD6D-4DC3-987A-EDC549AA2BE6}"/>
              </a:ext>
            </a:extLst>
          </p:cNvPr>
          <p:cNvSpPr/>
          <p:nvPr/>
        </p:nvSpPr>
        <p:spPr>
          <a:xfrm>
            <a:off x="1267252" y="3895441"/>
            <a:ext cx="668234" cy="576064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67" name="Isosceles Triangle 2666">
            <a:extLst>
              <a:ext uri="{FF2B5EF4-FFF2-40B4-BE49-F238E27FC236}">
                <a16:creationId xmlns:a16="http://schemas.microsoft.com/office/drawing/2014/main" id="{D64DE230-EDD8-4424-94F6-539E21422F42}"/>
              </a:ext>
            </a:extLst>
          </p:cNvPr>
          <p:cNvSpPr/>
          <p:nvPr/>
        </p:nvSpPr>
        <p:spPr>
          <a:xfrm>
            <a:off x="2583604" y="3608214"/>
            <a:ext cx="668234" cy="5760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68" name="Isosceles Triangle 2667">
            <a:extLst>
              <a:ext uri="{FF2B5EF4-FFF2-40B4-BE49-F238E27FC236}">
                <a16:creationId xmlns:a16="http://schemas.microsoft.com/office/drawing/2014/main" id="{8DB1D5AC-03A6-47D4-A8D3-6E87F2F72367}"/>
              </a:ext>
            </a:extLst>
          </p:cNvPr>
          <p:cNvSpPr/>
          <p:nvPr/>
        </p:nvSpPr>
        <p:spPr>
          <a:xfrm>
            <a:off x="3899958" y="2823001"/>
            <a:ext cx="668234" cy="576064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669" name="Isosceles Triangle 2668">
            <a:extLst>
              <a:ext uri="{FF2B5EF4-FFF2-40B4-BE49-F238E27FC236}">
                <a16:creationId xmlns:a16="http://schemas.microsoft.com/office/drawing/2014/main" id="{7D7186F1-49FD-4613-A275-990E2E99A50A}"/>
              </a:ext>
            </a:extLst>
          </p:cNvPr>
          <p:cNvSpPr/>
          <p:nvPr/>
        </p:nvSpPr>
        <p:spPr>
          <a:xfrm>
            <a:off x="5216310" y="3105424"/>
            <a:ext cx="668234" cy="576064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2670" name="그룹 23">
            <a:extLst>
              <a:ext uri="{FF2B5EF4-FFF2-40B4-BE49-F238E27FC236}">
                <a16:creationId xmlns:a16="http://schemas.microsoft.com/office/drawing/2014/main" id="{D5562815-97EC-4105-BCB9-879ACFC8AA80}"/>
              </a:ext>
            </a:extLst>
          </p:cNvPr>
          <p:cNvGrpSpPr/>
          <p:nvPr/>
        </p:nvGrpSpPr>
        <p:grpSpPr>
          <a:xfrm>
            <a:off x="7309501" y="1773028"/>
            <a:ext cx="3996000" cy="865797"/>
            <a:chOff x="7309501" y="1773026"/>
            <a:chExt cx="3996000" cy="865797"/>
          </a:xfrm>
        </p:grpSpPr>
        <p:sp>
          <p:nvSpPr>
            <p:cNvPr id="2671" name="TextBox 2670">
              <a:extLst>
                <a:ext uri="{FF2B5EF4-FFF2-40B4-BE49-F238E27FC236}">
                  <a16:creationId xmlns:a16="http://schemas.microsoft.com/office/drawing/2014/main" id="{3D89774D-EEB3-48AC-9F76-8667B6F1DC30}"/>
                </a:ext>
              </a:extLst>
            </p:cNvPr>
            <p:cNvSpPr txBox="1"/>
            <p:nvPr/>
          </p:nvSpPr>
          <p:spPr>
            <a:xfrm>
              <a:off x="7309501" y="1992492"/>
              <a:ext cx="39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672" name="TextBox 2671">
              <a:extLst>
                <a:ext uri="{FF2B5EF4-FFF2-40B4-BE49-F238E27FC236}">
                  <a16:creationId xmlns:a16="http://schemas.microsoft.com/office/drawing/2014/main" id="{8E04F5D8-86C7-4AFA-A5A0-C65B3424D2CE}"/>
                </a:ext>
              </a:extLst>
            </p:cNvPr>
            <p:cNvSpPr txBox="1"/>
            <p:nvPr/>
          </p:nvSpPr>
          <p:spPr>
            <a:xfrm>
              <a:off x="7309501" y="1773026"/>
              <a:ext cx="3996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673" name="그룹 7">
            <a:extLst>
              <a:ext uri="{FF2B5EF4-FFF2-40B4-BE49-F238E27FC236}">
                <a16:creationId xmlns:a16="http://schemas.microsoft.com/office/drawing/2014/main" id="{EFFFB354-2997-41BF-873C-F0F7BF9E6F20}"/>
              </a:ext>
            </a:extLst>
          </p:cNvPr>
          <p:cNvGrpSpPr/>
          <p:nvPr/>
        </p:nvGrpSpPr>
        <p:grpSpPr>
          <a:xfrm>
            <a:off x="7309501" y="2930151"/>
            <a:ext cx="3996000" cy="865797"/>
            <a:chOff x="7309501" y="2930149"/>
            <a:chExt cx="3996000" cy="865797"/>
          </a:xfrm>
        </p:grpSpPr>
        <p:sp>
          <p:nvSpPr>
            <p:cNvPr id="2674" name="TextBox 2673">
              <a:extLst>
                <a:ext uri="{FF2B5EF4-FFF2-40B4-BE49-F238E27FC236}">
                  <a16:creationId xmlns:a16="http://schemas.microsoft.com/office/drawing/2014/main" id="{59480B96-25D6-4949-9644-C94C26ED4147}"/>
                </a:ext>
              </a:extLst>
            </p:cNvPr>
            <p:cNvSpPr txBox="1"/>
            <p:nvPr/>
          </p:nvSpPr>
          <p:spPr>
            <a:xfrm>
              <a:off x="7309501" y="3149615"/>
              <a:ext cx="39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675" name="TextBox 2674">
              <a:extLst>
                <a:ext uri="{FF2B5EF4-FFF2-40B4-BE49-F238E27FC236}">
                  <a16:creationId xmlns:a16="http://schemas.microsoft.com/office/drawing/2014/main" id="{50A1259A-B05A-42D3-B54E-D13CA1A404C2}"/>
                </a:ext>
              </a:extLst>
            </p:cNvPr>
            <p:cNvSpPr txBox="1"/>
            <p:nvPr/>
          </p:nvSpPr>
          <p:spPr>
            <a:xfrm>
              <a:off x="7309501" y="2930149"/>
              <a:ext cx="3996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676" name="그룹 5">
            <a:extLst>
              <a:ext uri="{FF2B5EF4-FFF2-40B4-BE49-F238E27FC236}">
                <a16:creationId xmlns:a16="http://schemas.microsoft.com/office/drawing/2014/main" id="{AFC2181B-54D6-4473-8D40-4859DC1EB66A}"/>
              </a:ext>
            </a:extLst>
          </p:cNvPr>
          <p:cNvGrpSpPr/>
          <p:nvPr/>
        </p:nvGrpSpPr>
        <p:grpSpPr>
          <a:xfrm>
            <a:off x="7309501" y="4087275"/>
            <a:ext cx="3996000" cy="865797"/>
            <a:chOff x="7309501" y="4087272"/>
            <a:chExt cx="3996000" cy="865797"/>
          </a:xfrm>
        </p:grpSpPr>
        <p:sp>
          <p:nvSpPr>
            <p:cNvPr id="2677" name="TextBox 2676">
              <a:extLst>
                <a:ext uri="{FF2B5EF4-FFF2-40B4-BE49-F238E27FC236}">
                  <a16:creationId xmlns:a16="http://schemas.microsoft.com/office/drawing/2014/main" id="{1F290B2F-5F2B-407D-9E14-6D4EA0879C51}"/>
                </a:ext>
              </a:extLst>
            </p:cNvPr>
            <p:cNvSpPr txBox="1"/>
            <p:nvPr/>
          </p:nvSpPr>
          <p:spPr>
            <a:xfrm>
              <a:off x="7309501" y="4306738"/>
              <a:ext cx="39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678" name="TextBox 2677">
              <a:extLst>
                <a:ext uri="{FF2B5EF4-FFF2-40B4-BE49-F238E27FC236}">
                  <a16:creationId xmlns:a16="http://schemas.microsoft.com/office/drawing/2014/main" id="{C31B318E-466B-4588-9FBE-4589ADA0E3E3}"/>
                </a:ext>
              </a:extLst>
            </p:cNvPr>
            <p:cNvSpPr txBox="1"/>
            <p:nvPr/>
          </p:nvSpPr>
          <p:spPr>
            <a:xfrm>
              <a:off x="7309501" y="4087272"/>
              <a:ext cx="3996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679" name="그룹 3">
            <a:extLst>
              <a:ext uri="{FF2B5EF4-FFF2-40B4-BE49-F238E27FC236}">
                <a16:creationId xmlns:a16="http://schemas.microsoft.com/office/drawing/2014/main" id="{F7317F1C-0AEA-43D2-B624-38C9407190D9}"/>
              </a:ext>
            </a:extLst>
          </p:cNvPr>
          <p:cNvGrpSpPr/>
          <p:nvPr/>
        </p:nvGrpSpPr>
        <p:grpSpPr>
          <a:xfrm>
            <a:off x="7309501" y="5244399"/>
            <a:ext cx="3996000" cy="865797"/>
            <a:chOff x="7309501" y="5244396"/>
            <a:chExt cx="3996000" cy="865797"/>
          </a:xfrm>
        </p:grpSpPr>
        <p:sp>
          <p:nvSpPr>
            <p:cNvPr id="2680" name="TextBox 2679">
              <a:extLst>
                <a:ext uri="{FF2B5EF4-FFF2-40B4-BE49-F238E27FC236}">
                  <a16:creationId xmlns:a16="http://schemas.microsoft.com/office/drawing/2014/main" id="{73C6D814-0F19-4567-BD40-C16B7F125DA5}"/>
                </a:ext>
              </a:extLst>
            </p:cNvPr>
            <p:cNvSpPr txBox="1"/>
            <p:nvPr/>
          </p:nvSpPr>
          <p:spPr>
            <a:xfrm>
              <a:off x="7309501" y="5463862"/>
              <a:ext cx="399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</a:t>
              </a:r>
            </a:p>
          </p:txBody>
        </p:sp>
        <p:sp>
          <p:nvSpPr>
            <p:cNvPr id="2681" name="TextBox 2680">
              <a:extLst>
                <a:ext uri="{FF2B5EF4-FFF2-40B4-BE49-F238E27FC236}">
                  <a16:creationId xmlns:a16="http://schemas.microsoft.com/office/drawing/2014/main" id="{4784CA61-1C52-458D-999A-9121E0CD6C02}"/>
                </a:ext>
              </a:extLst>
            </p:cNvPr>
            <p:cNvSpPr txBox="1"/>
            <p:nvPr/>
          </p:nvSpPr>
          <p:spPr>
            <a:xfrm>
              <a:off x="7309501" y="5244396"/>
              <a:ext cx="3996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2682" name="Isosceles Triangle 51">
            <a:extLst>
              <a:ext uri="{FF2B5EF4-FFF2-40B4-BE49-F238E27FC236}">
                <a16:creationId xmlns:a16="http://schemas.microsoft.com/office/drawing/2014/main" id="{1D9961E7-FD05-417D-9573-BC2A2947587B}"/>
              </a:ext>
            </a:extLst>
          </p:cNvPr>
          <p:cNvSpPr/>
          <p:nvPr/>
        </p:nvSpPr>
        <p:spPr>
          <a:xfrm>
            <a:off x="6770507" y="3207148"/>
            <a:ext cx="397279" cy="29132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3" name="Rectangle 16">
            <a:extLst>
              <a:ext uri="{FF2B5EF4-FFF2-40B4-BE49-F238E27FC236}">
                <a16:creationId xmlns:a16="http://schemas.microsoft.com/office/drawing/2014/main" id="{10481C57-38D2-4F9A-9210-11B84E6AE894}"/>
              </a:ext>
            </a:extLst>
          </p:cNvPr>
          <p:cNvSpPr/>
          <p:nvPr/>
        </p:nvSpPr>
        <p:spPr>
          <a:xfrm rot="2700000">
            <a:off x="6837680" y="1920254"/>
            <a:ext cx="317210" cy="56869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4" name="Oval 7">
            <a:extLst>
              <a:ext uri="{FF2B5EF4-FFF2-40B4-BE49-F238E27FC236}">
                <a16:creationId xmlns:a16="http://schemas.microsoft.com/office/drawing/2014/main" id="{C3CF5935-BE65-41E6-8123-169D141D20AC}"/>
              </a:ext>
            </a:extLst>
          </p:cNvPr>
          <p:cNvSpPr/>
          <p:nvPr/>
        </p:nvSpPr>
        <p:spPr>
          <a:xfrm>
            <a:off x="6780805" y="5463862"/>
            <a:ext cx="430960" cy="4309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5" name="Donut 39">
            <a:extLst>
              <a:ext uri="{FF2B5EF4-FFF2-40B4-BE49-F238E27FC236}">
                <a16:creationId xmlns:a16="http://schemas.microsoft.com/office/drawing/2014/main" id="{462C6553-CC1F-481A-B8A9-90EEDDDBA7F0}"/>
              </a:ext>
            </a:extLst>
          </p:cNvPr>
          <p:cNvSpPr/>
          <p:nvPr/>
        </p:nvSpPr>
        <p:spPr>
          <a:xfrm>
            <a:off x="6755245" y="4279133"/>
            <a:ext cx="482080" cy="48208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2686" name="Group 2685">
            <a:extLst>
              <a:ext uri="{FF2B5EF4-FFF2-40B4-BE49-F238E27FC236}">
                <a16:creationId xmlns:a16="http://schemas.microsoft.com/office/drawing/2014/main" id="{89C0BCD3-FD0F-46CA-BB44-84F5C5860ED2}"/>
              </a:ext>
            </a:extLst>
          </p:cNvPr>
          <p:cNvGrpSpPr/>
          <p:nvPr/>
        </p:nvGrpSpPr>
        <p:grpSpPr>
          <a:xfrm>
            <a:off x="1464243" y="5105899"/>
            <a:ext cx="312890" cy="660709"/>
            <a:chOff x="1464243" y="5105899"/>
            <a:chExt cx="312890" cy="660709"/>
          </a:xfrm>
        </p:grpSpPr>
        <p:grpSp>
          <p:nvGrpSpPr>
            <p:cNvPr id="2687" name="Group 2686">
              <a:extLst>
                <a:ext uri="{FF2B5EF4-FFF2-40B4-BE49-F238E27FC236}">
                  <a16:creationId xmlns:a16="http://schemas.microsoft.com/office/drawing/2014/main" id="{E8E33451-A0F1-4E7C-99F6-2D61D6389F72}"/>
                </a:ext>
              </a:extLst>
            </p:cNvPr>
            <p:cNvGrpSpPr/>
            <p:nvPr/>
          </p:nvGrpSpPr>
          <p:grpSpPr>
            <a:xfrm>
              <a:off x="1501441" y="5105899"/>
              <a:ext cx="275692" cy="276999"/>
              <a:chOff x="1031132" y="1916349"/>
              <a:chExt cx="803587" cy="807396"/>
            </a:xfrm>
          </p:grpSpPr>
          <p:sp>
            <p:nvSpPr>
              <p:cNvPr id="2689" name="Rectangle 2688">
                <a:extLst>
                  <a:ext uri="{FF2B5EF4-FFF2-40B4-BE49-F238E27FC236}">
                    <a16:creationId xmlns:a16="http://schemas.microsoft.com/office/drawing/2014/main" id="{6617401F-1967-4ACD-B99A-833298F6A81E}"/>
                  </a:ext>
                </a:extLst>
              </p:cNvPr>
              <p:cNvSpPr/>
              <p:nvPr/>
            </p:nvSpPr>
            <p:spPr>
              <a:xfrm>
                <a:off x="1031132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0" name="Rectangle 2689">
                <a:extLst>
                  <a:ext uri="{FF2B5EF4-FFF2-40B4-BE49-F238E27FC236}">
                    <a16:creationId xmlns:a16="http://schemas.microsoft.com/office/drawing/2014/main" id="{2EA8FEC9-FCFF-4E82-BE7E-7CC7D217E393}"/>
                  </a:ext>
                </a:extLst>
              </p:cNvPr>
              <p:cNvSpPr/>
              <p:nvPr/>
            </p:nvSpPr>
            <p:spPr>
              <a:xfrm>
                <a:off x="1465068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1" name="Rectangle 2690">
                <a:extLst>
                  <a:ext uri="{FF2B5EF4-FFF2-40B4-BE49-F238E27FC236}">
                    <a16:creationId xmlns:a16="http://schemas.microsoft.com/office/drawing/2014/main" id="{E4B9B57F-EA7B-48A6-B093-6CF1196F5185}"/>
                  </a:ext>
                </a:extLst>
              </p:cNvPr>
              <p:cNvSpPr/>
              <p:nvPr/>
            </p:nvSpPr>
            <p:spPr>
              <a:xfrm>
                <a:off x="1031132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2" name="Rectangle 2691">
                <a:extLst>
                  <a:ext uri="{FF2B5EF4-FFF2-40B4-BE49-F238E27FC236}">
                    <a16:creationId xmlns:a16="http://schemas.microsoft.com/office/drawing/2014/main" id="{5DE81011-EBF3-4604-B1E8-3574EE4AA94A}"/>
                  </a:ext>
                </a:extLst>
              </p:cNvPr>
              <p:cNvSpPr/>
              <p:nvPr/>
            </p:nvSpPr>
            <p:spPr>
              <a:xfrm>
                <a:off x="1465068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88" name="Rectangle 2687">
              <a:extLst>
                <a:ext uri="{FF2B5EF4-FFF2-40B4-BE49-F238E27FC236}">
                  <a16:creationId xmlns:a16="http://schemas.microsoft.com/office/drawing/2014/main" id="{3579F95D-53E6-483E-8772-38D458B12322}"/>
                </a:ext>
              </a:extLst>
            </p:cNvPr>
            <p:cNvSpPr/>
            <p:nvPr/>
          </p:nvSpPr>
          <p:spPr>
            <a:xfrm>
              <a:off x="1464243" y="5558415"/>
              <a:ext cx="145915" cy="208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93" name="Group 2692">
            <a:extLst>
              <a:ext uri="{FF2B5EF4-FFF2-40B4-BE49-F238E27FC236}">
                <a16:creationId xmlns:a16="http://schemas.microsoft.com/office/drawing/2014/main" id="{90F77CBB-7D4D-4F8B-A79B-985AB92B524D}"/>
              </a:ext>
            </a:extLst>
          </p:cNvPr>
          <p:cNvGrpSpPr/>
          <p:nvPr/>
        </p:nvGrpSpPr>
        <p:grpSpPr>
          <a:xfrm>
            <a:off x="2778689" y="5105899"/>
            <a:ext cx="312890" cy="660709"/>
            <a:chOff x="2765718" y="5105899"/>
            <a:chExt cx="312890" cy="660709"/>
          </a:xfrm>
        </p:grpSpPr>
        <p:grpSp>
          <p:nvGrpSpPr>
            <p:cNvPr id="2694" name="Group 2693">
              <a:extLst>
                <a:ext uri="{FF2B5EF4-FFF2-40B4-BE49-F238E27FC236}">
                  <a16:creationId xmlns:a16="http://schemas.microsoft.com/office/drawing/2014/main" id="{4118A007-2C98-4CDC-B316-D27AEB7BE97D}"/>
                </a:ext>
              </a:extLst>
            </p:cNvPr>
            <p:cNvGrpSpPr/>
            <p:nvPr/>
          </p:nvGrpSpPr>
          <p:grpSpPr>
            <a:xfrm>
              <a:off x="2802916" y="5105899"/>
              <a:ext cx="275692" cy="276999"/>
              <a:chOff x="1031132" y="1916349"/>
              <a:chExt cx="803587" cy="807396"/>
            </a:xfrm>
          </p:grpSpPr>
          <p:sp>
            <p:nvSpPr>
              <p:cNvPr id="2696" name="Rectangle 2695">
                <a:extLst>
                  <a:ext uri="{FF2B5EF4-FFF2-40B4-BE49-F238E27FC236}">
                    <a16:creationId xmlns:a16="http://schemas.microsoft.com/office/drawing/2014/main" id="{3EF12972-6648-429D-B3A9-045A354CA69A}"/>
                  </a:ext>
                </a:extLst>
              </p:cNvPr>
              <p:cNvSpPr/>
              <p:nvPr/>
            </p:nvSpPr>
            <p:spPr>
              <a:xfrm>
                <a:off x="1031132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7" name="Rectangle 2696">
                <a:extLst>
                  <a:ext uri="{FF2B5EF4-FFF2-40B4-BE49-F238E27FC236}">
                    <a16:creationId xmlns:a16="http://schemas.microsoft.com/office/drawing/2014/main" id="{4DDBA70A-7FAE-46A9-A3CD-A07D13FFA7D7}"/>
                  </a:ext>
                </a:extLst>
              </p:cNvPr>
              <p:cNvSpPr/>
              <p:nvPr/>
            </p:nvSpPr>
            <p:spPr>
              <a:xfrm>
                <a:off x="1465068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8" name="Rectangle 2697">
                <a:extLst>
                  <a:ext uri="{FF2B5EF4-FFF2-40B4-BE49-F238E27FC236}">
                    <a16:creationId xmlns:a16="http://schemas.microsoft.com/office/drawing/2014/main" id="{C626B12A-B988-49E6-8EC9-6164B1B80FE0}"/>
                  </a:ext>
                </a:extLst>
              </p:cNvPr>
              <p:cNvSpPr/>
              <p:nvPr/>
            </p:nvSpPr>
            <p:spPr>
              <a:xfrm>
                <a:off x="1031132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9" name="Rectangle 2698">
                <a:extLst>
                  <a:ext uri="{FF2B5EF4-FFF2-40B4-BE49-F238E27FC236}">
                    <a16:creationId xmlns:a16="http://schemas.microsoft.com/office/drawing/2014/main" id="{A0F6093B-C277-4BF0-B87A-1230D765007E}"/>
                  </a:ext>
                </a:extLst>
              </p:cNvPr>
              <p:cNvSpPr/>
              <p:nvPr/>
            </p:nvSpPr>
            <p:spPr>
              <a:xfrm>
                <a:off x="1465068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695" name="Rectangle 2694">
              <a:extLst>
                <a:ext uri="{FF2B5EF4-FFF2-40B4-BE49-F238E27FC236}">
                  <a16:creationId xmlns:a16="http://schemas.microsoft.com/office/drawing/2014/main" id="{3EE079EF-2113-4400-9321-398EDAA7FF98}"/>
                </a:ext>
              </a:extLst>
            </p:cNvPr>
            <p:cNvSpPr/>
            <p:nvPr/>
          </p:nvSpPr>
          <p:spPr>
            <a:xfrm>
              <a:off x="2765718" y="5558415"/>
              <a:ext cx="145915" cy="208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00" name="Group 2699">
            <a:extLst>
              <a:ext uri="{FF2B5EF4-FFF2-40B4-BE49-F238E27FC236}">
                <a16:creationId xmlns:a16="http://schemas.microsoft.com/office/drawing/2014/main" id="{4646F89F-D54F-45DC-A350-CDD46900CE3F}"/>
              </a:ext>
            </a:extLst>
          </p:cNvPr>
          <p:cNvGrpSpPr/>
          <p:nvPr/>
        </p:nvGrpSpPr>
        <p:grpSpPr>
          <a:xfrm>
            <a:off x="4093135" y="5105899"/>
            <a:ext cx="312890" cy="660709"/>
            <a:chOff x="4067193" y="5105899"/>
            <a:chExt cx="312890" cy="660709"/>
          </a:xfrm>
        </p:grpSpPr>
        <p:grpSp>
          <p:nvGrpSpPr>
            <p:cNvPr id="2701" name="Group 2700">
              <a:extLst>
                <a:ext uri="{FF2B5EF4-FFF2-40B4-BE49-F238E27FC236}">
                  <a16:creationId xmlns:a16="http://schemas.microsoft.com/office/drawing/2014/main" id="{CD1E84F2-2B9E-4E0C-ADD8-71497CA0BF36}"/>
                </a:ext>
              </a:extLst>
            </p:cNvPr>
            <p:cNvGrpSpPr/>
            <p:nvPr/>
          </p:nvGrpSpPr>
          <p:grpSpPr>
            <a:xfrm>
              <a:off x="4104391" y="5105899"/>
              <a:ext cx="275692" cy="276999"/>
              <a:chOff x="1031132" y="1916349"/>
              <a:chExt cx="803587" cy="807396"/>
            </a:xfrm>
          </p:grpSpPr>
          <p:sp>
            <p:nvSpPr>
              <p:cNvPr id="2703" name="Rectangle 2702">
                <a:extLst>
                  <a:ext uri="{FF2B5EF4-FFF2-40B4-BE49-F238E27FC236}">
                    <a16:creationId xmlns:a16="http://schemas.microsoft.com/office/drawing/2014/main" id="{0E527DD9-79A6-4B94-AFC6-1722C9059635}"/>
                  </a:ext>
                </a:extLst>
              </p:cNvPr>
              <p:cNvSpPr/>
              <p:nvPr/>
            </p:nvSpPr>
            <p:spPr>
              <a:xfrm>
                <a:off x="1031132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4" name="Rectangle 2703">
                <a:extLst>
                  <a:ext uri="{FF2B5EF4-FFF2-40B4-BE49-F238E27FC236}">
                    <a16:creationId xmlns:a16="http://schemas.microsoft.com/office/drawing/2014/main" id="{85F29100-ADC7-46DC-B528-61BD7EA65B08}"/>
                  </a:ext>
                </a:extLst>
              </p:cNvPr>
              <p:cNvSpPr/>
              <p:nvPr/>
            </p:nvSpPr>
            <p:spPr>
              <a:xfrm>
                <a:off x="1465068" y="1916349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5" name="Rectangle 2704">
                <a:extLst>
                  <a:ext uri="{FF2B5EF4-FFF2-40B4-BE49-F238E27FC236}">
                    <a16:creationId xmlns:a16="http://schemas.microsoft.com/office/drawing/2014/main" id="{0241BAD0-6769-46C9-9F9E-7419AF28304F}"/>
                  </a:ext>
                </a:extLst>
              </p:cNvPr>
              <p:cNvSpPr/>
              <p:nvPr/>
            </p:nvSpPr>
            <p:spPr>
              <a:xfrm>
                <a:off x="1031132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6" name="Rectangle 2705">
                <a:extLst>
                  <a:ext uri="{FF2B5EF4-FFF2-40B4-BE49-F238E27FC236}">
                    <a16:creationId xmlns:a16="http://schemas.microsoft.com/office/drawing/2014/main" id="{184AEB15-54B6-40F9-BD88-F92D56D1E43A}"/>
                  </a:ext>
                </a:extLst>
              </p:cNvPr>
              <p:cNvSpPr/>
              <p:nvPr/>
            </p:nvSpPr>
            <p:spPr>
              <a:xfrm>
                <a:off x="1465068" y="2354094"/>
                <a:ext cx="369651" cy="36965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02" name="Rectangle 2701">
              <a:extLst>
                <a:ext uri="{FF2B5EF4-FFF2-40B4-BE49-F238E27FC236}">
                  <a16:creationId xmlns:a16="http://schemas.microsoft.com/office/drawing/2014/main" id="{119D1827-040D-47B8-B23E-F5DA63EF1923}"/>
                </a:ext>
              </a:extLst>
            </p:cNvPr>
            <p:cNvSpPr/>
            <p:nvPr/>
          </p:nvSpPr>
          <p:spPr>
            <a:xfrm>
              <a:off x="4067193" y="5558415"/>
              <a:ext cx="145915" cy="208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07" name="Group 2706">
            <a:extLst>
              <a:ext uri="{FF2B5EF4-FFF2-40B4-BE49-F238E27FC236}">
                <a16:creationId xmlns:a16="http://schemas.microsoft.com/office/drawing/2014/main" id="{57AADCC6-1289-4173-B573-00CBC6B12F79}"/>
              </a:ext>
            </a:extLst>
          </p:cNvPr>
          <p:cNvGrpSpPr/>
          <p:nvPr/>
        </p:nvGrpSpPr>
        <p:grpSpPr>
          <a:xfrm>
            <a:off x="5407580" y="5105899"/>
            <a:ext cx="312890" cy="660709"/>
            <a:chOff x="5368668" y="5105899"/>
            <a:chExt cx="312890" cy="660709"/>
          </a:xfrm>
        </p:grpSpPr>
        <p:grpSp>
          <p:nvGrpSpPr>
            <p:cNvPr id="2708" name="Group 2707">
              <a:extLst>
                <a:ext uri="{FF2B5EF4-FFF2-40B4-BE49-F238E27FC236}">
                  <a16:creationId xmlns:a16="http://schemas.microsoft.com/office/drawing/2014/main" id="{19EF4310-FF06-4DB3-A76E-075F81833F6F}"/>
                </a:ext>
              </a:extLst>
            </p:cNvPr>
            <p:cNvGrpSpPr/>
            <p:nvPr/>
          </p:nvGrpSpPr>
          <p:grpSpPr>
            <a:xfrm>
              <a:off x="5405866" y="5105899"/>
              <a:ext cx="275692" cy="276999"/>
              <a:chOff x="1031132" y="1916351"/>
              <a:chExt cx="803587" cy="807397"/>
            </a:xfrm>
          </p:grpSpPr>
          <p:sp>
            <p:nvSpPr>
              <p:cNvPr id="2710" name="Rectangle 2709">
                <a:extLst>
                  <a:ext uri="{FF2B5EF4-FFF2-40B4-BE49-F238E27FC236}">
                    <a16:creationId xmlns:a16="http://schemas.microsoft.com/office/drawing/2014/main" id="{4C8AC02F-ED67-46B1-918C-EF4719958B6F}"/>
                  </a:ext>
                </a:extLst>
              </p:cNvPr>
              <p:cNvSpPr/>
              <p:nvPr/>
            </p:nvSpPr>
            <p:spPr>
              <a:xfrm>
                <a:off x="1031132" y="1916351"/>
                <a:ext cx="369652" cy="3696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1" name="Rectangle 2710">
                <a:extLst>
                  <a:ext uri="{FF2B5EF4-FFF2-40B4-BE49-F238E27FC236}">
                    <a16:creationId xmlns:a16="http://schemas.microsoft.com/office/drawing/2014/main" id="{17CDD97E-DA22-4D15-A353-672809A63BD4}"/>
                  </a:ext>
                </a:extLst>
              </p:cNvPr>
              <p:cNvSpPr/>
              <p:nvPr/>
            </p:nvSpPr>
            <p:spPr>
              <a:xfrm>
                <a:off x="1465067" y="1916351"/>
                <a:ext cx="369652" cy="3696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2" name="Rectangle 2711">
                <a:extLst>
                  <a:ext uri="{FF2B5EF4-FFF2-40B4-BE49-F238E27FC236}">
                    <a16:creationId xmlns:a16="http://schemas.microsoft.com/office/drawing/2014/main" id="{D117694C-7CA0-4569-AD54-A62F07857F7A}"/>
                  </a:ext>
                </a:extLst>
              </p:cNvPr>
              <p:cNvSpPr/>
              <p:nvPr/>
            </p:nvSpPr>
            <p:spPr>
              <a:xfrm>
                <a:off x="1031132" y="2354096"/>
                <a:ext cx="369652" cy="3696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13" name="Rectangle 2712">
                <a:extLst>
                  <a:ext uri="{FF2B5EF4-FFF2-40B4-BE49-F238E27FC236}">
                    <a16:creationId xmlns:a16="http://schemas.microsoft.com/office/drawing/2014/main" id="{CA26BB83-190B-45A6-BDEB-92E4FAB4B7BA}"/>
                  </a:ext>
                </a:extLst>
              </p:cNvPr>
              <p:cNvSpPr/>
              <p:nvPr/>
            </p:nvSpPr>
            <p:spPr>
              <a:xfrm>
                <a:off x="1465067" y="2354093"/>
                <a:ext cx="369652" cy="36965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09" name="Rectangle 2708">
              <a:extLst>
                <a:ext uri="{FF2B5EF4-FFF2-40B4-BE49-F238E27FC236}">
                  <a16:creationId xmlns:a16="http://schemas.microsoft.com/office/drawing/2014/main" id="{BFF3A721-84BD-4AAF-94BD-5A62EA8C0A36}"/>
                </a:ext>
              </a:extLst>
            </p:cNvPr>
            <p:cNvSpPr/>
            <p:nvPr/>
          </p:nvSpPr>
          <p:spPr>
            <a:xfrm>
              <a:off x="5368668" y="5558415"/>
              <a:ext cx="145915" cy="2081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14" name="Freeform: Shape 2713">
            <a:extLst>
              <a:ext uri="{FF2B5EF4-FFF2-40B4-BE49-F238E27FC236}">
                <a16:creationId xmlns:a16="http://schemas.microsoft.com/office/drawing/2014/main" id="{B3570E99-88E4-4217-A16D-6B4C8E9B89F7}"/>
              </a:ext>
            </a:extLst>
          </p:cNvPr>
          <p:cNvSpPr/>
          <p:nvPr/>
        </p:nvSpPr>
        <p:spPr>
          <a:xfrm rot="1354976">
            <a:off x="755158" y="3261383"/>
            <a:ext cx="930393" cy="452721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49527" y="340541"/>
                </a:moveTo>
                <a:lnTo>
                  <a:pt x="449527" y="348876"/>
                </a:lnTo>
                <a:cubicBezTo>
                  <a:pt x="449527" y="358897"/>
                  <a:pt x="448982" y="365693"/>
                  <a:pt x="447890" y="369265"/>
                </a:cubicBezTo>
                <a:cubicBezTo>
                  <a:pt x="446303" y="374722"/>
                  <a:pt x="442979" y="379336"/>
                  <a:pt x="437919" y="383106"/>
                </a:cubicBezTo>
                <a:cubicBezTo>
                  <a:pt x="431073" y="388067"/>
                  <a:pt x="423879" y="390548"/>
                  <a:pt x="416339" y="390548"/>
                </a:cubicBezTo>
                <a:cubicBezTo>
                  <a:pt x="409592" y="390548"/>
                  <a:pt x="404035" y="388414"/>
                  <a:pt x="399670" y="384148"/>
                </a:cubicBezTo>
                <a:cubicBezTo>
                  <a:pt x="395304" y="379882"/>
                  <a:pt x="393121" y="374821"/>
                  <a:pt x="393121" y="368968"/>
                </a:cubicBezTo>
                <a:cubicBezTo>
                  <a:pt x="393121" y="363014"/>
                  <a:pt x="395850" y="358103"/>
                  <a:pt x="401307" y="354234"/>
                </a:cubicBezTo>
                <a:cubicBezTo>
                  <a:pt x="404879" y="351852"/>
                  <a:pt x="412469" y="349421"/>
                  <a:pt x="424078" y="346941"/>
                </a:cubicBezTo>
                <a:cubicBezTo>
                  <a:pt x="435686" y="344461"/>
                  <a:pt x="444169" y="342327"/>
                  <a:pt x="449527" y="340541"/>
                </a:cubicBezTo>
                <a:close/>
                <a:moveTo>
                  <a:pt x="691819" y="286814"/>
                </a:moveTo>
                <a:cubicBezTo>
                  <a:pt x="700352" y="286814"/>
                  <a:pt x="707595" y="289965"/>
                  <a:pt x="713548" y="296265"/>
                </a:cubicBezTo>
                <a:cubicBezTo>
                  <a:pt x="719501" y="302565"/>
                  <a:pt x="722627" y="311768"/>
                  <a:pt x="722924" y="323873"/>
                </a:cubicBezTo>
                <a:lnTo>
                  <a:pt x="660417" y="323873"/>
                </a:lnTo>
                <a:cubicBezTo>
                  <a:pt x="660317" y="312462"/>
                  <a:pt x="663244" y="303434"/>
                  <a:pt x="669198" y="296786"/>
                </a:cubicBezTo>
                <a:cubicBezTo>
                  <a:pt x="675151" y="290138"/>
                  <a:pt x="682691" y="286814"/>
                  <a:pt x="691819" y="286814"/>
                </a:cubicBezTo>
                <a:close/>
                <a:moveTo>
                  <a:pt x="689289" y="254816"/>
                </a:moveTo>
                <a:cubicBezTo>
                  <a:pt x="668354" y="254816"/>
                  <a:pt x="651041" y="262233"/>
                  <a:pt x="637348" y="277066"/>
                </a:cubicBezTo>
                <a:cubicBezTo>
                  <a:pt x="623656" y="291899"/>
                  <a:pt x="616810" y="312413"/>
                  <a:pt x="616810" y="338607"/>
                </a:cubicBezTo>
                <a:cubicBezTo>
                  <a:pt x="616810" y="360534"/>
                  <a:pt x="622019" y="378691"/>
                  <a:pt x="632437" y="393078"/>
                </a:cubicBezTo>
                <a:cubicBezTo>
                  <a:pt x="645633" y="411036"/>
                  <a:pt x="665973" y="420016"/>
                  <a:pt x="693457" y="420016"/>
                </a:cubicBezTo>
                <a:cubicBezTo>
                  <a:pt x="710820" y="420016"/>
                  <a:pt x="725281" y="416022"/>
                  <a:pt x="736840" y="408035"/>
                </a:cubicBezTo>
                <a:cubicBezTo>
                  <a:pt x="748399" y="400048"/>
                  <a:pt x="756857" y="388414"/>
                  <a:pt x="762215" y="373135"/>
                </a:cubicBezTo>
                <a:lnTo>
                  <a:pt x="720543" y="366140"/>
                </a:lnTo>
                <a:cubicBezTo>
                  <a:pt x="718261" y="374077"/>
                  <a:pt x="714888" y="379832"/>
                  <a:pt x="710423" y="383404"/>
                </a:cubicBezTo>
                <a:cubicBezTo>
                  <a:pt x="705958" y="386976"/>
                  <a:pt x="700451" y="388762"/>
                  <a:pt x="693903" y="388762"/>
                </a:cubicBezTo>
                <a:cubicBezTo>
                  <a:pt x="684279" y="388762"/>
                  <a:pt x="676242" y="385314"/>
                  <a:pt x="669793" y="378418"/>
                </a:cubicBezTo>
                <a:cubicBezTo>
                  <a:pt x="663344" y="371522"/>
                  <a:pt x="659970" y="361873"/>
                  <a:pt x="659673" y="349471"/>
                </a:cubicBezTo>
                <a:lnTo>
                  <a:pt x="764448" y="349471"/>
                </a:lnTo>
                <a:cubicBezTo>
                  <a:pt x="765043" y="317423"/>
                  <a:pt x="758544" y="293636"/>
                  <a:pt x="744951" y="278108"/>
                </a:cubicBezTo>
                <a:cubicBezTo>
                  <a:pt x="731358" y="262580"/>
                  <a:pt x="712804" y="254816"/>
                  <a:pt x="689289" y="254816"/>
                </a:cubicBezTo>
                <a:close/>
                <a:moveTo>
                  <a:pt x="424078" y="254816"/>
                </a:moveTo>
                <a:cubicBezTo>
                  <a:pt x="403539" y="254816"/>
                  <a:pt x="388061" y="258487"/>
                  <a:pt x="377643" y="265830"/>
                </a:cubicBezTo>
                <a:cubicBezTo>
                  <a:pt x="367225" y="273172"/>
                  <a:pt x="359883" y="284483"/>
                  <a:pt x="355617" y="299762"/>
                </a:cubicBezTo>
                <a:lnTo>
                  <a:pt x="393568" y="306609"/>
                </a:lnTo>
                <a:cubicBezTo>
                  <a:pt x="396148" y="299266"/>
                  <a:pt x="399521" y="294132"/>
                  <a:pt x="403688" y="291205"/>
                </a:cubicBezTo>
                <a:cubicBezTo>
                  <a:pt x="407855" y="288278"/>
                  <a:pt x="413660" y="286814"/>
                  <a:pt x="421101" y="286814"/>
                </a:cubicBezTo>
                <a:cubicBezTo>
                  <a:pt x="432114" y="286814"/>
                  <a:pt x="439605" y="288526"/>
                  <a:pt x="443574" y="291949"/>
                </a:cubicBezTo>
                <a:cubicBezTo>
                  <a:pt x="447543" y="295372"/>
                  <a:pt x="449527" y="301102"/>
                  <a:pt x="449527" y="309139"/>
                </a:cubicBezTo>
                <a:lnTo>
                  <a:pt x="449527" y="313306"/>
                </a:lnTo>
                <a:cubicBezTo>
                  <a:pt x="441987" y="316481"/>
                  <a:pt x="428443" y="319904"/>
                  <a:pt x="408897" y="323575"/>
                </a:cubicBezTo>
                <a:cubicBezTo>
                  <a:pt x="394411" y="326353"/>
                  <a:pt x="383324" y="329603"/>
                  <a:pt x="375634" y="333323"/>
                </a:cubicBezTo>
                <a:cubicBezTo>
                  <a:pt x="367945" y="337044"/>
                  <a:pt x="361967" y="342402"/>
                  <a:pt x="357700" y="349397"/>
                </a:cubicBezTo>
                <a:cubicBezTo>
                  <a:pt x="353434" y="356392"/>
                  <a:pt x="351301" y="364354"/>
                  <a:pt x="351301" y="373284"/>
                </a:cubicBezTo>
                <a:cubicBezTo>
                  <a:pt x="351301" y="386777"/>
                  <a:pt x="355989" y="397939"/>
                  <a:pt x="365365" y="406770"/>
                </a:cubicBezTo>
                <a:cubicBezTo>
                  <a:pt x="374741" y="415600"/>
                  <a:pt x="387565" y="420016"/>
                  <a:pt x="403837" y="420016"/>
                </a:cubicBezTo>
                <a:cubicBezTo>
                  <a:pt x="413064" y="420016"/>
                  <a:pt x="421746" y="418279"/>
                  <a:pt x="429882" y="414807"/>
                </a:cubicBezTo>
                <a:cubicBezTo>
                  <a:pt x="438018" y="411334"/>
                  <a:pt x="445658" y="406125"/>
                  <a:pt x="452801" y="399180"/>
                </a:cubicBezTo>
                <a:cubicBezTo>
                  <a:pt x="453099" y="399973"/>
                  <a:pt x="453595" y="401611"/>
                  <a:pt x="454290" y="404091"/>
                </a:cubicBezTo>
                <a:cubicBezTo>
                  <a:pt x="455877" y="409548"/>
                  <a:pt x="457217" y="413666"/>
                  <a:pt x="458308" y="416444"/>
                </a:cubicBezTo>
                <a:lnTo>
                  <a:pt x="499682" y="416444"/>
                </a:lnTo>
                <a:cubicBezTo>
                  <a:pt x="496011" y="408903"/>
                  <a:pt x="493506" y="401834"/>
                  <a:pt x="492166" y="395236"/>
                </a:cubicBezTo>
                <a:cubicBezTo>
                  <a:pt x="490827" y="388638"/>
                  <a:pt x="490157" y="378393"/>
                  <a:pt x="490157" y="364503"/>
                </a:cubicBezTo>
                <a:lnTo>
                  <a:pt x="490604" y="315687"/>
                </a:lnTo>
                <a:cubicBezTo>
                  <a:pt x="490604" y="297530"/>
                  <a:pt x="488743" y="285053"/>
                  <a:pt x="485023" y="278257"/>
                </a:cubicBezTo>
                <a:cubicBezTo>
                  <a:pt x="481302" y="271460"/>
                  <a:pt x="474878" y="265854"/>
                  <a:pt x="465750" y="261439"/>
                </a:cubicBezTo>
                <a:cubicBezTo>
                  <a:pt x="456621" y="257024"/>
                  <a:pt x="442731" y="254816"/>
                  <a:pt x="424078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533764" y="198262"/>
                </a:moveTo>
                <a:lnTo>
                  <a:pt x="533764" y="416444"/>
                </a:lnTo>
                <a:lnTo>
                  <a:pt x="575585" y="416444"/>
                </a:lnTo>
                <a:lnTo>
                  <a:pt x="575585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15" name="Freeform: Shape 2714">
            <a:extLst>
              <a:ext uri="{FF2B5EF4-FFF2-40B4-BE49-F238E27FC236}">
                <a16:creationId xmlns:a16="http://schemas.microsoft.com/office/drawing/2014/main" id="{ED52D42D-2EFE-4B90-9541-56EC291B5A10}"/>
              </a:ext>
            </a:extLst>
          </p:cNvPr>
          <p:cNvSpPr/>
          <p:nvPr/>
        </p:nvSpPr>
        <p:spPr>
          <a:xfrm rot="1354976">
            <a:off x="3360964" y="2182424"/>
            <a:ext cx="930393" cy="452721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34198" y="288898"/>
                </a:moveTo>
                <a:cubicBezTo>
                  <a:pt x="445112" y="288898"/>
                  <a:pt x="454265" y="293065"/>
                  <a:pt x="461657" y="301400"/>
                </a:cubicBezTo>
                <a:cubicBezTo>
                  <a:pt x="469049" y="309734"/>
                  <a:pt x="472744" y="321640"/>
                  <a:pt x="472744" y="337118"/>
                </a:cubicBezTo>
                <a:cubicBezTo>
                  <a:pt x="472744" y="352993"/>
                  <a:pt x="469049" y="365098"/>
                  <a:pt x="461657" y="373432"/>
                </a:cubicBezTo>
                <a:cubicBezTo>
                  <a:pt x="454265" y="381767"/>
                  <a:pt x="445112" y="385934"/>
                  <a:pt x="434198" y="385934"/>
                </a:cubicBezTo>
                <a:cubicBezTo>
                  <a:pt x="423284" y="385934"/>
                  <a:pt x="414106" y="381767"/>
                  <a:pt x="406665" y="373432"/>
                </a:cubicBezTo>
                <a:cubicBezTo>
                  <a:pt x="399223" y="365098"/>
                  <a:pt x="395503" y="353093"/>
                  <a:pt x="395503" y="337416"/>
                </a:cubicBezTo>
                <a:cubicBezTo>
                  <a:pt x="395503" y="321739"/>
                  <a:pt x="399223" y="309734"/>
                  <a:pt x="406665" y="301400"/>
                </a:cubicBezTo>
                <a:cubicBezTo>
                  <a:pt x="414106" y="293065"/>
                  <a:pt x="423284" y="288898"/>
                  <a:pt x="434198" y="288898"/>
                </a:cubicBezTo>
                <a:close/>
                <a:moveTo>
                  <a:pt x="706851" y="286814"/>
                </a:moveTo>
                <a:cubicBezTo>
                  <a:pt x="717071" y="286814"/>
                  <a:pt x="725455" y="290808"/>
                  <a:pt x="732003" y="298795"/>
                </a:cubicBezTo>
                <a:cubicBezTo>
                  <a:pt x="738551" y="306782"/>
                  <a:pt x="741826" y="319854"/>
                  <a:pt x="741826" y="338011"/>
                </a:cubicBezTo>
                <a:cubicBezTo>
                  <a:pt x="741826" y="354283"/>
                  <a:pt x="738452" y="366512"/>
                  <a:pt x="731705" y="374697"/>
                </a:cubicBezTo>
                <a:cubicBezTo>
                  <a:pt x="724959" y="382883"/>
                  <a:pt x="716773" y="386976"/>
                  <a:pt x="707149" y="386976"/>
                </a:cubicBezTo>
                <a:cubicBezTo>
                  <a:pt x="695044" y="386976"/>
                  <a:pt x="685618" y="381519"/>
                  <a:pt x="678871" y="370605"/>
                </a:cubicBezTo>
                <a:cubicBezTo>
                  <a:pt x="674208" y="363064"/>
                  <a:pt x="671876" y="350860"/>
                  <a:pt x="671876" y="333993"/>
                </a:cubicBezTo>
                <a:cubicBezTo>
                  <a:pt x="671876" y="318316"/>
                  <a:pt x="675225" y="306534"/>
                  <a:pt x="681922" y="298646"/>
                </a:cubicBezTo>
                <a:cubicBezTo>
                  <a:pt x="688620" y="290758"/>
                  <a:pt x="696929" y="286814"/>
                  <a:pt x="706851" y="286814"/>
                </a:cubicBezTo>
                <a:close/>
                <a:moveTo>
                  <a:pt x="434049" y="254816"/>
                </a:moveTo>
                <a:cubicBezTo>
                  <a:pt x="418571" y="254816"/>
                  <a:pt x="404556" y="258239"/>
                  <a:pt x="392005" y="265086"/>
                </a:cubicBezTo>
                <a:cubicBezTo>
                  <a:pt x="379454" y="271932"/>
                  <a:pt x="369755" y="281854"/>
                  <a:pt x="362909" y="294851"/>
                </a:cubicBezTo>
                <a:cubicBezTo>
                  <a:pt x="356063" y="307849"/>
                  <a:pt x="352640" y="321293"/>
                  <a:pt x="352640" y="335184"/>
                </a:cubicBezTo>
                <a:cubicBezTo>
                  <a:pt x="352640" y="353341"/>
                  <a:pt x="356063" y="368744"/>
                  <a:pt x="362909" y="381395"/>
                </a:cubicBezTo>
                <a:cubicBezTo>
                  <a:pt x="369755" y="394045"/>
                  <a:pt x="379752" y="403645"/>
                  <a:pt x="392898" y="410193"/>
                </a:cubicBezTo>
                <a:cubicBezTo>
                  <a:pt x="406045" y="416741"/>
                  <a:pt x="419861" y="420016"/>
                  <a:pt x="434347" y="420016"/>
                </a:cubicBezTo>
                <a:cubicBezTo>
                  <a:pt x="457762" y="420016"/>
                  <a:pt x="477184" y="412153"/>
                  <a:pt x="492613" y="396426"/>
                </a:cubicBezTo>
                <a:cubicBezTo>
                  <a:pt x="508041" y="380700"/>
                  <a:pt x="515756" y="360881"/>
                  <a:pt x="515756" y="336970"/>
                </a:cubicBezTo>
                <a:cubicBezTo>
                  <a:pt x="515756" y="313256"/>
                  <a:pt x="508116" y="293636"/>
                  <a:pt x="492836" y="278108"/>
                </a:cubicBezTo>
                <a:cubicBezTo>
                  <a:pt x="477557" y="262580"/>
                  <a:pt x="457961" y="254816"/>
                  <a:pt x="434049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741677" y="198262"/>
                </a:moveTo>
                <a:lnTo>
                  <a:pt x="741677" y="276843"/>
                </a:lnTo>
                <a:cubicBezTo>
                  <a:pt x="728778" y="262159"/>
                  <a:pt x="713499" y="254816"/>
                  <a:pt x="695838" y="254816"/>
                </a:cubicBezTo>
                <a:cubicBezTo>
                  <a:pt x="676589" y="254816"/>
                  <a:pt x="660665" y="261787"/>
                  <a:pt x="648064" y="275727"/>
                </a:cubicBezTo>
                <a:cubicBezTo>
                  <a:pt x="635463" y="289667"/>
                  <a:pt x="629163" y="310032"/>
                  <a:pt x="629163" y="336821"/>
                </a:cubicBezTo>
                <a:cubicBezTo>
                  <a:pt x="629163" y="363014"/>
                  <a:pt x="635637" y="383429"/>
                  <a:pt x="648585" y="398063"/>
                </a:cubicBezTo>
                <a:cubicBezTo>
                  <a:pt x="661533" y="412698"/>
                  <a:pt x="677085" y="420016"/>
                  <a:pt x="695242" y="420016"/>
                </a:cubicBezTo>
                <a:cubicBezTo>
                  <a:pt x="704172" y="420016"/>
                  <a:pt x="713027" y="417808"/>
                  <a:pt x="721808" y="413393"/>
                </a:cubicBezTo>
                <a:cubicBezTo>
                  <a:pt x="730589" y="408978"/>
                  <a:pt x="738204" y="402255"/>
                  <a:pt x="744653" y="393227"/>
                </a:cubicBezTo>
                <a:lnTo>
                  <a:pt x="744653" y="416444"/>
                </a:lnTo>
                <a:lnTo>
                  <a:pt x="783498" y="416444"/>
                </a:lnTo>
                <a:lnTo>
                  <a:pt x="783498" y="198262"/>
                </a:lnTo>
                <a:close/>
                <a:moveTo>
                  <a:pt x="543289" y="198262"/>
                </a:moveTo>
                <a:lnTo>
                  <a:pt x="543289" y="416444"/>
                </a:lnTo>
                <a:lnTo>
                  <a:pt x="585110" y="416444"/>
                </a:lnTo>
                <a:lnTo>
                  <a:pt x="585110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16" name="Freeform: Shape 2715">
            <a:extLst>
              <a:ext uri="{FF2B5EF4-FFF2-40B4-BE49-F238E27FC236}">
                <a16:creationId xmlns:a16="http://schemas.microsoft.com/office/drawing/2014/main" id="{AAE6748A-E397-4C3E-8251-54730482942F}"/>
              </a:ext>
            </a:extLst>
          </p:cNvPr>
          <p:cNvSpPr/>
          <p:nvPr/>
        </p:nvSpPr>
        <p:spPr>
          <a:xfrm rot="1354976">
            <a:off x="2125812" y="2984808"/>
            <a:ext cx="930393" cy="452721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49527" y="340541"/>
                </a:moveTo>
                <a:lnTo>
                  <a:pt x="449527" y="348876"/>
                </a:lnTo>
                <a:cubicBezTo>
                  <a:pt x="449527" y="358897"/>
                  <a:pt x="448982" y="365693"/>
                  <a:pt x="447890" y="369265"/>
                </a:cubicBezTo>
                <a:cubicBezTo>
                  <a:pt x="446303" y="374722"/>
                  <a:pt x="442979" y="379336"/>
                  <a:pt x="437919" y="383106"/>
                </a:cubicBezTo>
                <a:cubicBezTo>
                  <a:pt x="431073" y="388067"/>
                  <a:pt x="423879" y="390548"/>
                  <a:pt x="416339" y="390548"/>
                </a:cubicBezTo>
                <a:cubicBezTo>
                  <a:pt x="409592" y="390548"/>
                  <a:pt x="404035" y="388414"/>
                  <a:pt x="399670" y="384148"/>
                </a:cubicBezTo>
                <a:cubicBezTo>
                  <a:pt x="395304" y="379882"/>
                  <a:pt x="393121" y="374821"/>
                  <a:pt x="393121" y="368968"/>
                </a:cubicBezTo>
                <a:cubicBezTo>
                  <a:pt x="393121" y="363014"/>
                  <a:pt x="395850" y="358103"/>
                  <a:pt x="401307" y="354234"/>
                </a:cubicBezTo>
                <a:cubicBezTo>
                  <a:pt x="404879" y="351852"/>
                  <a:pt x="412469" y="349421"/>
                  <a:pt x="424078" y="346941"/>
                </a:cubicBezTo>
                <a:cubicBezTo>
                  <a:pt x="435686" y="344461"/>
                  <a:pt x="444169" y="342327"/>
                  <a:pt x="449527" y="340541"/>
                </a:cubicBezTo>
                <a:close/>
                <a:moveTo>
                  <a:pt x="691819" y="286814"/>
                </a:moveTo>
                <a:cubicBezTo>
                  <a:pt x="700352" y="286814"/>
                  <a:pt x="707595" y="289965"/>
                  <a:pt x="713548" y="296265"/>
                </a:cubicBezTo>
                <a:cubicBezTo>
                  <a:pt x="719501" y="302565"/>
                  <a:pt x="722627" y="311768"/>
                  <a:pt x="722924" y="323873"/>
                </a:cubicBezTo>
                <a:lnTo>
                  <a:pt x="660417" y="323873"/>
                </a:lnTo>
                <a:cubicBezTo>
                  <a:pt x="660317" y="312462"/>
                  <a:pt x="663244" y="303434"/>
                  <a:pt x="669198" y="296786"/>
                </a:cubicBezTo>
                <a:cubicBezTo>
                  <a:pt x="675151" y="290138"/>
                  <a:pt x="682691" y="286814"/>
                  <a:pt x="691819" y="286814"/>
                </a:cubicBezTo>
                <a:close/>
                <a:moveTo>
                  <a:pt x="689289" y="254816"/>
                </a:moveTo>
                <a:cubicBezTo>
                  <a:pt x="668354" y="254816"/>
                  <a:pt x="651041" y="262233"/>
                  <a:pt x="637348" y="277066"/>
                </a:cubicBezTo>
                <a:cubicBezTo>
                  <a:pt x="623656" y="291899"/>
                  <a:pt x="616810" y="312413"/>
                  <a:pt x="616810" y="338607"/>
                </a:cubicBezTo>
                <a:cubicBezTo>
                  <a:pt x="616810" y="360534"/>
                  <a:pt x="622019" y="378691"/>
                  <a:pt x="632437" y="393078"/>
                </a:cubicBezTo>
                <a:cubicBezTo>
                  <a:pt x="645633" y="411036"/>
                  <a:pt x="665973" y="420016"/>
                  <a:pt x="693457" y="420016"/>
                </a:cubicBezTo>
                <a:cubicBezTo>
                  <a:pt x="710820" y="420016"/>
                  <a:pt x="725281" y="416022"/>
                  <a:pt x="736840" y="408035"/>
                </a:cubicBezTo>
                <a:cubicBezTo>
                  <a:pt x="748399" y="400048"/>
                  <a:pt x="756857" y="388414"/>
                  <a:pt x="762215" y="373135"/>
                </a:cubicBezTo>
                <a:lnTo>
                  <a:pt x="720543" y="366140"/>
                </a:lnTo>
                <a:cubicBezTo>
                  <a:pt x="718261" y="374077"/>
                  <a:pt x="714888" y="379832"/>
                  <a:pt x="710423" y="383404"/>
                </a:cubicBezTo>
                <a:cubicBezTo>
                  <a:pt x="705958" y="386976"/>
                  <a:pt x="700451" y="388762"/>
                  <a:pt x="693903" y="388762"/>
                </a:cubicBezTo>
                <a:cubicBezTo>
                  <a:pt x="684279" y="388762"/>
                  <a:pt x="676242" y="385314"/>
                  <a:pt x="669793" y="378418"/>
                </a:cubicBezTo>
                <a:cubicBezTo>
                  <a:pt x="663344" y="371522"/>
                  <a:pt x="659970" y="361873"/>
                  <a:pt x="659673" y="349471"/>
                </a:cubicBezTo>
                <a:lnTo>
                  <a:pt x="764448" y="349471"/>
                </a:lnTo>
                <a:cubicBezTo>
                  <a:pt x="765043" y="317423"/>
                  <a:pt x="758544" y="293636"/>
                  <a:pt x="744951" y="278108"/>
                </a:cubicBezTo>
                <a:cubicBezTo>
                  <a:pt x="731358" y="262580"/>
                  <a:pt x="712804" y="254816"/>
                  <a:pt x="689289" y="254816"/>
                </a:cubicBezTo>
                <a:close/>
                <a:moveTo>
                  <a:pt x="424078" y="254816"/>
                </a:moveTo>
                <a:cubicBezTo>
                  <a:pt x="403539" y="254816"/>
                  <a:pt x="388061" y="258487"/>
                  <a:pt x="377643" y="265830"/>
                </a:cubicBezTo>
                <a:cubicBezTo>
                  <a:pt x="367225" y="273172"/>
                  <a:pt x="359883" y="284483"/>
                  <a:pt x="355617" y="299762"/>
                </a:cubicBezTo>
                <a:lnTo>
                  <a:pt x="393568" y="306609"/>
                </a:lnTo>
                <a:cubicBezTo>
                  <a:pt x="396148" y="299266"/>
                  <a:pt x="399521" y="294132"/>
                  <a:pt x="403688" y="291205"/>
                </a:cubicBezTo>
                <a:cubicBezTo>
                  <a:pt x="407855" y="288278"/>
                  <a:pt x="413660" y="286814"/>
                  <a:pt x="421101" y="286814"/>
                </a:cubicBezTo>
                <a:cubicBezTo>
                  <a:pt x="432114" y="286814"/>
                  <a:pt x="439605" y="288526"/>
                  <a:pt x="443574" y="291949"/>
                </a:cubicBezTo>
                <a:cubicBezTo>
                  <a:pt x="447543" y="295372"/>
                  <a:pt x="449527" y="301102"/>
                  <a:pt x="449527" y="309139"/>
                </a:cubicBezTo>
                <a:lnTo>
                  <a:pt x="449527" y="313306"/>
                </a:lnTo>
                <a:cubicBezTo>
                  <a:pt x="441987" y="316481"/>
                  <a:pt x="428443" y="319904"/>
                  <a:pt x="408897" y="323575"/>
                </a:cubicBezTo>
                <a:cubicBezTo>
                  <a:pt x="394411" y="326353"/>
                  <a:pt x="383324" y="329603"/>
                  <a:pt x="375634" y="333323"/>
                </a:cubicBezTo>
                <a:cubicBezTo>
                  <a:pt x="367945" y="337044"/>
                  <a:pt x="361967" y="342402"/>
                  <a:pt x="357700" y="349397"/>
                </a:cubicBezTo>
                <a:cubicBezTo>
                  <a:pt x="353434" y="356392"/>
                  <a:pt x="351301" y="364354"/>
                  <a:pt x="351301" y="373284"/>
                </a:cubicBezTo>
                <a:cubicBezTo>
                  <a:pt x="351301" y="386777"/>
                  <a:pt x="355989" y="397939"/>
                  <a:pt x="365365" y="406770"/>
                </a:cubicBezTo>
                <a:cubicBezTo>
                  <a:pt x="374741" y="415600"/>
                  <a:pt x="387565" y="420016"/>
                  <a:pt x="403837" y="420016"/>
                </a:cubicBezTo>
                <a:cubicBezTo>
                  <a:pt x="413064" y="420016"/>
                  <a:pt x="421746" y="418279"/>
                  <a:pt x="429882" y="414807"/>
                </a:cubicBezTo>
                <a:cubicBezTo>
                  <a:pt x="438018" y="411334"/>
                  <a:pt x="445658" y="406125"/>
                  <a:pt x="452801" y="399180"/>
                </a:cubicBezTo>
                <a:cubicBezTo>
                  <a:pt x="453099" y="399973"/>
                  <a:pt x="453595" y="401611"/>
                  <a:pt x="454290" y="404091"/>
                </a:cubicBezTo>
                <a:cubicBezTo>
                  <a:pt x="455877" y="409548"/>
                  <a:pt x="457217" y="413666"/>
                  <a:pt x="458308" y="416444"/>
                </a:cubicBezTo>
                <a:lnTo>
                  <a:pt x="499682" y="416444"/>
                </a:lnTo>
                <a:cubicBezTo>
                  <a:pt x="496011" y="408903"/>
                  <a:pt x="493506" y="401834"/>
                  <a:pt x="492166" y="395236"/>
                </a:cubicBezTo>
                <a:cubicBezTo>
                  <a:pt x="490827" y="388638"/>
                  <a:pt x="490157" y="378393"/>
                  <a:pt x="490157" y="364503"/>
                </a:cubicBezTo>
                <a:lnTo>
                  <a:pt x="490604" y="315687"/>
                </a:lnTo>
                <a:cubicBezTo>
                  <a:pt x="490604" y="297530"/>
                  <a:pt x="488743" y="285053"/>
                  <a:pt x="485023" y="278257"/>
                </a:cubicBezTo>
                <a:cubicBezTo>
                  <a:pt x="481302" y="271460"/>
                  <a:pt x="474878" y="265854"/>
                  <a:pt x="465750" y="261439"/>
                </a:cubicBezTo>
                <a:cubicBezTo>
                  <a:pt x="456621" y="257024"/>
                  <a:pt x="442731" y="254816"/>
                  <a:pt x="424078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533764" y="198262"/>
                </a:moveTo>
                <a:lnTo>
                  <a:pt x="533764" y="416444"/>
                </a:lnTo>
                <a:lnTo>
                  <a:pt x="575585" y="416444"/>
                </a:lnTo>
                <a:lnTo>
                  <a:pt x="575585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17" name="Freeform: Shape 2716">
            <a:extLst>
              <a:ext uri="{FF2B5EF4-FFF2-40B4-BE49-F238E27FC236}">
                <a16:creationId xmlns:a16="http://schemas.microsoft.com/office/drawing/2014/main" id="{ED732139-1246-41AC-81DB-D1C388EBC8DB}"/>
              </a:ext>
            </a:extLst>
          </p:cNvPr>
          <p:cNvSpPr/>
          <p:nvPr/>
        </p:nvSpPr>
        <p:spPr>
          <a:xfrm rot="1354976">
            <a:off x="4702950" y="2540067"/>
            <a:ext cx="930393" cy="452721"/>
          </a:xfrm>
          <a:custGeom>
            <a:avLst/>
            <a:gdLst/>
            <a:ahLst/>
            <a:cxnLst/>
            <a:rect l="l" t="t" r="r" b="b"/>
            <a:pathLst>
              <a:path w="1283711" h="624642">
                <a:moveTo>
                  <a:pt x="449527" y="340541"/>
                </a:moveTo>
                <a:lnTo>
                  <a:pt x="449527" y="348876"/>
                </a:lnTo>
                <a:cubicBezTo>
                  <a:pt x="449527" y="358897"/>
                  <a:pt x="448982" y="365693"/>
                  <a:pt x="447890" y="369265"/>
                </a:cubicBezTo>
                <a:cubicBezTo>
                  <a:pt x="446303" y="374722"/>
                  <a:pt x="442979" y="379336"/>
                  <a:pt x="437919" y="383106"/>
                </a:cubicBezTo>
                <a:cubicBezTo>
                  <a:pt x="431073" y="388067"/>
                  <a:pt x="423879" y="390548"/>
                  <a:pt x="416339" y="390548"/>
                </a:cubicBezTo>
                <a:cubicBezTo>
                  <a:pt x="409592" y="390548"/>
                  <a:pt x="404035" y="388414"/>
                  <a:pt x="399670" y="384148"/>
                </a:cubicBezTo>
                <a:cubicBezTo>
                  <a:pt x="395304" y="379882"/>
                  <a:pt x="393121" y="374821"/>
                  <a:pt x="393121" y="368968"/>
                </a:cubicBezTo>
                <a:cubicBezTo>
                  <a:pt x="393121" y="363014"/>
                  <a:pt x="395850" y="358103"/>
                  <a:pt x="401307" y="354234"/>
                </a:cubicBezTo>
                <a:cubicBezTo>
                  <a:pt x="404879" y="351852"/>
                  <a:pt x="412469" y="349421"/>
                  <a:pt x="424078" y="346941"/>
                </a:cubicBezTo>
                <a:cubicBezTo>
                  <a:pt x="435686" y="344461"/>
                  <a:pt x="444169" y="342327"/>
                  <a:pt x="449527" y="340541"/>
                </a:cubicBezTo>
                <a:close/>
                <a:moveTo>
                  <a:pt x="691819" y="286814"/>
                </a:moveTo>
                <a:cubicBezTo>
                  <a:pt x="700352" y="286814"/>
                  <a:pt x="707595" y="289965"/>
                  <a:pt x="713548" y="296265"/>
                </a:cubicBezTo>
                <a:cubicBezTo>
                  <a:pt x="719501" y="302565"/>
                  <a:pt x="722627" y="311768"/>
                  <a:pt x="722924" y="323873"/>
                </a:cubicBezTo>
                <a:lnTo>
                  <a:pt x="660417" y="323873"/>
                </a:lnTo>
                <a:cubicBezTo>
                  <a:pt x="660317" y="312462"/>
                  <a:pt x="663244" y="303434"/>
                  <a:pt x="669198" y="296786"/>
                </a:cubicBezTo>
                <a:cubicBezTo>
                  <a:pt x="675151" y="290138"/>
                  <a:pt x="682691" y="286814"/>
                  <a:pt x="691819" y="286814"/>
                </a:cubicBezTo>
                <a:close/>
                <a:moveTo>
                  <a:pt x="689289" y="254816"/>
                </a:moveTo>
                <a:cubicBezTo>
                  <a:pt x="668354" y="254816"/>
                  <a:pt x="651041" y="262233"/>
                  <a:pt x="637348" y="277066"/>
                </a:cubicBezTo>
                <a:cubicBezTo>
                  <a:pt x="623656" y="291899"/>
                  <a:pt x="616810" y="312413"/>
                  <a:pt x="616810" y="338607"/>
                </a:cubicBezTo>
                <a:cubicBezTo>
                  <a:pt x="616810" y="360534"/>
                  <a:pt x="622019" y="378691"/>
                  <a:pt x="632437" y="393078"/>
                </a:cubicBezTo>
                <a:cubicBezTo>
                  <a:pt x="645633" y="411036"/>
                  <a:pt x="665973" y="420016"/>
                  <a:pt x="693457" y="420016"/>
                </a:cubicBezTo>
                <a:cubicBezTo>
                  <a:pt x="710820" y="420016"/>
                  <a:pt x="725281" y="416022"/>
                  <a:pt x="736840" y="408035"/>
                </a:cubicBezTo>
                <a:cubicBezTo>
                  <a:pt x="748399" y="400048"/>
                  <a:pt x="756857" y="388414"/>
                  <a:pt x="762215" y="373135"/>
                </a:cubicBezTo>
                <a:lnTo>
                  <a:pt x="720543" y="366140"/>
                </a:lnTo>
                <a:cubicBezTo>
                  <a:pt x="718261" y="374077"/>
                  <a:pt x="714888" y="379832"/>
                  <a:pt x="710423" y="383404"/>
                </a:cubicBezTo>
                <a:cubicBezTo>
                  <a:pt x="705958" y="386976"/>
                  <a:pt x="700451" y="388762"/>
                  <a:pt x="693903" y="388762"/>
                </a:cubicBezTo>
                <a:cubicBezTo>
                  <a:pt x="684279" y="388762"/>
                  <a:pt x="676242" y="385314"/>
                  <a:pt x="669793" y="378418"/>
                </a:cubicBezTo>
                <a:cubicBezTo>
                  <a:pt x="663344" y="371522"/>
                  <a:pt x="659970" y="361873"/>
                  <a:pt x="659673" y="349471"/>
                </a:cubicBezTo>
                <a:lnTo>
                  <a:pt x="764448" y="349471"/>
                </a:lnTo>
                <a:cubicBezTo>
                  <a:pt x="765043" y="317423"/>
                  <a:pt x="758544" y="293636"/>
                  <a:pt x="744951" y="278108"/>
                </a:cubicBezTo>
                <a:cubicBezTo>
                  <a:pt x="731358" y="262580"/>
                  <a:pt x="712804" y="254816"/>
                  <a:pt x="689289" y="254816"/>
                </a:cubicBezTo>
                <a:close/>
                <a:moveTo>
                  <a:pt x="424078" y="254816"/>
                </a:moveTo>
                <a:cubicBezTo>
                  <a:pt x="403539" y="254816"/>
                  <a:pt x="388061" y="258487"/>
                  <a:pt x="377643" y="265830"/>
                </a:cubicBezTo>
                <a:cubicBezTo>
                  <a:pt x="367225" y="273172"/>
                  <a:pt x="359883" y="284483"/>
                  <a:pt x="355617" y="299762"/>
                </a:cubicBezTo>
                <a:lnTo>
                  <a:pt x="393568" y="306609"/>
                </a:lnTo>
                <a:cubicBezTo>
                  <a:pt x="396148" y="299266"/>
                  <a:pt x="399521" y="294132"/>
                  <a:pt x="403688" y="291205"/>
                </a:cubicBezTo>
                <a:cubicBezTo>
                  <a:pt x="407855" y="288278"/>
                  <a:pt x="413660" y="286814"/>
                  <a:pt x="421101" y="286814"/>
                </a:cubicBezTo>
                <a:cubicBezTo>
                  <a:pt x="432114" y="286814"/>
                  <a:pt x="439605" y="288526"/>
                  <a:pt x="443574" y="291949"/>
                </a:cubicBezTo>
                <a:cubicBezTo>
                  <a:pt x="447543" y="295372"/>
                  <a:pt x="449527" y="301102"/>
                  <a:pt x="449527" y="309139"/>
                </a:cubicBezTo>
                <a:lnTo>
                  <a:pt x="449527" y="313306"/>
                </a:lnTo>
                <a:cubicBezTo>
                  <a:pt x="441987" y="316481"/>
                  <a:pt x="428443" y="319904"/>
                  <a:pt x="408897" y="323575"/>
                </a:cubicBezTo>
                <a:cubicBezTo>
                  <a:pt x="394411" y="326353"/>
                  <a:pt x="383324" y="329603"/>
                  <a:pt x="375634" y="333323"/>
                </a:cubicBezTo>
                <a:cubicBezTo>
                  <a:pt x="367945" y="337044"/>
                  <a:pt x="361967" y="342402"/>
                  <a:pt x="357700" y="349397"/>
                </a:cubicBezTo>
                <a:cubicBezTo>
                  <a:pt x="353434" y="356392"/>
                  <a:pt x="351301" y="364354"/>
                  <a:pt x="351301" y="373284"/>
                </a:cubicBezTo>
                <a:cubicBezTo>
                  <a:pt x="351301" y="386777"/>
                  <a:pt x="355989" y="397939"/>
                  <a:pt x="365365" y="406770"/>
                </a:cubicBezTo>
                <a:cubicBezTo>
                  <a:pt x="374741" y="415600"/>
                  <a:pt x="387565" y="420016"/>
                  <a:pt x="403837" y="420016"/>
                </a:cubicBezTo>
                <a:cubicBezTo>
                  <a:pt x="413064" y="420016"/>
                  <a:pt x="421746" y="418279"/>
                  <a:pt x="429882" y="414807"/>
                </a:cubicBezTo>
                <a:cubicBezTo>
                  <a:pt x="438018" y="411334"/>
                  <a:pt x="445658" y="406125"/>
                  <a:pt x="452801" y="399180"/>
                </a:cubicBezTo>
                <a:cubicBezTo>
                  <a:pt x="453099" y="399973"/>
                  <a:pt x="453595" y="401611"/>
                  <a:pt x="454290" y="404091"/>
                </a:cubicBezTo>
                <a:cubicBezTo>
                  <a:pt x="455877" y="409548"/>
                  <a:pt x="457217" y="413666"/>
                  <a:pt x="458308" y="416444"/>
                </a:cubicBezTo>
                <a:lnTo>
                  <a:pt x="499682" y="416444"/>
                </a:lnTo>
                <a:cubicBezTo>
                  <a:pt x="496011" y="408903"/>
                  <a:pt x="493506" y="401834"/>
                  <a:pt x="492166" y="395236"/>
                </a:cubicBezTo>
                <a:cubicBezTo>
                  <a:pt x="490827" y="388638"/>
                  <a:pt x="490157" y="378393"/>
                  <a:pt x="490157" y="364503"/>
                </a:cubicBezTo>
                <a:lnTo>
                  <a:pt x="490604" y="315687"/>
                </a:lnTo>
                <a:cubicBezTo>
                  <a:pt x="490604" y="297530"/>
                  <a:pt x="488743" y="285053"/>
                  <a:pt x="485023" y="278257"/>
                </a:cubicBezTo>
                <a:cubicBezTo>
                  <a:pt x="481302" y="271460"/>
                  <a:pt x="474878" y="265854"/>
                  <a:pt x="465750" y="261439"/>
                </a:cubicBezTo>
                <a:cubicBezTo>
                  <a:pt x="456621" y="257024"/>
                  <a:pt x="442731" y="254816"/>
                  <a:pt x="424078" y="254816"/>
                </a:cubicBezTo>
                <a:close/>
                <a:moveTo>
                  <a:pt x="1015880" y="241898"/>
                </a:moveTo>
                <a:cubicBezTo>
                  <a:pt x="976533" y="241898"/>
                  <a:pt x="946129" y="274092"/>
                  <a:pt x="946129" y="313439"/>
                </a:cubicBezTo>
                <a:cubicBezTo>
                  <a:pt x="946129" y="354574"/>
                  <a:pt x="980110" y="384980"/>
                  <a:pt x="1021247" y="383191"/>
                </a:cubicBezTo>
                <a:cubicBezTo>
                  <a:pt x="1060594" y="381403"/>
                  <a:pt x="1090998" y="347420"/>
                  <a:pt x="1089210" y="309862"/>
                </a:cubicBezTo>
                <a:cubicBezTo>
                  <a:pt x="1087421" y="270515"/>
                  <a:pt x="1055228" y="240109"/>
                  <a:pt x="1015880" y="241898"/>
                </a:cubicBezTo>
                <a:close/>
                <a:moveTo>
                  <a:pt x="533764" y="198262"/>
                </a:moveTo>
                <a:lnTo>
                  <a:pt x="533764" y="416444"/>
                </a:lnTo>
                <a:lnTo>
                  <a:pt x="575585" y="416444"/>
                </a:lnTo>
                <a:lnTo>
                  <a:pt x="575585" y="198262"/>
                </a:lnTo>
                <a:close/>
                <a:moveTo>
                  <a:pt x="238935" y="194541"/>
                </a:moveTo>
                <a:cubicBezTo>
                  <a:pt x="222168" y="194541"/>
                  <a:pt x="207855" y="197071"/>
                  <a:pt x="195999" y="202131"/>
                </a:cubicBezTo>
                <a:cubicBezTo>
                  <a:pt x="184142" y="207191"/>
                  <a:pt x="175063" y="214558"/>
                  <a:pt x="168763" y="224232"/>
                </a:cubicBezTo>
                <a:cubicBezTo>
                  <a:pt x="162463" y="233906"/>
                  <a:pt x="159312" y="244299"/>
                  <a:pt x="159312" y="255412"/>
                </a:cubicBezTo>
                <a:cubicBezTo>
                  <a:pt x="159312" y="272676"/>
                  <a:pt x="166010" y="287311"/>
                  <a:pt x="179404" y="299316"/>
                </a:cubicBezTo>
                <a:cubicBezTo>
                  <a:pt x="188929" y="307849"/>
                  <a:pt x="205499" y="315042"/>
                  <a:pt x="229113" y="320896"/>
                </a:cubicBezTo>
                <a:cubicBezTo>
                  <a:pt x="247468" y="325460"/>
                  <a:pt x="259226" y="328635"/>
                  <a:pt x="264385" y="330421"/>
                </a:cubicBezTo>
                <a:cubicBezTo>
                  <a:pt x="271926" y="333100"/>
                  <a:pt x="277209" y="336250"/>
                  <a:pt x="280235" y="339872"/>
                </a:cubicBezTo>
                <a:cubicBezTo>
                  <a:pt x="283261" y="343493"/>
                  <a:pt x="284775" y="347884"/>
                  <a:pt x="284775" y="353043"/>
                </a:cubicBezTo>
                <a:cubicBezTo>
                  <a:pt x="284775" y="361080"/>
                  <a:pt x="281178" y="368099"/>
                  <a:pt x="273984" y="374102"/>
                </a:cubicBezTo>
                <a:cubicBezTo>
                  <a:pt x="266791" y="380105"/>
                  <a:pt x="256100" y="383106"/>
                  <a:pt x="241912" y="383106"/>
                </a:cubicBezTo>
                <a:cubicBezTo>
                  <a:pt x="228517" y="383106"/>
                  <a:pt x="217876" y="379733"/>
                  <a:pt x="209988" y="372986"/>
                </a:cubicBezTo>
                <a:cubicBezTo>
                  <a:pt x="202101" y="366239"/>
                  <a:pt x="196867" y="355672"/>
                  <a:pt x="194287" y="341286"/>
                </a:cubicBezTo>
                <a:lnTo>
                  <a:pt x="151425" y="345453"/>
                </a:lnTo>
                <a:cubicBezTo>
                  <a:pt x="154302" y="369861"/>
                  <a:pt x="163132" y="388439"/>
                  <a:pt x="177916" y="401189"/>
                </a:cubicBezTo>
                <a:cubicBezTo>
                  <a:pt x="192700" y="413938"/>
                  <a:pt x="213883" y="420313"/>
                  <a:pt x="241466" y="420313"/>
                </a:cubicBezTo>
                <a:cubicBezTo>
                  <a:pt x="260416" y="420313"/>
                  <a:pt x="276242" y="417659"/>
                  <a:pt x="288942" y="412351"/>
                </a:cubicBezTo>
                <a:cubicBezTo>
                  <a:pt x="301642" y="407043"/>
                  <a:pt x="311464" y="398932"/>
                  <a:pt x="318410" y="388018"/>
                </a:cubicBezTo>
                <a:cubicBezTo>
                  <a:pt x="325355" y="377103"/>
                  <a:pt x="328828" y="365396"/>
                  <a:pt x="328828" y="352894"/>
                </a:cubicBezTo>
                <a:cubicBezTo>
                  <a:pt x="328828" y="339103"/>
                  <a:pt x="325925" y="327519"/>
                  <a:pt x="320121" y="318143"/>
                </a:cubicBezTo>
                <a:cubicBezTo>
                  <a:pt x="314317" y="308767"/>
                  <a:pt x="306280" y="301375"/>
                  <a:pt x="296011" y="295967"/>
                </a:cubicBezTo>
                <a:cubicBezTo>
                  <a:pt x="285742" y="290560"/>
                  <a:pt x="269892" y="285326"/>
                  <a:pt x="248460" y="280266"/>
                </a:cubicBezTo>
                <a:cubicBezTo>
                  <a:pt x="227029" y="275206"/>
                  <a:pt x="213535" y="270344"/>
                  <a:pt x="207979" y="265681"/>
                </a:cubicBezTo>
                <a:cubicBezTo>
                  <a:pt x="203614" y="262010"/>
                  <a:pt x="201431" y="257595"/>
                  <a:pt x="201431" y="252435"/>
                </a:cubicBezTo>
                <a:cubicBezTo>
                  <a:pt x="201431" y="246780"/>
                  <a:pt x="203762" y="242265"/>
                  <a:pt x="208426" y="238892"/>
                </a:cubicBezTo>
                <a:cubicBezTo>
                  <a:pt x="215669" y="233633"/>
                  <a:pt x="225690" y="231004"/>
                  <a:pt x="238489" y="231004"/>
                </a:cubicBezTo>
                <a:cubicBezTo>
                  <a:pt x="250891" y="231004"/>
                  <a:pt x="260193" y="233460"/>
                  <a:pt x="266394" y="238371"/>
                </a:cubicBezTo>
                <a:cubicBezTo>
                  <a:pt x="272595" y="243282"/>
                  <a:pt x="276639" y="251344"/>
                  <a:pt x="278524" y="262555"/>
                </a:cubicBezTo>
                <a:lnTo>
                  <a:pt x="322577" y="260621"/>
                </a:lnTo>
                <a:cubicBezTo>
                  <a:pt x="321882" y="240579"/>
                  <a:pt x="314615" y="224555"/>
                  <a:pt x="300774" y="212549"/>
                </a:cubicBezTo>
                <a:cubicBezTo>
                  <a:pt x="286933" y="200544"/>
                  <a:pt x="266320" y="194541"/>
                  <a:pt x="238935" y="194541"/>
                </a:cubicBezTo>
                <a:close/>
                <a:moveTo>
                  <a:pt x="525826" y="1"/>
                </a:moveTo>
                <a:cubicBezTo>
                  <a:pt x="665778" y="1"/>
                  <a:pt x="805730" y="448"/>
                  <a:pt x="946129" y="2237"/>
                </a:cubicBezTo>
                <a:cubicBezTo>
                  <a:pt x="980110" y="2237"/>
                  <a:pt x="1017670" y="21909"/>
                  <a:pt x="1044497" y="43372"/>
                </a:cubicBezTo>
                <a:cubicBezTo>
                  <a:pt x="1116037" y="107758"/>
                  <a:pt x="1182214" y="179299"/>
                  <a:pt x="1250177" y="247263"/>
                </a:cubicBezTo>
                <a:cubicBezTo>
                  <a:pt x="1294889" y="291977"/>
                  <a:pt x="1294889" y="329535"/>
                  <a:pt x="1250177" y="374249"/>
                </a:cubicBezTo>
                <a:cubicBezTo>
                  <a:pt x="1182214" y="444000"/>
                  <a:pt x="1112460" y="510176"/>
                  <a:pt x="1044497" y="579928"/>
                </a:cubicBezTo>
                <a:cubicBezTo>
                  <a:pt x="1015880" y="608544"/>
                  <a:pt x="981899" y="622852"/>
                  <a:pt x="940762" y="622852"/>
                </a:cubicBezTo>
                <a:cubicBezTo>
                  <a:pt x="803047" y="622852"/>
                  <a:pt x="663542" y="624642"/>
                  <a:pt x="525825" y="624642"/>
                </a:cubicBezTo>
                <a:cubicBezTo>
                  <a:pt x="388110" y="624642"/>
                  <a:pt x="252183" y="624642"/>
                  <a:pt x="114466" y="624642"/>
                </a:cubicBezTo>
                <a:cubicBezTo>
                  <a:pt x="32194" y="624642"/>
                  <a:pt x="0" y="592448"/>
                  <a:pt x="0" y="511964"/>
                </a:cubicBezTo>
                <a:cubicBezTo>
                  <a:pt x="0" y="377826"/>
                  <a:pt x="0" y="243686"/>
                  <a:pt x="0" y="109548"/>
                </a:cubicBezTo>
                <a:cubicBezTo>
                  <a:pt x="0" y="36218"/>
                  <a:pt x="32194" y="447"/>
                  <a:pt x="105524" y="447"/>
                </a:cubicBezTo>
                <a:cubicBezTo>
                  <a:pt x="245922" y="447"/>
                  <a:pt x="385874" y="0"/>
                  <a:pt x="525826" y="1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152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68</cp:revision>
  <dcterms:created xsi:type="dcterms:W3CDTF">2018-02-18T19:39:47Z</dcterms:created>
  <dcterms:modified xsi:type="dcterms:W3CDTF">2019-04-25T04:36:38Z</dcterms:modified>
</cp:coreProperties>
</file>